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7" r:id="rId4"/>
  </p:sldMasterIdLst>
  <p:notesMasterIdLst>
    <p:notesMasterId r:id="rId54"/>
  </p:notesMasterIdLst>
  <p:sldIdLst>
    <p:sldId id="750" r:id="rId5"/>
    <p:sldId id="753" r:id="rId6"/>
    <p:sldId id="757" r:id="rId7"/>
    <p:sldId id="764" r:id="rId8"/>
    <p:sldId id="796" r:id="rId9"/>
    <p:sldId id="797" r:id="rId10"/>
    <p:sldId id="765" r:id="rId11"/>
    <p:sldId id="769" r:id="rId12"/>
    <p:sldId id="773" r:id="rId13"/>
    <p:sldId id="774" r:id="rId14"/>
    <p:sldId id="775" r:id="rId15"/>
    <p:sldId id="798" r:id="rId16"/>
    <p:sldId id="776" r:id="rId17"/>
    <p:sldId id="799" r:id="rId18"/>
    <p:sldId id="800" r:id="rId19"/>
    <p:sldId id="801" r:id="rId20"/>
    <p:sldId id="802" r:id="rId21"/>
    <p:sldId id="803" r:id="rId22"/>
    <p:sldId id="809" r:id="rId23"/>
    <p:sldId id="804" r:id="rId24"/>
    <p:sldId id="806" r:id="rId25"/>
    <p:sldId id="805" r:id="rId26"/>
    <p:sldId id="808" r:id="rId27"/>
    <p:sldId id="810" r:id="rId28"/>
    <p:sldId id="807" r:id="rId29"/>
    <p:sldId id="811" r:id="rId30"/>
    <p:sldId id="812" r:id="rId31"/>
    <p:sldId id="814" r:id="rId32"/>
    <p:sldId id="777" r:id="rId33"/>
    <p:sldId id="815" r:id="rId34"/>
    <p:sldId id="779" r:id="rId35"/>
    <p:sldId id="788" r:id="rId36"/>
    <p:sldId id="789" r:id="rId37"/>
    <p:sldId id="787" r:id="rId38"/>
    <p:sldId id="786" r:id="rId39"/>
    <p:sldId id="780" r:id="rId40"/>
    <p:sldId id="790" r:id="rId41"/>
    <p:sldId id="793" r:id="rId42"/>
    <p:sldId id="794" r:id="rId43"/>
    <p:sldId id="795" r:id="rId44"/>
    <p:sldId id="816" r:id="rId45"/>
    <p:sldId id="819" r:id="rId46"/>
    <p:sldId id="818" r:id="rId47"/>
    <p:sldId id="840" r:id="rId48"/>
    <p:sldId id="821" r:id="rId49"/>
    <p:sldId id="839" r:id="rId50"/>
    <p:sldId id="823" r:id="rId51"/>
    <p:sldId id="824" r:id="rId52"/>
    <p:sldId id="833" r:id="rId53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F7AB6"/>
    <a:srgbClr val="3D0D71"/>
    <a:srgbClr val="6416BD"/>
    <a:srgbClr val="1F497D"/>
    <a:srgbClr val="286D21"/>
    <a:srgbClr val="D5A34E"/>
    <a:srgbClr val="EFAC67"/>
    <a:srgbClr val="FFC600"/>
    <a:srgbClr val="E91176"/>
    <a:srgbClr val="8BB7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19" autoAdjust="0"/>
    <p:restoredTop sz="93969" autoAdjust="0"/>
  </p:normalViewPr>
  <p:slideViewPr>
    <p:cSldViewPr snapToGrid="0">
      <p:cViewPr varScale="1">
        <p:scale>
          <a:sx n="91" d="100"/>
          <a:sy n="91" d="100"/>
        </p:scale>
        <p:origin x="214" y="77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commentAuthors" Target="comment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viewProps" Target="view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B406A9-CC8C-294A-B007-63123B0BC449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6F6F33-4C36-9C4A-8CDA-7ED3A338A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059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1369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2288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5479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850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dirty="0"/>
              <a:t>Source Image:-</a:t>
            </a:r>
          </a:p>
          <a:p>
            <a:r>
              <a:rPr lang="en-IN" dirty="0"/>
              <a:t>https://pixabay.com/photos/business-professional-teamwork-1219868/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0487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6306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4914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6614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6948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6662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5112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9796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9598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1768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4724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7660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4199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9742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19264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59212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3055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dirty="0"/>
              <a:t>Source Image:-</a:t>
            </a:r>
          </a:p>
          <a:p>
            <a:r>
              <a:rPr lang="en-IN" dirty="0"/>
              <a:t>https://pixabay.com/photos/business-professional-teamwork-1219868/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8256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Source Image:-</a:t>
            </a:r>
          </a:p>
          <a:p>
            <a:r>
              <a:rPr lang="en-IN" dirty="0"/>
              <a:t>https://pixabay.com/photos/buildings-skyline-city-urban-1867772/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5954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90054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62343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94886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93707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06512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45026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87642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87697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32515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5325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23520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95449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59606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dirty="0"/>
              <a:t>Source Image:-</a:t>
            </a:r>
          </a:p>
          <a:p>
            <a:r>
              <a:rPr lang="en-IN" dirty="0"/>
              <a:t>https://pixabay.com/photos/business-professional-teamwork-1219868/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81293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09364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54591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72970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3169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9838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4745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2097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dirty="0"/>
              <a:t>Source Image:-</a:t>
            </a:r>
          </a:p>
          <a:p>
            <a:r>
              <a:rPr lang="en-IN" dirty="0"/>
              <a:t>https://pixabay.com/photos/business-professional-teamwork-1219868/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4158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1039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615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tart 2">
  <p:cSld name="Title start 2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5"/>
          <p:cNvSpPr txBox="1">
            <a:spLocks noGrp="1"/>
          </p:cNvSpPr>
          <p:nvPr>
            <p:ph type="ftr" idx="11"/>
          </p:nvPr>
        </p:nvSpPr>
        <p:spPr>
          <a:xfrm>
            <a:off x="3499961" y="6537514"/>
            <a:ext cx="7802743" cy="131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 lang="en-US"/>
          </a:p>
        </p:txBody>
      </p:sp>
      <p:sp>
        <p:nvSpPr>
          <p:cNvPr id="68" name="Google Shape;68;p5"/>
          <p:cNvSpPr txBox="1">
            <a:spLocks noGrp="1"/>
          </p:cNvSpPr>
          <p:nvPr>
            <p:ph type="sldNum" idx="12"/>
          </p:nvPr>
        </p:nvSpPr>
        <p:spPr>
          <a:xfrm>
            <a:off x="11816488" y="6660714"/>
            <a:ext cx="369653" cy="131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fld id="{558B7FB9-0E46-BE40-8C5F-CA56FF8CD44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9" name="Google Shape;69;p5"/>
          <p:cNvSpPr/>
          <p:nvPr/>
        </p:nvSpPr>
        <p:spPr>
          <a:xfrm>
            <a:off x="3" y="0"/>
            <a:ext cx="12192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105325" tIns="52675" rIns="105325" bIns="526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/>
              <a:buNone/>
            </a:pPr>
            <a:endParaRPr sz="16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" name="Google Shape;70;p5"/>
          <p:cNvSpPr/>
          <p:nvPr/>
        </p:nvSpPr>
        <p:spPr>
          <a:xfrm>
            <a:off x="7158895" y="6659563"/>
            <a:ext cx="4579816" cy="150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</a:pPr>
            <a:endParaRPr sz="900" b="0" i="0" u="none" strike="noStrike" cap="none">
              <a:solidFill>
                <a:srgbClr val="4D4D4D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71" name="Google Shape;71;p5"/>
          <p:cNvGrpSpPr/>
          <p:nvPr/>
        </p:nvGrpSpPr>
        <p:grpSpPr>
          <a:xfrm>
            <a:off x="-150447" y="1014419"/>
            <a:ext cx="0" cy="3595687"/>
            <a:chOff x="-77" y="639"/>
            <a:chExt cx="0" cy="2265"/>
          </a:xfrm>
        </p:grpSpPr>
        <p:cxnSp>
          <p:nvCxnSpPr>
            <p:cNvPr id="72" name="Google Shape;72;p5"/>
            <p:cNvCxnSpPr/>
            <p:nvPr/>
          </p:nvCxnSpPr>
          <p:spPr>
            <a:xfrm>
              <a:off x="-77" y="639"/>
              <a:ext cx="0" cy="48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3" name="Google Shape;73;p5"/>
            <p:cNvCxnSpPr/>
            <p:nvPr/>
          </p:nvCxnSpPr>
          <p:spPr>
            <a:xfrm>
              <a:off x="-77" y="1087"/>
              <a:ext cx="0" cy="48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4" name="Google Shape;74;p5"/>
            <p:cNvCxnSpPr/>
            <p:nvPr/>
          </p:nvCxnSpPr>
          <p:spPr>
            <a:xfrm>
              <a:off x="-77" y="1676"/>
              <a:ext cx="0" cy="48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5" name="Google Shape;75;p5"/>
            <p:cNvCxnSpPr/>
            <p:nvPr/>
          </p:nvCxnSpPr>
          <p:spPr>
            <a:xfrm>
              <a:off x="-77" y="2680"/>
              <a:ext cx="0" cy="48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6" name="Google Shape;76;p5"/>
            <p:cNvCxnSpPr/>
            <p:nvPr/>
          </p:nvCxnSpPr>
          <p:spPr>
            <a:xfrm>
              <a:off x="-77" y="2856"/>
              <a:ext cx="0" cy="48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77" name="Google Shape;77;p5"/>
          <p:cNvGrpSpPr/>
          <p:nvPr/>
        </p:nvGrpSpPr>
        <p:grpSpPr>
          <a:xfrm>
            <a:off x="353647" y="-123824"/>
            <a:ext cx="11490568" cy="76200"/>
            <a:chOff x="181" y="-78"/>
            <a:chExt cx="5881" cy="48"/>
          </a:xfrm>
        </p:grpSpPr>
        <p:cxnSp>
          <p:nvCxnSpPr>
            <p:cNvPr id="78" name="Google Shape;78;p5"/>
            <p:cNvCxnSpPr/>
            <p:nvPr/>
          </p:nvCxnSpPr>
          <p:spPr>
            <a:xfrm>
              <a:off x="2161" y="-78"/>
              <a:ext cx="0" cy="48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9" name="Google Shape;79;p5"/>
            <p:cNvCxnSpPr/>
            <p:nvPr/>
          </p:nvCxnSpPr>
          <p:spPr>
            <a:xfrm>
              <a:off x="2072" y="-78"/>
              <a:ext cx="0" cy="48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0" name="Google Shape;80;p5"/>
            <p:cNvCxnSpPr/>
            <p:nvPr/>
          </p:nvCxnSpPr>
          <p:spPr>
            <a:xfrm>
              <a:off x="181" y="-78"/>
              <a:ext cx="0" cy="48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1" name="Google Shape;81;p5"/>
            <p:cNvCxnSpPr/>
            <p:nvPr/>
          </p:nvCxnSpPr>
          <p:spPr>
            <a:xfrm>
              <a:off x="4163" y="-78"/>
              <a:ext cx="0" cy="48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2" name="Google Shape;82;p5"/>
            <p:cNvCxnSpPr/>
            <p:nvPr/>
          </p:nvCxnSpPr>
          <p:spPr>
            <a:xfrm>
              <a:off x="4073" y="-78"/>
              <a:ext cx="0" cy="48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3" name="Google Shape;83;p5"/>
            <p:cNvCxnSpPr/>
            <p:nvPr/>
          </p:nvCxnSpPr>
          <p:spPr>
            <a:xfrm>
              <a:off x="6062" y="-78"/>
              <a:ext cx="0" cy="48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4" name="Google Shape;84;p5"/>
            <p:cNvCxnSpPr/>
            <p:nvPr/>
          </p:nvCxnSpPr>
          <p:spPr>
            <a:xfrm>
              <a:off x="3114" y="-78"/>
              <a:ext cx="0" cy="48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cxnSp>
        <p:nvCxnSpPr>
          <p:cNvPr id="85" name="Google Shape;85;p5"/>
          <p:cNvCxnSpPr/>
          <p:nvPr/>
        </p:nvCxnSpPr>
        <p:spPr>
          <a:xfrm>
            <a:off x="7158893" y="2492896"/>
            <a:ext cx="5033107" cy="0"/>
          </a:xfrm>
          <a:prstGeom prst="straightConnector1">
            <a:avLst/>
          </a:prstGeom>
          <a:noFill/>
          <a:ln w="28575" cap="flat" cmpd="sng">
            <a:solidFill>
              <a:srgbClr val="28007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6" name="Google Shape;86;p5"/>
          <p:cNvCxnSpPr/>
          <p:nvPr/>
        </p:nvCxnSpPr>
        <p:spPr>
          <a:xfrm rot="10800000">
            <a:off x="7158893" y="2492896"/>
            <a:ext cx="5033111" cy="0"/>
          </a:xfrm>
          <a:prstGeom prst="straightConnector1">
            <a:avLst/>
          </a:prstGeom>
          <a:noFill/>
          <a:ln w="88900" cap="flat" cmpd="sng">
            <a:solidFill>
              <a:srgbClr val="02A9DE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7" name="Google Shape;87;p5"/>
          <p:cNvSpPr txBox="1">
            <a:spLocks noGrp="1"/>
          </p:cNvSpPr>
          <p:nvPr>
            <p:ph type="ctrTitle"/>
          </p:nvPr>
        </p:nvSpPr>
        <p:spPr>
          <a:xfrm>
            <a:off x="7158893" y="2606676"/>
            <a:ext cx="4685323" cy="429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87006422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F standard + image big">
  <p:cSld name="BF standard + image big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4"/>
          <p:cNvSpPr txBox="1">
            <a:spLocks noGrp="1"/>
          </p:cNvSpPr>
          <p:nvPr>
            <p:ph type="body" idx="1"/>
          </p:nvPr>
        </p:nvSpPr>
        <p:spPr>
          <a:xfrm>
            <a:off x="191213" y="6295280"/>
            <a:ext cx="11664729" cy="291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b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380"/>
              <a:buFont typeface="Arial" panose="020B0604020202020204"/>
              <a:buNone/>
              <a:defRPr sz="1200"/>
            </a:lvl1pPr>
            <a:lvl2pPr marL="914400" lvl="1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610"/>
              <a:buFont typeface="Arial" panose="020B0604020202020204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3pPr>
            <a:lvl4pPr marL="1828800" lvl="3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4pPr>
            <a:lvl5pPr marL="2286000" lvl="4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6" name="Google Shape;176;p14"/>
          <p:cNvSpPr txBox="1">
            <a:spLocks noGrp="1"/>
          </p:cNvSpPr>
          <p:nvPr>
            <p:ph type="title"/>
          </p:nvPr>
        </p:nvSpPr>
        <p:spPr>
          <a:xfrm>
            <a:off x="191214" y="1115454"/>
            <a:ext cx="11754055" cy="429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77" name="Google Shape;177;p14"/>
          <p:cNvSpPr txBox="1">
            <a:spLocks noGrp="1"/>
          </p:cNvSpPr>
          <p:nvPr>
            <p:ph type="sldNum" idx="12"/>
          </p:nvPr>
        </p:nvSpPr>
        <p:spPr>
          <a:xfrm>
            <a:off x="11816488" y="6660714"/>
            <a:ext cx="369653" cy="131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fld id="{558B7FB9-0E46-BE40-8C5F-CA56FF8CD44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8" name="Google Shape;178;p14"/>
          <p:cNvSpPr txBox="1">
            <a:spLocks noGrp="1"/>
          </p:cNvSpPr>
          <p:nvPr>
            <p:ph type="ftr" idx="11"/>
          </p:nvPr>
        </p:nvSpPr>
        <p:spPr>
          <a:xfrm>
            <a:off x="4048602" y="6657254"/>
            <a:ext cx="7802743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 lang="en-US"/>
          </a:p>
        </p:txBody>
      </p:sp>
      <p:sp>
        <p:nvSpPr>
          <p:cNvPr id="179" name="Google Shape;179;p14"/>
          <p:cNvSpPr>
            <a:spLocks noGrp="1"/>
          </p:cNvSpPr>
          <p:nvPr>
            <p:ph type="pic" idx="2"/>
          </p:nvPr>
        </p:nvSpPr>
        <p:spPr>
          <a:xfrm>
            <a:off x="4233987" y="1773243"/>
            <a:ext cx="7958015" cy="2835329"/>
          </a:xfrm>
          <a:prstGeom prst="rect">
            <a:avLst/>
          </a:prstGeom>
          <a:noFill/>
          <a:ln>
            <a:noFill/>
          </a:ln>
        </p:spPr>
      </p:sp>
      <p:sp>
        <p:nvSpPr>
          <p:cNvPr id="180" name="Google Shape;180;p14"/>
          <p:cNvSpPr txBox="1">
            <a:spLocks noGrp="1"/>
          </p:cNvSpPr>
          <p:nvPr>
            <p:ph type="body" idx="3"/>
          </p:nvPr>
        </p:nvSpPr>
        <p:spPr>
          <a:xfrm>
            <a:off x="191211" y="2050164"/>
            <a:ext cx="4042776" cy="1593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2070"/>
              <a:buNone/>
              <a:defRPr/>
            </a:lvl1pPr>
            <a:lvl2pPr marL="914400" lvl="1" indent="-34544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840"/>
              <a:buChar char="◼"/>
              <a:defRPr/>
            </a:lvl2pPr>
            <a:lvl3pPr marL="1371600" marR="0" lvl="2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 panose="020B0604020202020204"/>
              <a:buNone/>
              <a:defRPr/>
            </a:lvl3pPr>
            <a:lvl4pPr marL="1828800" marR="0" lvl="3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 panose="020B0604020202020204"/>
              <a:buNone/>
              <a:defRPr/>
            </a:lvl4pPr>
            <a:lvl5pPr marL="2286000" marR="0" lvl="4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 panose="020B0604020202020204"/>
              <a:buNone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1" name="Google Shape;181;p14"/>
          <p:cNvSpPr txBox="1">
            <a:spLocks noGrp="1"/>
          </p:cNvSpPr>
          <p:nvPr>
            <p:ph type="body" idx="4"/>
          </p:nvPr>
        </p:nvSpPr>
        <p:spPr>
          <a:xfrm>
            <a:off x="191213" y="1690123"/>
            <a:ext cx="4042776" cy="352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840"/>
              <a:buNone/>
              <a:defRPr b="1">
                <a:solidFill>
                  <a:schemeClr val="accent6"/>
                </a:solidFill>
              </a:defRPr>
            </a:lvl1pPr>
            <a:lvl2pPr marL="914400" lvl="1" indent="-360045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2070"/>
              <a:buChar char="◼"/>
              <a:defRPr/>
            </a:lvl2pPr>
            <a:lvl3pPr marL="1371600" lvl="2" indent="-3429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800"/>
              <a:buChar char="−"/>
              <a:defRPr/>
            </a:lvl3pPr>
            <a:lvl4pPr marL="1828800" lvl="3" indent="-3429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800"/>
              <a:buChar char="−"/>
              <a:defRPr/>
            </a:lvl4pPr>
            <a:lvl5pPr marL="2286000" lvl="4" indent="-3429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800"/>
              <a:buChar char="−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2" name="Google Shape;182;p14"/>
          <p:cNvSpPr txBox="1">
            <a:spLocks noGrp="1"/>
          </p:cNvSpPr>
          <p:nvPr>
            <p:ph type="body" idx="5"/>
          </p:nvPr>
        </p:nvSpPr>
        <p:spPr>
          <a:xfrm>
            <a:off x="191213" y="559716"/>
            <a:ext cx="9006673" cy="321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610"/>
              <a:buFont typeface="Arial" panose="020B0604020202020204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610"/>
              <a:buFont typeface="Arial" panose="020B0604020202020204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3pPr>
            <a:lvl4pPr marL="1828800" lvl="3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4pPr>
            <a:lvl5pPr marL="2286000" lvl="4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8497042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F standard + 2  images">
  <p:cSld name="BF standard + 2  images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5"/>
          <p:cNvSpPr txBox="1">
            <a:spLocks noGrp="1"/>
          </p:cNvSpPr>
          <p:nvPr>
            <p:ph type="body" idx="1"/>
          </p:nvPr>
        </p:nvSpPr>
        <p:spPr>
          <a:xfrm>
            <a:off x="191213" y="6295280"/>
            <a:ext cx="11664729" cy="291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b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380"/>
              <a:buFont typeface="Arial" panose="020B0604020202020204"/>
              <a:buNone/>
              <a:defRPr sz="1200"/>
            </a:lvl1pPr>
            <a:lvl2pPr marL="914400" lvl="1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610"/>
              <a:buFont typeface="Arial" panose="020B0604020202020204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3pPr>
            <a:lvl4pPr marL="1828800" lvl="3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4pPr>
            <a:lvl5pPr marL="2286000" lvl="4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5" name="Google Shape;185;p15"/>
          <p:cNvSpPr txBox="1">
            <a:spLocks noGrp="1"/>
          </p:cNvSpPr>
          <p:nvPr>
            <p:ph type="title"/>
          </p:nvPr>
        </p:nvSpPr>
        <p:spPr>
          <a:xfrm>
            <a:off x="191214" y="1115454"/>
            <a:ext cx="11754055" cy="429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86" name="Google Shape;186;p15"/>
          <p:cNvSpPr txBox="1">
            <a:spLocks noGrp="1"/>
          </p:cNvSpPr>
          <p:nvPr>
            <p:ph type="sldNum" idx="12"/>
          </p:nvPr>
        </p:nvSpPr>
        <p:spPr>
          <a:xfrm>
            <a:off x="11816488" y="6660714"/>
            <a:ext cx="369653" cy="131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fld id="{558B7FB9-0E46-BE40-8C5F-CA56FF8CD44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7" name="Google Shape;187;p15"/>
          <p:cNvSpPr txBox="1">
            <a:spLocks noGrp="1"/>
          </p:cNvSpPr>
          <p:nvPr>
            <p:ph type="ftr" idx="11"/>
          </p:nvPr>
        </p:nvSpPr>
        <p:spPr>
          <a:xfrm>
            <a:off x="4048602" y="6657254"/>
            <a:ext cx="7802743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 lang="en-US"/>
          </a:p>
        </p:txBody>
      </p:sp>
      <p:sp>
        <p:nvSpPr>
          <p:cNvPr id="188" name="Google Shape;188;p15"/>
          <p:cNvSpPr>
            <a:spLocks noGrp="1"/>
          </p:cNvSpPr>
          <p:nvPr>
            <p:ph type="pic" idx="2"/>
          </p:nvPr>
        </p:nvSpPr>
        <p:spPr>
          <a:xfrm>
            <a:off x="8311632" y="1773243"/>
            <a:ext cx="3880371" cy="2835329"/>
          </a:xfrm>
          <a:prstGeom prst="rect">
            <a:avLst/>
          </a:prstGeom>
          <a:noFill/>
          <a:ln>
            <a:noFill/>
          </a:ln>
        </p:spPr>
      </p:sp>
      <p:sp>
        <p:nvSpPr>
          <p:cNvPr id="189" name="Google Shape;189;p15"/>
          <p:cNvSpPr>
            <a:spLocks noGrp="1"/>
          </p:cNvSpPr>
          <p:nvPr>
            <p:ph type="pic" idx="3"/>
          </p:nvPr>
        </p:nvSpPr>
        <p:spPr>
          <a:xfrm>
            <a:off x="4431261" y="1772821"/>
            <a:ext cx="3880371" cy="2835329"/>
          </a:xfrm>
          <a:prstGeom prst="rect">
            <a:avLst/>
          </a:prstGeom>
          <a:noFill/>
          <a:ln>
            <a:noFill/>
          </a:ln>
        </p:spPr>
      </p:sp>
      <p:sp>
        <p:nvSpPr>
          <p:cNvPr id="190" name="Google Shape;190;p15"/>
          <p:cNvSpPr txBox="1">
            <a:spLocks noGrp="1"/>
          </p:cNvSpPr>
          <p:nvPr>
            <p:ph type="body" idx="4"/>
          </p:nvPr>
        </p:nvSpPr>
        <p:spPr>
          <a:xfrm>
            <a:off x="191211" y="2050164"/>
            <a:ext cx="4240052" cy="1593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2070"/>
              <a:buNone/>
              <a:defRPr/>
            </a:lvl1pPr>
            <a:lvl2pPr marL="914400" lvl="1" indent="-34544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840"/>
              <a:buChar char="◼"/>
              <a:defRPr/>
            </a:lvl2pPr>
            <a:lvl3pPr marL="1371600" marR="0" lvl="2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 panose="020B0604020202020204"/>
              <a:buNone/>
              <a:defRPr/>
            </a:lvl3pPr>
            <a:lvl4pPr marL="1828800" marR="0" lvl="3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 panose="020B0604020202020204"/>
              <a:buNone/>
              <a:defRPr/>
            </a:lvl4pPr>
            <a:lvl5pPr marL="2286000" marR="0" lvl="4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 panose="020B0604020202020204"/>
              <a:buNone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1" name="Google Shape;191;p15"/>
          <p:cNvSpPr txBox="1">
            <a:spLocks noGrp="1"/>
          </p:cNvSpPr>
          <p:nvPr>
            <p:ph type="body" idx="5"/>
          </p:nvPr>
        </p:nvSpPr>
        <p:spPr>
          <a:xfrm>
            <a:off x="191211" y="1690123"/>
            <a:ext cx="4240052" cy="352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840"/>
              <a:buNone/>
              <a:defRPr b="1">
                <a:solidFill>
                  <a:schemeClr val="accent6"/>
                </a:solidFill>
              </a:defRPr>
            </a:lvl1pPr>
            <a:lvl2pPr marL="914400" lvl="1" indent="-360045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2070"/>
              <a:buChar char="◼"/>
              <a:defRPr/>
            </a:lvl2pPr>
            <a:lvl3pPr marL="1371600" lvl="2" indent="-3429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800"/>
              <a:buChar char="−"/>
              <a:defRPr/>
            </a:lvl3pPr>
            <a:lvl4pPr marL="1828800" lvl="3" indent="-3429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800"/>
              <a:buChar char="−"/>
              <a:defRPr/>
            </a:lvl4pPr>
            <a:lvl5pPr marL="2286000" lvl="4" indent="-3429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800"/>
              <a:buChar char="−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2" name="Google Shape;192;p15"/>
          <p:cNvSpPr txBox="1">
            <a:spLocks noGrp="1"/>
          </p:cNvSpPr>
          <p:nvPr>
            <p:ph type="body" idx="6"/>
          </p:nvPr>
        </p:nvSpPr>
        <p:spPr>
          <a:xfrm>
            <a:off x="191213" y="559716"/>
            <a:ext cx="9006673" cy="321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610"/>
              <a:buFont typeface="Arial" panose="020B0604020202020204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610"/>
              <a:buFont typeface="Arial" panose="020B0604020202020204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3pPr>
            <a:lvl4pPr marL="1828800" lvl="3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4pPr>
            <a:lvl5pPr marL="2286000" lvl="4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96380164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noramic image">
  <p:cSld name="Panoramic image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6"/>
          <p:cNvSpPr txBox="1">
            <a:spLocks noGrp="1"/>
          </p:cNvSpPr>
          <p:nvPr>
            <p:ph type="sldNum" idx="12"/>
          </p:nvPr>
        </p:nvSpPr>
        <p:spPr>
          <a:xfrm>
            <a:off x="11816488" y="6660714"/>
            <a:ext cx="369653" cy="131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fld id="{558B7FB9-0E46-BE40-8C5F-CA56FF8CD44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5" name="Google Shape;195;p16"/>
          <p:cNvSpPr txBox="1">
            <a:spLocks noGrp="1"/>
          </p:cNvSpPr>
          <p:nvPr>
            <p:ph type="body" idx="1"/>
          </p:nvPr>
        </p:nvSpPr>
        <p:spPr>
          <a:xfrm>
            <a:off x="191213" y="6295280"/>
            <a:ext cx="11664729" cy="291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b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380"/>
              <a:buFont typeface="Arial" panose="020B0604020202020204"/>
              <a:buNone/>
              <a:defRPr sz="1200"/>
            </a:lvl1pPr>
            <a:lvl2pPr marL="914400" lvl="1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610"/>
              <a:buFont typeface="Arial" panose="020B0604020202020204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3pPr>
            <a:lvl4pPr marL="1828800" lvl="3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4pPr>
            <a:lvl5pPr marL="2286000" lvl="4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6" name="Google Shape;196;p16"/>
          <p:cNvSpPr txBox="1">
            <a:spLocks noGrp="1"/>
          </p:cNvSpPr>
          <p:nvPr>
            <p:ph type="ftr" idx="11"/>
          </p:nvPr>
        </p:nvSpPr>
        <p:spPr>
          <a:xfrm>
            <a:off x="4048602" y="6657254"/>
            <a:ext cx="7802743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 lang="en-US"/>
          </a:p>
        </p:txBody>
      </p:sp>
      <p:sp>
        <p:nvSpPr>
          <p:cNvPr id="197" name="Google Shape;197;p16"/>
          <p:cNvSpPr>
            <a:spLocks noGrp="1"/>
          </p:cNvSpPr>
          <p:nvPr>
            <p:ph type="pic" idx="2"/>
          </p:nvPr>
        </p:nvSpPr>
        <p:spPr>
          <a:xfrm>
            <a:off x="3" y="1773243"/>
            <a:ext cx="12192000" cy="2835329"/>
          </a:xfrm>
          <a:prstGeom prst="rect">
            <a:avLst/>
          </a:prstGeom>
          <a:noFill/>
          <a:ln>
            <a:noFill/>
          </a:ln>
        </p:spPr>
      </p:sp>
      <p:sp>
        <p:nvSpPr>
          <p:cNvPr id="198" name="Google Shape;198;p16"/>
          <p:cNvSpPr txBox="1">
            <a:spLocks noGrp="1"/>
          </p:cNvSpPr>
          <p:nvPr>
            <p:ph type="body" idx="3"/>
          </p:nvPr>
        </p:nvSpPr>
        <p:spPr>
          <a:xfrm>
            <a:off x="191213" y="559716"/>
            <a:ext cx="9006673" cy="321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610"/>
              <a:buFont typeface="Arial" panose="020B0604020202020204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610"/>
              <a:buFont typeface="Arial" panose="020B0604020202020204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3pPr>
            <a:lvl4pPr marL="1828800" lvl="3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4pPr>
            <a:lvl5pPr marL="2286000" lvl="4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9" name="Google Shape;199;p16"/>
          <p:cNvSpPr txBox="1">
            <a:spLocks noGrp="1"/>
          </p:cNvSpPr>
          <p:nvPr>
            <p:ph type="title"/>
          </p:nvPr>
        </p:nvSpPr>
        <p:spPr>
          <a:xfrm>
            <a:off x="191214" y="1115454"/>
            <a:ext cx="11754055" cy="429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53769503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Panoramic image + 1 text box">
  <p:cSld name="1_Panoramic image + 1 text box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7"/>
          <p:cNvSpPr txBox="1">
            <a:spLocks noGrp="1"/>
          </p:cNvSpPr>
          <p:nvPr>
            <p:ph type="body" idx="1"/>
          </p:nvPr>
        </p:nvSpPr>
        <p:spPr>
          <a:xfrm>
            <a:off x="4089837" y="4716899"/>
            <a:ext cx="7766807" cy="1593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840"/>
              <a:buNone/>
              <a:defRPr sz="1600"/>
            </a:lvl1pPr>
            <a:lvl2pPr marL="914400" lvl="1" indent="-34544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840"/>
              <a:buChar char="◼"/>
              <a:defRPr sz="1600"/>
            </a:lvl2pPr>
            <a:lvl3pPr marL="1371600" marR="0" lvl="2" indent="-3302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 panose="020B0604020202020204"/>
              <a:buChar char="−"/>
              <a:defRPr sz="1600"/>
            </a:lvl3pPr>
            <a:lvl4pPr marL="1828800" marR="0" lvl="3" indent="-3302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 panose="020B0604020202020204"/>
              <a:buChar char="−"/>
              <a:defRPr sz="1600"/>
            </a:lvl4pPr>
            <a:lvl5pPr marL="2286000" marR="0" lvl="4" indent="-3302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 panose="020B0604020202020204"/>
              <a:buChar char="−"/>
              <a:defRPr sz="16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2" name="Google Shape;202;p17"/>
          <p:cNvSpPr txBox="1">
            <a:spLocks noGrp="1"/>
          </p:cNvSpPr>
          <p:nvPr>
            <p:ph type="body" idx="2"/>
          </p:nvPr>
        </p:nvSpPr>
        <p:spPr>
          <a:xfrm>
            <a:off x="4089835" y="4341477"/>
            <a:ext cx="7766807" cy="383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70"/>
              <a:buFont typeface="Arial" panose="020B0604020202020204"/>
              <a:buNone/>
              <a:defRPr sz="1800" b="1">
                <a:solidFill>
                  <a:srgbClr val="CF142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610"/>
              <a:buFont typeface="Arial" panose="020B0604020202020204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3pPr>
            <a:lvl4pPr marL="1828800" lvl="3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4pPr>
            <a:lvl5pPr marL="2286000" lvl="4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3" name="Google Shape;203;p17"/>
          <p:cNvSpPr txBox="1">
            <a:spLocks noGrp="1"/>
          </p:cNvSpPr>
          <p:nvPr>
            <p:ph type="sldNum" idx="12"/>
          </p:nvPr>
        </p:nvSpPr>
        <p:spPr>
          <a:xfrm>
            <a:off x="11816488" y="6660714"/>
            <a:ext cx="369653" cy="131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fld id="{558B7FB9-0E46-BE40-8C5F-CA56FF8CD44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4" name="Google Shape;204;p17"/>
          <p:cNvSpPr txBox="1">
            <a:spLocks noGrp="1"/>
          </p:cNvSpPr>
          <p:nvPr>
            <p:ph type="ftr" idx="11"/>
          </p:nvPr>
        </p:nvSpPr>
        <p:spPr>
          <a:xfrm>
            <a:off x="4048602" y="6657254"/>
            <a:ext cx="7802743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 lang="en-US"/>
          </a:p>
        </p:txBody>
      </p:sp>
      <p:sp>
        <p:nvSpPr>
          <p:cNvPr id="205" name="Google Shape;205;p17"/>
          <p:cNvSpPr txBox="1">
            <a:spLocks noGrp="1"/>
          </p:cNvSpPr>
          <p:nvPr>
            <p:ph type="body" idx="3"/>
          </p:nvPr>
        </p:nvSpPr>
        <p:spPr>
          <a:xfrm>
            <a:off x="191213" y="6295280"/>
            <a:ext cx="11664729" cy="291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b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380"/>
              <a:buFont typeface="Arial" panose="020B0604020202020204"/>
              <a:buNone/>
              <a:defRPr sz="1200"/>
            </a:lvl1pPr>
            <a:lvl2pPr marL="914400" lvl="1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610"/>
              <a:buFont typeface="Arial" panose="020B0604020202020204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3pPr>
            <a:lvl4pPr marL="1828800" lvl="3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4pPr>
            <a:lvl5pPr marL="2286000" lvl="4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6" name="Google Shape;206;p17"/>
          <p:cNvSpPr txBox="1">
            <a:spLocks noGrp="1"/>
          </p:cNvSpPr>
          <p:nvPr>
            <p:ph type="body" idx="4"/>
          </p:nvPr>
        </p:nvSpPr>
        <p:spPr>
          <a:xfrm>
            <a:off x="191213" y="559716"/>
            <a:ext cx="9006673" cy="321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610"/>
              <a:buFont typeface="Arial" panose="020B0604020202020204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610"/>
              <a:buFont typeface="Arial" panose="020B0604020202020204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3pPr>
            <a:lvl4pPr marL="1828800" lvl="3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4pPr>
            <a:lvl5pPr marL="2286000" lvl="4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7" name="Google Shape;207;p17"/>
          <p:cNvSpPr txBox="1">
            <a:spLocks noGrp="1"/>
          </p:cNvSpPr>
          <p:nvPr>
            <p:ph type="title"/>
          </p:nvPr>
        </p:nvSpPr>
        <p:spPr>
          <a:xfrm>
            <a:off x="191214" y="1115454"/>
            <a:ext cx="11754055" cy="429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08" name="Google Shape;208;p17"/>
          <p:cNvSpPr>
            <a:spLocks noGrp="1"/>
          </p:cNvSpPr>
          <p:nvPr>
            <p:ph type="pic" idx="5"/>
          </p:nvPr>
        </p:nvSpPr>
        <p:spPr>
          <a:xfrm>
            <a:off x="3" y="1773243"/>
            <a:ext cx="12192000" cy="283532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64772148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Panoramic image + 1 text box">
  <p:cSld name="3_Panoramic image + 1 text box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8"/>
          <p:cNvSpPr txBox="1">
            <a:spLocks noGrp="1"/>
          </p:cNvSpPr>
          <p:nvPr>
            <p:ph type="body" idx="1"/>
          </p:nvPr>
        </p:nvSpPr>
        <p:spPr>
          <a:xfrm>
            <a:off x="261835" y="4716899"/>
            <a:ext cx="11594104" cy="1593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840"/>
              <a:buNone/>
              <a:defRPr sz="1600"/>
            </a:lvl1pPr>
            <a:lvl2pPr marL="914400" lvl="1" indent="-34544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840"/>
              <a:buChar char="◼"/>
              <a:defRPr sz="1600"/>
            </a:lvl2pPr>
            <a:lvl3pPr marL="1371600" marR="0" lvl="2" indent="-3302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 panose="020B0604020202020204"/>
              <a:buChar char="−"/>
              <a:defRPr sz="1600"/>
            </a:lvl3pPr>
            <a:lvl4pPr marL="1828800" marR="0" lvl="3" indent="-3302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 panose="020B0604020202020204"/>
              <a:buChar char="−"/>
              <a:defRPr sz="1600"/>
            </a:lvl4pPr>
            <a:lvl5pPr marL="2286000" marR="0" lvl="4" indent="-3302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 panose="020B0604020202020204"/>
              <a:buChar char="−"/>
              <a:defRPr sz="16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1" name="Google Shape;211;p18"/>
          <p:cNvSpPr txBox="1">
            <a:spLocks noGrp="1"/>
          </p:cNvSpPr>
          <p:nvPr>
            <p:ph type="body" idx="2"/>
          </p:nvPr>
        </p:nvSpPr>
        <p:spPr>
          <a:xfrm>
            <a:off x="261832" y="4341477"/>
            <a:ext cx="11594104" cy="383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70"/>
              <a:buFont typeface="Arial" panose="020B0604020202020204"/>
              <a:buNone/>
              <a:defRPr sz="1800" b="1">
                <a:solidFill>
                  <a:srgbClr val="CF142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610"/>
              <a:buFont typeface="Arial" panose="020B0604020202020204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3pPr>
            <a:lvl4pPr marL="1828800" lvl="3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4pPr>
            <a:lvl5pPr marL="2286000" lvl="4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2" name="Google Shape;212;p18"/>
          <p:cNvSpPr txBox="1">
            <a:spLocks noGrp="1"/>
          </p:cNvSpPr>
          <p:nvPr>
            <p:ph type="sldNum" idx="12"/>
          </p:nvPr>
        </p:nvSpPr>
        <p:spPr>
          <a:xfrm>
            <a:off x="11816488" y="6660714"/>
            <a:ext cx="369653" cy="131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fld id="{558B7FB9-0E46-BE40-8C5F-CA56FF8CD44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3" name="Google Shape;213;p18"/>
          <p:cNvSpPr txBox="1">
            <a:spLocks noGrp="1"/>
          </p:cNvSpPr>
          <p:nvPr>
            <p:ph type="ftr" idx="11"/>
          </p:nvPr>
        </p:nvSpPr>
        <p:spPr>
          <a:xfrm>
            <a:off x="4048602" y="6657254"/>
            <a:ext cx="7802743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 lang="en-US"/>
          </a:p>
        </p:txBody>
      </p:sp>
      <p:sp>
        <p:nvSpPr>
          <p:cNvPr id="214" name="Google Shape;214;p18"/>
          <p:cNvSpPr txBox="1">
            <a:spLocks noGrp="1"/>
          </p:cNvSpPr>
          <p:nvPr>
            <p:ph type="body" idx="3"/>
          </p:nvPr>
        </p:nvSpPr>
        <p:spPr>
          <a:xfrm>
            <a:off x="191213" y="6295280"/>
            <a:ext cx="11664729" cy="291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b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380"/>
              <a:buFont typeface="Arial" panose="020B0604020202020204"/>
              <a:buNone/>
              <a:defRPr sz="1200"/>
            </a:lvl1pPr>
            <a:lvl2pPr marL="914400" lvl="1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610"/>
              <a:buFont typeface="Arial" panose="020B0604020202020204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3pPr>
            <a:lvl4pPr marL="1828800" lvl="3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4pPr>
            <a:lvl5pPr marL="2286000" lvl="4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5" name="Google Shape;215;p18"/>
          <p:cNvSpPr txBox="1">
            <a:spLocks noGrp="1"/>
          </p:cNvSpPr>
          <p:nvPr>
            <p:ph type="body" idx="4"/>
          </p:nvPr>
        </p:nvSpPr>
        <p:spPr>
          <a:xfrm>
            <a:off x="191213" y="559716"/>
            <a:ext cx="9006673" cy="321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610"/>
              <a:buFont typeface="Arial" panose="020B0604020202020204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610"/>
              <a:buFont typeface="Arial" panose="020B0604020202020204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3pPr>
            <a:lvl4pPr marL="1828800" lvl="3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4pPr>
            <a:lvl5pPr marL="2286000" lvl="4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6" name="Google Shape;216;p18"/>
          <p:cNvSpPr txBox="1">
            <a:spLocks noGrp="1"/>
          </p:cNvSpPr>
          <p:nvPr>
            <p:ph type="title"/>
          </p:nvPr>
        </p:nvSpPr>
        <p:spPr>
          <a:xfrm>
            <a:off x="191214" y="1115454"/>
            <a:ext cx="11754055" cy="429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17" name="Google Shape;217;p18"/>
          <p:cNvSpPr>
            <a:spLocks noGrp="1"/>
          </p:cNvSpPr>
          <p:nvPr>
            <p:ph type="pic" idx="5"/>
          </p:nvPr>
        </p:nvSpPr>
        <p:spPr>
          <a:xfrm>
            <a:off x="3" y="1773243"/>
            <a:ext cx="12192000" cy="283532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10679812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Panoramic image + 1 text box">
  <p:cSld name="2_Panoramic image + 1 text box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9"/>
          <p:cNvSpPr txBox="1">
            <a:spLocks noGrp="1"/>
          </p:cNvSpPr>
          <p:nvPr>
            <p:ph type="body" idx="1"/>
          </p:nvPr>
        </p:nvSpPr>
        <p:spPr>
          <a:xfrm>
            <a:off x="4089837" y="4716899"/>
            <a:ext cx="7766807" cy="1593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840"/>
              <a:buNone/>
              <a:defRPr sz="1600"/>
            </a:lvl1pPr>
            <a:lvl2pPr marL="914400" lvl="1" indent="-34544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840"/>
              <a:buChar char="◼"/>
              <a:defRPr sz="1600"/>
            </a:lvl2pPr>
            <a:lvl3pPr marL="1371600" marR="0" lvl="2" indent="-3302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 panose="020B0604020202020204"/>
              <a:buChar char="−"/>
              <a:defRPr sz="1600"/>
            </a:lvl3pPr>
            <a:lvl4pPr marL="1828800" marR="0" lvl="3" indent="-3302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 panose="020B0604020202020204"/>
              <a:buChar char="−"/>
              <a:defRPr sz="1600"/>
            </a:lvl4pPr>
            <a:lvl5pPr marL="2286000" marR="0" lvl="4" indent="-3302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 panose="020B0604020202020204"/>
              <a:buChar char="−"/>
              <a:defRPr sz="16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0" name="Google Shape;220;p19"/>
          <p:cNvSpPr txBox="1">
            <a:spLocks noGrp="1"/>
          </p:cNvSpPr>
          <p:nvPr>
            <p:ph type="body" idx="2"/>
          </p:nvPr>
        </p:nvSpPr>
        <p:spPr>
          <a:xfrm>
            <a:off x="4089835" y="4341477"/>
            <a:ext cx="7766807" cy="383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70"/>
              <a:buFont typeface="Arial" panose="020B0604020202020204"/>
              <a:buNone/>
              <a:defRPr sz="1800" b="1">
                <a:solidFill>
                  <a:srgbClr val="CF142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610"/>
              <a:buFont typeface="Arial" panose="020B0604020202020204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3pPr>
            <a:lvl4pPr marL="1828800" lvl="3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4pPr>
            <a:lvl5pPr marL="2286000" lvl="4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1" name="Google Shape;221;p19"/>
          <p:cNvSpPr txBox="1">
            <a:spLocks noGrp="1"/>
          </p:cNvSpPr>
          <p:nvPr>
            <p:ph type="sldNum" idx="12"/>
          </p:nvPr>
        </p:nvSpPr>
        <p:spPr>
          <a:xfrm>
            <a:off x="11816488" y="6660714"/>
            <a:ext cx="369653" cy="131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fld id="{558B7FB9-0E46-BE40-8C5F-CA56FF8CD44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2" name="Google Shape;222;p19"/>
          <p:cNvSpPr txBox="1">
            <a:spLocks noGrp="1"/>
          </p:cNvSpPr>
          <p:nvPr>
            <p:ph type="ftr" idx="11"/>
          </p:nvPr>
        </p:nvSpPr>
        <p:spPr>
          <a:xfrm>
            <a:off x="4048602" y="6657254"/>
            <a:ext cx="7802743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 lang="en-US"/>
          </a:p>
        </p:txBody>
      </p:sp>
      <p:sp>
        <p:nvSpPr>
          <p:cNvPr id="223" name="Google Shape;223;p19"/>
          <p:cNvSpPr txBox="1">
            <a:spLocks noGrp="1"/>
          </p:cNvSpPr>
          <p:nvPr>
            <p:ph type="body" idx="3"/>
          </p:nvPr>
        </p:nvSpPr>
        <p:spPr>
          <a:xfrm>
            <a:off x="191213" y="6295280"/>
            <a:ext cx="11664729" cy="291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b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380"/>
              <a:buFont typeface="Arial" panose="020B0604020202020204"/>
              <a:buNone/>
              <a:defRPr sz="1200"/>
            </a:lvl1pPr>
            <a:lvl2pPr marL="914400" lvl="1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610"/>
              <a:buFont typeface="Arial" panose="020B0604020202020204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3pPr>
            <a:lvl4pPr marL="1828800" lvl="3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4pPr>
            <a:lvl5pPr marL="2286000" lvl="4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4" name="Google Shape;224;p19"/>
          <p:cNvSpPr txBox="1">
            <a:spLocks noGrp="1"/>
          </p:cNvSpPr>
          <p:nvPr>
            <p:ph type="body" idx="4"/>
          </p:nvPr>
        </p:nvSpPr>
        <p:spPr>
          <a:xfrm>
            <a:off x="191213" y="559716"/>
            <a:ext cx="9006673" cy="321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610"/>
              <a:buFont typeface="Arial" panose="020B0604020202020204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610"/>
              <a:buFont typeface="Arial" panose="020B0604020202020204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3pPr>
            <a:lvl4pPr marL="1828800" lvl="3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4pPr>
            <a:lvl5pPr marL="2286000" lvl="4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5" name="Google Shape;225;p19"/>
          <p:cNvSpPr txBox="1">
            <a:spLocks noGrp="1"/>
          </p:cNvSpPr>
          <p:nvPr>
            <p:ph type="title"/>
          </p:nvPr>
        </p:nvSpPr>
        <p:spPr>
          <a:xfrm>
            <a:off x="191214" y="1115454"/>
            <a:ext cx="11754055" cy="429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6" name="Google Shape;226;p19"/>
          <p:cNvSpPr>
            <a:spLocks noGrp="1"/>
          </p:cNvSpPr>
          <p:nvPr>
            <p:ph type="pic" idx="5"/>
          </p:nvPr>
        </p:nvSpPr>
        <p:spPr>
          <a:xfrm>
            <a:off x="3" y="1773243"/>
            <a:ext cx="12192000" cy="2835329"/>
          </a:xfrm>
          <a:prstGeom prst="rect">
            <a:avLst/>
          </a:prstGeom>
          <a:noFill/>
          <a:ln>
            <a:noFill/>
          </a:ln>
        </p:spPr>
      </p:sp>
      <p:pic>
        <p:nvPicPr>
          <p:cNvPr id="227" name="Google Shape;227;p19"/>
          <p:cNvPicPr preferRelativeResize="0"/>
          <p:nvPr/>
        </p:nvPicPr>
        <p:blipFill rotWithShape="1">
          <a:blip r:embed="rId2"/>
          <a:srcRect t="19334" r="4546" b="36098"/>
          <a:stretch>
            <a:fillRect/>
          </a:stretch>
        </p:blipFill>
        <p:spPr>
          <a:xfrm>
            <a:off x="2350609" y="1773239"/>
            <a:ext cx="9835531" cy="2519362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19"/>
          <p:cNvSpPr/>
          <p:nvPr/>
        </p:nvSpPr>
        <p:spPr>
          <a:xfrm>
            <a:off x="1" y="1773243"/>
            <a:ext cx="7032347" cy="2519361"/>
          </a:xfrm>
          <a:prstGeom prst="rect">
            <a:avLst/>
          </a:prstGeom>
          <a:solidFill>
            <a:srgbClr val="5B8BC3"/>
          </a:solidFill>
          <a:ln>
            <a:noFill/>
          </a:ln>
        </p:spPr>
        <p:txBody>
          <a:bodyPr spcFirstLastPara="1" wrap="square" lIns="105325" tIns="52675" rIns="105325" bIns="526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/>
              <a:buNone/>
            </a:pPr>
            <a:endParaRPr sz="16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9" name="Google Shape;229;p19"/>
          <p:cNvSpPr txBox="1">
            <a:spLocks noGrp="1"/>
          </p:cNvSpPr>
          <p:nvPr>
            <p:ph type="body" idx="6"/>
          </p:nvPr>
        </p:nvSpPr>
        <p:spPr>
          <a:xfrm>
            <a:off x="566093" y="2276872"/>
            <a:ext cx="6178151" cy="383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70"/>
              <a:buFont typeface="Arial" panose="020B0604020202020204"/>
              <a:buNone/>
              <a:defRPr sz="1800" b="1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610"/>
              <a:buFont typeface="Arial" panose="020B0604020202020204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3pPr>
            <a:lvl4pPr marL="1828800" lvl="3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4pPr>
            <a:lvl5pPr marL="2286000" lvl="4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20490466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anner- text box">
  <p:cSld name="2_banner- text box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0"/>
          <p:cNvSpPr txBox="1">
            <a:spLocks noGrp="1"/>
          </p:cNvSpPr>
          <p:nvPr>
            <p:ph type="body" idx="1"/>
          </p:nvPr>
        </p:nvSpPr>
        <p:spPr>
          <a:xfrm>
            <a:off x="4089837" y="4716899"/>
            <a:ext cx="7766807" cy="1593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840"/>
              <a:buNone/>
              <a:defRPr sz="1600"/>
            </a:lvl1pPr>
            <a:lvl2pPr marL="914400" lvl="1" indent="-34544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840"/>
              <a:buChar char="◼"/>
              <a:defRPr sz="1600"/>
            </a:lvl2pPr>
            <a:lvl3pPr marL="1371600" marR="0" lvl="2" indent="-3302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 panose="020B0604020202020204"/>
              <a:buChar char="−"/>
              <a:defRPr sz="1600"/>
            </a:lvl3pPr>
            <a:lvl4pPr marL="1828800" marR="0" lvl="3" indent="-3302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 panose="020B0604020202020204"/>
              <a:buChar char="−"/>
              <a:defRPr sz="1600"/>
            </a:lvl4pPr>
            <a:lvl5pPr marL="2286000" marR="0" lvl="4" indent="-3302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 panose="020B0604020202020204"/>
              <a:buChar char="−"/>
              <a:defRPr sz="16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2" name="Google Shape;232;p20"/>
          <p:cNvSpPr txBox="1">
            <a:spLocks noGrp="1"/>
          </p:cNvSpPr>
          <p:nvPr>
            <p:ph type="body" idx="2"/>
          </p:nvPr>
        </p:nvSpPr>
        <p:spPr>
          <a:xfrm>
            <a:off x="4089835" y="4341477"/>
            <a:ext cx="7766807" cy="383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70"/>
              <a:buFont typeface="Arial" panose="020B0604020202020204"/>
              <a:buNone/>
              <a:defRPr sz="1800" b="1">
                <a:solidFill>
                  <a:srgbClr val="CF142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610"/>
              <a:buFont typeface="Arial" panose="020B0604020202020204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3pPr>
            <a:lvl4pPr marL="1828800" lvl="3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4pPr>
            <a:lvl5pPr marL="2286000" lvl="4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3" name="Google Shape;233;p20"/>
          <p:cNvSpPr txBox="1">
            <a:spLocks noGrp="1"/>
          </p:cNvSpPr>
          <p:nvPr>
            <p:ph type="sldNum" idx="12"/>
          </p:nvPr>
        </p:nvSpPr>
        <p:spPr>
          <a:xfrm>
            <a:off x="11816488" y="6660714"/>
            <a:ext cx="369653" cy="131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fld id="{558B7FB9-0E46-BE40-8C5F-CA56FF8CD44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4" name="Google Shape;234;p20"/>
          <p:cNvSpPr txBox="1">
            <a:spLocks noGrp="1"/>
          </p:cNvSpPr>
          <p:nvPr>
            <p:ph type="ftr" idx="11"/>
          </p:nvPr>
        </p:nvSpPr>
        <p:spPr>
          <a:xfrm>
            <a:off x="4048602" y="6657254"/>
            <a:ext cx="7802743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 lang="en-US"/>
          </a:p>
        </p:txBody>
      </p:sp>
      <p:sp>
        <p:nvSpPr>
          <p:cNvPr id="235" name="Google Shape;235;p20"/>
          <p:cNvSpPr txBox="1">
            <a:spLocks noGrp="1"/>
          </p:cNvSpPr>
          <p:nvPr>
            <p:ph type="body" idx="3"/>
          </p:nvPr>
        </p:nvSpPr>
        <p:spPr>
          <a:xfrm>
            <a:off x="191213" y="6295280"/>
            <a:ext cx="11664729" cy="291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b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380"/>
              <a:buFont typeface="Arial" panose="020B0604020202020204"/>
              <a:buNone/>
              <a:defRPr sz="1200"/>
            </a:lvl1pPr>
            <a:lvl2pPr marL="914400" lvl="1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610"/>
              <a:buFont typeface="Arial" panose="020B0604020202020204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3pPr>
            <a:lvl4pPr marL="1828800" lvl="3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4pPr>
            <a:lvl5pPr marL="2286000" lvl="4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6" name="Google Shape;236;p20"/>
          <p:cNvSpPr txBox="1">
            <a:spLocks noGrp="1"/>
          </p:cNvSpPr>
          <p:nvPr>
            <p:ph type="body" idx="4"/>
          </p:nvPr>
        </p:nvSpPr>
        <p:spPr>
          <a:xfrm>
            <a:off x="191213" y="559716"/>
            <a:ext cx="9006673" cy="321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610"/>
              <a:buFont typeface="Arial" panose="020B0604020202020204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610"/>
              <a:buFont typeface="Arial" panose="020B0604020202020204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3pPr>
            <a:lvl4pPr marL="1828800" lvl="3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4pPr>
            <a:lvl5pPr marL="2286000" lvl="4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7" name="Google Shape;237;p20"/>
          <p:cNvSpPr txBox="1">
            <a:spLocks noGrp="1"/>
          </p:cNvSpPr>
          <p:nvPr>
            <p:ph type="title"/>
          </p:nvPr>
        </p:nvSpPr>
        <p:spPr>
          <a:xfrm>
            <a:off x="191214" y="1115454"/>
            <a:ext cx="11754055" cy="429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cxnSp>
        <p:nvCxnSpPr>
          <p:cNvPr id="238" name="Google Shape;238;p20"/>
          <p:cNvCxnSpPr/>
          <p:nvPr/>
        </p:nvCxnSpPr>
        <p:spPr>
          <a:xfrm>
            <a:off x="4" y="1773238"/>
            <a:ext cx="12192001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39" name="Google Shape;239;p20"/>
          <p:cNvCxnSpPr/>
          <p:nvPr/>
        </p:nvCxnSpPr>
        <p:spPr>
          <a:xfrm>
            <a:off x="4" y="4292600"/>
            <a:ext cx="12192001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40" name="Google Shape;240;p20"/>
          <p:cNvSpPr txBox="1">
            <a:spLocks noGrp="1"/>
          </p:cNvSpPr>
          <p:nvPr>
            <p:ph type="body" idx="5"/>
          </p:nvPr>
        </p:nvSpPr>
        <p:spPr>
          <a:xfrm>
            <a:off x="4412125" y="2276872"/>
            <a:ext cx="7047487" cy="383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70"/>
              <a:buFont typeface="Arial" panose="020B0604020202020204"/>
              <a:buNone/>
              <a:defRPr sz="1800" b="1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610"/>
              <a:buFont typeface="Arial" panose="020B0604020202020204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3pPr>
            <a:lvl4pPr marL="1828800" lvl="3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4pPr>
            <a:lvl5pPr marL="2286000" lvl="4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64574163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banner- text box">
  <p:cSld name="3_banner- text box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1"/>
          <p:cNvSpPr txBox="1">
            <a:spLocks noGrp="1"/>
          </p:cNvSpPr>
          <p:nvPr>
            <p:ph type="body" idx="1"/>
          </p:nvPr>
        </p:nvSpPr>
        <p:spPr>
          <a:xfrm>
            <a:off x="261834" y="5013178"/>
            <a:ext cx="2737017" cy="1593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840"/>
              <a:buNone/>
              <a:defRPr sz="1600"/>
            </a:lvl1pPr>
            <a:lvl2pPr marL="914400" lvl="1" indent="-34544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840"/>
              <a:buChar char="◼"/>
              <a:defRPr sz="1600"/>
            </a:lvl2pPr>
            <a:lvl3pPr marL="1371600" marR="0" lvl="2" indent="-3302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 panose="020B0604020202020204"/>
              <a:buChar char="−"/>
              <a:defRPr sz="1600"/>
            </a:lvl3pPr>
            <a:lvl4pPr marL="1828800" marR="0" lvl="3" indent="-3302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 panose="020B0604020202020204"/>
              <a:buChar char="−"/>
              <a:defRPr sz="1600"/>
            </a:lvl4pPr>
            <a:lvl5pPr marL="2286000" marR="0" lvl="4" indent="-3302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 panose="020B0604020202020204"/>
              <a:buChar char="−"/>
              <a:defRPr sz="16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3" name="Google Shape;243;p21"/>
          <p:cNvSpPr txBox="1">
            <a:spLocks noGrp="1"/>
          </p:cNvSpPr>
          <p:nvPr>
            <p:ph type="body" idx="2"/>
          </p:nvPr>
        </p:nvSpPr>
        <p:spPr>
          <a:xfrm>
            <a:off x="261835" y="4485784"/>
            <a:ext cx="7766807" cy="383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70"/>
              <a:buFont typeface="Arial" panose="020B0604020202020204"/>
              <a:buNone/>
              <a:defRPr sz="1800" b="1">
                <a:solidFill>
                  <a:srgbClr val="CF142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610"/>
              <a:buFont typeface="Arial" panose="020B0604020202020204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3pPr>
            <a:lvl4pPr marL="1828800" lvl="3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4pPr>
            <a:lvl5pPr marL="2286000" lvl="4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4" name="Google Shape;244;p21"/>
          <p:cNvSpPr txBox="1">
            <a:spLocks noGrp="1"/>
          </p:cNvSpPr>
          <p:nvPr>
            <p:ph type="sldNum" idx="12"/>
          </p:nvPr>
        </p:nvSpPr>
        <p:spPr>
          <a:xfrm>
            <a:off x="11816488" y="6660714"/>
            <a:ext cx="369653" cy="131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fld id="{558B7FB9-0E46-BE40-8C5F-CA56FF8CD44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5" name="Google Shape;245;p21"/>
          <p:cNvSpPr txBox="1">
            <a:spLocks noGrp="1"/>
          </p:cNvSpPr>
          <p:nvPr>
            <p:ph type="ftr" idx="11"/>
          </p:nvPr>
        </p:nvSpPr>
        <p:spPr>
          <a:xfrm>
            <a:off x="4048602" y="6657254"/>
            <a:ext cx="7802743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 lang="en-US"/>
          </a:p>
        </p:txBody>
      </p:sp>
      <p:sp>
        <p:nvSpPr>
          <p:cNvPr id="246" name="Google Shape;246;p21"/>
          <p:cNvSpPr txBox="1">
            <a:spLocks noGrp="1"/>
          </p:cNvSpPr>
          <p:nvPr>
            <p:ph type="body" idx="3"/>
          </p:nvPr>
        </p:nvSpPr>
        <p:spPr>
          <a:xfrm>
            <a:off x="191213" y="6295280"/>
            <a:ext cx="11664729" cy="291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b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380"/>
              <a:buFont typeface="Arial" panose="020B0604020202020204"/>
              <a:buNone/>
              <a:defRPr sz="1200"/>
            </a:lvl1pPr>
            <a:lvl2pPr marL="914400" lvl="1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610"/>
              <a:buFont typeface="Arial" panose="020B0604020202020204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3pPr>
            <a:lvl4pPr marL="1828800" lvl="3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4pPr>
            <a:lvl5pPr marL="2286000" lvl="4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7" name="Google Shape;247;p21"/>
          <p:cNvSpPr txBox="1">
            <a:spLocks noGrp="1"/>
          </p:cNvSpPr>
          <p:nvPr>
            <p:ph type="body" idx="4"/>
          </p:nvPr>
        </p:nvSpPr>
        <p:spPr>
          <a:xfrm>
            <a:off x="191213" y="559716"/>
            <a:ext cx="9006673" cy="321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610"/>
              <a:buFont typeface="Arial" panose="020B0604020202020204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610"/>
              <a:buFont typeface="Arial" panose="020B0604020202020204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3pPr>
            <a:lvl4pPr marL="1828800" lvl="3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4pPr>
            <a:lvl5pPr marL="2286000" lvl="4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8" name="Google Shape;248;p21"/>
          <p:cNvSpPr txBox="1">
            <a:spLocks noGrp="1"/>
          </p:cNvSpPr>
          <p:nvPr>
            <p:ph type="title"/>
          </p:nvPr>
        </p:nvSpPr>
        <p:spPr>
          <a:xfrm>
            <a:off x="191214" y="1115454"/>
            <a:ext cx="11754055" cy="429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cxnSp>
        <p:nvCxnSpPr>
          <p:cNvPr id="249" name="Google Shape;249;p21"/>
          <p:cNvCxnSpPr/>
          <p:nvPr/>
        </p:nvCxnSpPr>
        <p:spPr>
          <a:xfrm>
            <a:off x="4" y="1773238"/>
            <a:ext cx="12192001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50" name="Google Shape;250;p21"/>
          <p:cNvSpPr>
            <a:spLocks noGrp="1"/>
          </p:cNvSpPr>
          <p:nvPr>
            <p:ph type="pic" idx="5"/>
          </p:nvPr>
        </p:nvSpPr>
        <p:spPr>
          <a:xfrm>
            <a:off x="3" y="1773241"/>
            <a:ext cx="2494660" cy="308155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251" name="Google Shape;251;p21"/>
          <p:cNvCxnSpPr/>
          <p:nvPr/>
        </p:nvCxnSpPr>
        <p:spPr>
          <a:xfrm>
            <a:off x="3" y="4869160"/>
            <a:ext cx="10793136" cy="0"/>
          </a:xfrm>
          <a:prstGeom prst="straightConnector1">
            <a:avLst/>
          </a:prstGeom>
          <a:noFill/>
          <a:ln w="19050" cap="flat" cmpd="sng">
            <a:solidFill>
              <a:srgbClr val="28007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52" name="Google Shape;252;p21"/>
          <p:cNvCxnSpPr/>
          <p:nvPr/>
        </p:nvCxnSpPr>
        <p:spPr>
          <a:xfrm rot="10800000" flipH="1">
            <a:off x="9110591" y="4865162"/>
            <a:ext cx="3100552" cy="3998"/>
          </a:xfrm>
          <a:prstGeom prst="straightConnector1">
            <a:avLst/>
          </a:prstGeom>
          <a:noFill/>
          <a:ln w="19050" cap="flat" cmpd="sng">
            <a:solidFill>
              <a:srgbClr val="CF142F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121612705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nner- image + text box_1">
  <p:cSld name="banner- image + text box_1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2"/>
          <p:cNvSpPr txBox="1">
            <a:spLocks noGrp="1"/>
          </p:cNvSpPr>
          <p:nvPr>
            <p:ph type="body" idx="1"/>
          </p:nvPr>
        </p:nvSpPr>
        <p:spPr>
          <a:xfrm>
            <a:off x="4089837" y="4716899"/>
            <a:ext cx="7766807" cy="1593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840"/>
              <a:buNone/>
              <a:defRPr sz="1600"/>
            </a:lvl1pPr>
            <a:lvl2pPr marL="914400" lvl="1" indent="-34544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840"/>
              <a:buChar char="◼"/>
              <a:defRPr sz="1600"/>
            </a:lvl2pPr>
            <a:lvl3pPr marL="1371600" marR="0" lvl="2" indent="-3302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 panose="020B0604020202020204"/>
              <a:buChar char="−"/>
              <a:defRPr sz="1600"/>
            </a:lvl3pPr>
            <a:lvl4pPr marL="1828800" marR="0" lvl="3" indent="-3302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 panose="020B0604020202020204"/>
              <a:buChar char="−"/>
              <a:defRPr sz="1600"/>
            </a:lvl4pPr>
            <a:lvl5pPr marL="2286000" marR="0" lvl="4" indent="-3302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 panose="020B0604020202020204"/>
              <a:buChar char="−"/>
              <a:defRPr sz="16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5" name="Google Shape;255;p22"/>
          <p:cNvSpPr txBox="1">
            <a:spLocks noGrp="1"/>
          </p:cNvSpPr>
          <p:nvPr>
            <p:ph type="body" idx="2"/>
          </p:nvPr>
        </p:nvSpPr>
        <p:spPr>
          <a:xfrm>
            <a:off x="4089835" y="4341477"/>
            <a:ext cx="7766807" cy="383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70"/>
              <a:buFont typeface="Arial" panose="020B0604020202020204"/>
              <a:buNone/>
              <a:defRPr sz="1800" b="1">
                <a:solidFill>
                  <a:srgbClr val="CF142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610"/>
              <a:buFont typeface="Arial" panose="020B0604020202020204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3pPr>
            <a:lvl4pPr marL="1828800" lvl="3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4pPr>
            <a:lvl5pPr marL="2286000" lvl="4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6" name="Google Shape;256;p22"/>
          <p:cNvSpPr txBox="1">
            <a:spLocks noGrp="1"/>
          </p:cNvSpPr>
          <p:nvPr>
            <p:ph type="sldNum" idx="12"/>
          </p:nvPr>
        </p:nvSpPr>
        <p:spPr>
          <a:xfrm>
            <a:off x="11816488" y="6660714"/>
            <a:ext cx="369653" cy="131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fld id="{558B7FB9-0E46-BE40-8C5F-CA56FF8CD44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57" name="Google Shape;257;p22"/>
          <p:cNvSpPr txBox="1">
            <a:spLocks noGrp="1"/>
          </p:cNvSpPr>
          <p:nvPr>
            <p:ph type="ftr" idx="11"/>
          </p:nvPr>
        </p:nvSpPr>
        <p:spPr>
          <a:xfrm>
            <a:off x="4048602" y="6657254"/>
            <a:ext cx="7802743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 lang="en-US"/>
          </a:p>
        </p:txBody>
      </p:sp>
      <p:sp>
        <p:nvSpPr>
          <p:cNvPr id="258" name="Google Shape;258;p22"/>
          <p:cNvSpPr txBox="1">
            <a:spLocks noGrp="1"/>
          </p:cNvSpPr>
          <p:nvPr>
            <p:ph type="body" idx="3"/>
          </p:nvPr>
        </p:nvSpPr>
        <p:spPr>
          <a:xfrm>
            <a:off x="191213" y="6295280"/>
            <a:ext cx="11664729" cy="291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b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380"/>
              <a:buFont typeface="Arial" panose="020B0604020202020204"/>
              <a:buNone/>
              <a:defRPr sz="1200"/>
            </a:lvl1pPr>
            <a:lvl2pPr marL="914400" lvl="1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610"/>
              <a:buFont typeface="Arial" panose="020B0604020202020204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3pPr>
            <a:lvl4pPr marL="1828800" lvl="3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4pPr>
            <a:lvl5pPr marL="2286000" lvl="4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9" name="Google Shape;259;p22"/>
          <p:cNvSpPr txBox="1">
            <a:spLocks noGrp="1"/>
          </p:cNvSpPr>
          <p:nvPr>
            <p:ph type="body" idx="4"/>
          </p:nvPr>
        </p:nvSpPr>
        <p:spPr>
          <a:xfrm>
            <a:off x="191213" y="559716"/>
            <a:ext cx="9006673" cy="321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610"/>
              <a:buFont typeface="Arial" panose="020B0604020202020204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610"/>
              <a:buFont typeface="Arial" panose="020B0604020202020204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3pPr>
            <a:lvl4pPr marL="1828800" lvl="3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4pPr>
            <a:lvl5pPr marL="2286000" lvl="4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0" name="Google Shape;260;p22"/>
          <p:cNvSpPr txBox="1">
            <a:spLocks noGrp="1"/>
          </p:cNvSpPr>
          <p:nvPr>
            <p:ph type="title"/>
          </p:nvPr>
        </p:nvSpPr>
        <p:spPr>
          <a:xfrm>
            <a:off x="191214" y="1115454"/>
            <a:ext cx="11754055" cy="429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61" name="Google Shape;261;p22"/>
          <p:cNvSpPr/>
          <p:nvPr/>
        </p:nvSpPr>
        <p:spPr>
          <a:xfrm>
            <a:off x="4" y="1773244"/>
            <a:ext cx="12191997" cy="2539969"/>
          </a:xfrm>
          <a:prstGeom prst="rect">
            <a:avLst/>
          </a:prstGeom>
          <a:solidFill>
            <a:srgbClr val="5B8BC3"/>
          </a:solidFill>
          <a:ln>
            <a:noFill/>
          </a:ln>
        </p:spPr>
        <p:txBody>
          <a:bodyPr spcFirstLastPara="1" wrap="square" lIns="105325" tIns="52675" rIns="105325" bIns="526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/>
              <a:buNone/>
            </a:pPr>
            <a:endParaRPr sz="16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2" name="Google Shape;262;p22"/>
          <p:cNvSpPr>
            <a:spLocks noGrp="1"/>
          </p:cNvSpPr>
          <p:nvPr>
            <p:ph type="pic" idx="5"/>
          </p:nvPr>
        </p:nvSpPr>
        <p:spPr>
          <a:xfrm>
            <a:off x="5" y="1773243"/>
            <a:ext cx="4089833" cy="2835329"/>
          </a:xfrm>
          <a:prstGeom prst="rect">
            <a:avLst/>
          </a:prstGeom>
          <a:noFill/>
          <a:ln>
            <a:noFill/>
          </a:ln>
        </p:spPr>
      </p:sp>
      <p:sp>
        <p:nvSpPr>
          <p:cNvPr id="263" name="Google Shape;263;p22"/>
          <p:cNvSpPr txBox="1">
            <a:spLocks noGrp="1"/>
          </p:cNvSpPr>
          <p:nvPr>
            <p:ph type="body" idx="6"/>
          </p:nvPr>
        </p:nvSpPr>
        <p:spPr>
          <a:xfrm>
            <a:off x="4412125" y="2276872"/>
            <a:ext cx="7047487" cy="383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70"/>
              <a:buFont typeface="Arial" panose="020B0604020202020204"/>
              <a:buNone/>
              <a:defRPr sz="1800" b="1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610"/>
              <a:buFont typeface="Arial" panose="020B0604020202020204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3pPr>
            <a:lvl4pPr marL="1828800" lvl="3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4pPr>
            <a:lvl5pPr marL="2286000" lvl="4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69439190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nner- image + text box_2">
  <p:cSld name="banner- image + text box_2"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3"/>
          <p:cNvSpPr txBox="1">
            <a:spLocks noGrp="1"/>
          </p:cNvSpPr>
          <p:nvPr>
            <p:ph type="body" idx="1"/>
          </p:nvPr>
        </p:nvSpPr>
        <p:spPr>
          <a:xfrm>
            <a:off x="4089837" y="4716899"/>
            <a:ext cx="7766807" cy="1593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840"/>
              <a:buNone/>
              <a:defRPr sz="1600"/>
            </a:lvl1pPr>
            <a:lvl2pPr marL="914400" lvl="1" indent="-34544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840"/>
              <a:buChar char="◼"/>
              <a:defRPr sz="1600"/>
            </a:lvl2pPr>
            <a:lvl3pPr marL="1371600" marR="0" lvl="2" indent="-3302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 panose="020B0604020202020204"/>
              <a:buChar char="−"/>
              <a:defRPr sz="1600"/>
            </a:lvl3pPr>
            <a:lvl4pPr marL="1828800" marR="0" lvl="3" indent="-3302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 panose="020B0604020202020204"/>
              <a:buChar char="−"/>
              <a:defRPr sz="1600"/>
            </a:lvl4pPr>
            <a:lvl5pPr marL="2286000" marR="0" lvl="4" indent="-3302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 panose="020B0604020202020204"/>
              <a:buChar char="−"/>
              <a:defRPr sz="16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6" name="Google Shape;266;p23"/>
          <p:cNvSpPr txBox="1">
            <a:spLocks noGrp="1"/>
          </p:cNvSpPr>
          <p:nvPr>
            <p:ph type="body" idx="2"/>
          </p:nvPr>
        </p:nvSpPr>
        <p:spPr>
          <a:xfrm>
            <a:off x="4089835" y="4341477"/>
            <a:ext cx="7766807" cy="383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70"/>
              <a:buFont typeface="Arial" panose="020B0604020202020204"/>
              <a:buNone/>
              <a:defRPr sz="1800" b="1">
                <a:solidFill>
                  <a:srgbClr val="CF142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610"/>
              <a:buFont typeface="Arial" panose="020B0604020202020204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3pPr>
            <a:lvl4pPr marL="1828800" lvl="3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4pPr>
            <a:lvl5pPr marL="2286000" lvl="4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7" name="Google Shape;267;p23"/>
          <p:cNvSpPr txBox="1">
            <a:spLocks noGrp="1"/>
          </p:cNvSpPr>
          <p:nvPr>
            <p:ph type="sldNum" idx="12"/>
          </p:nvPr>
        </p:nvSpPr>
        <p:spPr>
          <a:xfrm>
            <a:off x="11816488" y="6660714"/>
            <a:ext cx="369653" cy="131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fld id="{558B7FB9-0E46-BE40-8C5F-CA56FF8CD44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68" name="Google Shape;268;p23"/>
          <p:cNvSpPr txBox="1">
            <a:spLocks noGrp="1"/>
          </p:cNvSpPr>
          <p:nvPr>
            <p:ph type="ftr" idx="11"/>
          </p:nvPr>
        </p:nvSpPr>
        <p:spPr>
          <a:xfrm>
            <a:off x="4048602" y="6657254"/>
            <a:ext cx="7802743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 lang="en-US"/>
          </a:p>
        </p:txBody>
      </p:sp>
      <p:sp>
        <p:nvSpPr>
          <p:cNvPr id="269" name="Google Shape;269;p23"/>
          <p:cNvSpPr txBox="1">
            <a:spLocks noGrp="1"/>
          </p:cNvSpPr>
          <p:nvPr>
            <p:ph type="body" idx="3"/>
          </p:nvPr>
        </p:nvSpPr>
        <p:spPr>
          <a:xfrm>
            <a:off x="191213" y="6295280"/>
            <a:ext cx="11664729" cy="291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b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380"/>
              <a:buFont typeface="Arial" panose="020B0604020202020204"/>
              <a:buNone/>
              <a:defRPr sz="1200"/>
            </a:lvl1pPr>
            <a:lvl2pPr marL="914400" lvl="1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610"/>
              <a:buFont typeface="Arial" panose="020B0604020202020204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3pPr>
            <a:lvl4pPr marL="1828800" lvl="3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4pPr>
            <a:lvl5pPr marL="2286000" lvl="4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0" name="Google Shape;270;p23"/>
          <p:cNvSpPr txBox="1">
            <a:spLocks noGrp="1"/>
          </p:cNvSpPr>
          <p:nvPr>
            <p:ph type="body" idx="4"/>
          </p:nvPr>
        </p:nvSpPr>
        <p:spPr>
          <a:xfrm>
            <a:off x="191213" y="559716"/>
            <a:ext cx="9006673" cy="321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610"/>
              <a:buFont typeface="Arial" panose="020B0604020202020204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610"/>
              <a:buFont typeface="Arial" panose="020B0604020202020204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3pPr>
            <a:lvl4pPr marL="1828800" lvl="3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4pPr>
            <a:lvl5pPr marL="2286000" lvl="4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1" name="Google Shape;271;p23"/>
          <p:cNvSpPr txBox="1">
            <a:spLocks noGrp="1"/>
          </p:cNvSpPr>
          <p:nvPr>
            <p:ph type="title"/>
          </p:nvPr>
        </p:nvSpPr>
        <p:spPr>
          <a:xfrm>
            <a:off x="191214" y="1115454"/>
            <a:ext cx="11754055" cy="429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72" name="Google Shape;272;p23"/>
          <p:cNvSpPr/>
          <p:nvPr/>
        </p:nvSpPr>
        <p:spPr>
          <a:xfrm>
            <a:off x="4" y="1773239"/>
            <a:ext cx="4089835" cy="2519362"/>
          </a:xfrm>
          <a:prstGeom prst="rect">
            <a:avLst/>
          </a:prstGeom>
          <a:solidFill>
            <a:srgbClr val="5B8BC3"/>
          </a:solidFill>
          <a:ln>
            <a:noFill/>
          </a:ln>
        </p:spPr>
        <p:txBody>
          <a:bodyPr spcFirstLastPara="1" wrap="square" lIns="105325" tIns="52675" rIns="105325" bIns="526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/>
              <a:buNone/>
            </a:pPr>
            <a:endParaRPr sz="16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3" name="Google Shape;273;p23"/>
          <p:cNvSpPr>
            <a:spLocks noGrp="1"/>
          </p:cNvSpPr>
          <p:nvPr>
            <p:ph type="pic" idx="5"/>
          </p:nvPr>
        </p:nvSpPr>
        <p:spPr>
          <a:xfrm flipH="1">
            <a:off x="4089837" y="1773243"/>
            <a:ext cx="8096305" cy="2835329"/>
          </a:xfrm>
          <a:prstGeom prst="rect">
            <a:avLst/>
          </a:prstGeom>
          <a:noFill/>
          <a:ln>
            <a:noFill/>
          </a:ln>
        </p:spPr>
      </p:sp>
      <p:sp>
        <p:nvSpPr>
          <p:cNvPr id="274" name="Google Shape;274;p23"/>
          <p:cNvSpPr txBox="1">
            <a:spLocks noGrp="1"/>
          </p:cNvSpPr>
          <p:nvPr>
            <p:ph type="body" idx="6"/>
          </p:nvPr>
        </p:nvSpPr>
        <p:spPr>
          <a:xfrm>
            <a:off x="778489" y="2276872"/>
            <a:ext cx="2747383" cy="383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70"/>
              <a:buFont typeface="Arial" panose="020B0604020202020204"/>
              <a:buNone/>
              <a:defRPr sz="1800" b="1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610"/>
              <a:buFont typeface="Arial" panose="020B0604020202020204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3pPr>
            <a:lvl4pPr marL="1828800" lvl="3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4pPr>
            <a:lvl5pPr marL="2286000" lvl="4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98417745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tart 1">
  <p:cSld name="Title start 1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6"/>
          <p:cNvSpPr/>
          <p:nvPr/>
        </p:nvSpPr>
        <p:spPr>
          <a:xfrm>
            <a:off x="3" y="0"/>
            <a:ext cx="12192000" cy="6858000"/>
          </a:xfrm>
          <a:prstGeom prst="rect">
            <a:avLst/>
          </a:prstGeom>
          <a:solidFill>
            <a:srgbClr val="02A9DE"/>
          </a:solidFill>
          <a:ln>
            <a:noFill/>
          </a:ln>
        </p:spPr>
        <p:txBody>
          <a:bodyPr spcFirstLastPara="1" wrap="square" lIns="105325" tIns="52675" rIns="105325" bIns="526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/>
              <a:buNone/>
            </a:pPr>
            <a:endParaRPr sz="16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0" name="Google Shape;90;p6"/>
          <p:cNvSpPr/>
          <p:nvPr/>
        </p:nvSpPr>
        <p:spPr>
          <a:xfrm>
            <a:off x="7158895" y="6659563"/>
            <a:ext cx="4579816" cy="150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</a:pPr>
            <a:endParaRPr sz="900" b="0" i="0" u="none" strike="noStrike" cap="none">
              <a:solidFill>
                <a:srgbClr val="4D4D4D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91" name="Google Shape;91;p6"/>
          <p:cNvGrpSpPr/>
          <p:nvPr/>
        </p:nvGrpSpPr>
        <p:grpSpPr>
          <a:xfrm>
            <a:off x="-150447" y="1014419"/>
            <a:ext cx="0" cy="3595687"/>
            <a:chOff x="-77" y="639"/>
            <a:chExt cx="0" cy="2265"/>
          </a:xfrm>
        </p:grpSpPr>
        <p:cxnSp>
          <p:nvCxnSpPr>
            <p:cNvPr id="92" name="Google Shape;92;p6"/>
            <p:cNvCxnSpPr/>
            <p:nvPr/>
          </p:nvCxnSpPr>
          <p:spPr>
            <a:xfrm>
              <a:off x="-77" y="639"/>
              <a:ext cx="0" cy="48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3" name="Google Shape;93;p6"/>
            <p:cNvCxnSpPr/>
            <p:nvPr/>
          </p:nvCxnSpPr>
          <p:spPr>
            <a:xfrm>
              <a:off x="-77" y="1087"/>
              <a:ext cx="0" cy="48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4" name="Google Shape;94;p6"/>
            <p:cNvCxnSpPr/>
            <p:nvPr/>
          </p:nvCxnSpPr>
          <p:spPr>
            <a:xfrm>
              <a:off x="-77" y="1676"/>
              <a:ext cx="0" cy="48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5" name="Google Shape;95;p6"/>
            <p:cNvCxnSpPr/>
            <p:nvPr/>
          </p:nvCxnSpPr>
          <p:spPr>
            <a:xfrm>
              <a:off x="-77" y="2680"/>
              <a:ext cx="0" cy="48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6" name="Google Shape;96;p6"/>
            <p:cNvCxnSpPr/>
            <p:nvPr/>
          </p:nvCxnSpPr>
          <p:spPr>
            <a:xfrm>
              <a:off x="-77" y="2856"/>
              <a:ext cx="0" cy="48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97" name="Google Shape;97;p6"/>
          <p:cNvGrpSpPr/>
          <p:nvPr/>
        </p:nvGrpSpPr>
        <p:grpSpPr>
          <a:xfrm>
            <a:off x="353647" y="-123824"/>
            <a:ext cx="11490568" cy="76200"/>
            <a:chOff x="181" y="-78"/>
            <a:chExt cx="5881" cy="48"/>
          </a:xfrm>
        </p:grpSpPr>
        <p:cxnSp>
          <p:nvCxnSpPr>
            <p:cNvPr id="98" name="Google Shape;98;p6"/>
            <p:cNvCxnSpPr/>
            <p:nvPr/>
          </p:nvCxnSpPr>
          <p:spPr>
            <a:xfrm>
              <a:off x="2161" y="-78"/>
              <a:ext cx="0" cy="48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9" name="Google Shape;99;p6"/>
            <p:cNvCxnSpPr/>
            <p:nvPr/>
          </p:nvCxnSpPr>
          <p:spPr>
            <a:xfrm>
              <a:off x="2072" y="-78"/>
              <a:ext cx="0" cy="48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00" name="Google Shape;100;p6"/>
            <p:cNvCxnSpPr/>
            <p:nvPr/>
          </p:nvCxnSpPr>
          <p:spPr>
            <a:xfrm>
              <a:off x="181" y="-78"/>
              <a:ext cx="0" cy="48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01" name="Google Shape;101;p6"/>
            <p:cNvCxnSpPr/>
            <p:nvPr/>
          </p:nvCxnSpPr>
          <p:spPr>
            <a:xfrm>
              <a:off x="4163" y="-78"/>
              <a:ext cx="0" cy="48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02" name="Google Shape;102;p6"/>
            <p:cNvCxnSpPr/>
            <p:nvPr/>
          </p:nvCxnSpPr>
          <p:spPr>
            <a:xfrm>
              <a:off x="4073" y="-78"/>
              <a:ext cx="0" cy="48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03" name="Google Shape;103;p6"/>
            <p:cNvCxnSpPr/>
            <p:nvPr/>
          </p:nvCxnSpPr>
          <p:spPr>
            <a:xfrm>
              <a:off x="6062" y="-78"/>
              <a:ext cx="0" cy="48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04" name="Google Shape;104;p6"/>
            <p:cNvCxnSpPr/>
            <p:nvPr/>
          </p:nvCxnSpPr>
          <p:spPr>
            <a:xfrm>
              <a:off x="3114" y="-78"/>
              <a:ext cx="0" cy="48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cxnSp>
        <p:nvCxnSpPr>
          <p:cNvPr id="105" name="Google Shape;105;p6"/>
          <p:cNvCxnSpPr/>
          <p:nvPr/>
        </p:nvCxnSpPr>
        <p:spPr>
          <a:xfrm>
            <a:off x="7158893" y="2492896"/>
            <a:ext cx="5033107" cy="0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6" name="Google Shape;106;p6"/>
          <p:cNvSpPr txBox="1">
            <a:spLocks noGrp="1"/>
          </p:cNvSpPr>
          <p:nvPr>
            <p:ph type="ctrTitle"/>
          </p:nvPr>
        </p:nvSpPr>
        <p:spPr>
          <a:xfrm>
            <a:off x="7158893" y="2606676"/>
            <a:ext cx="4685323" cy="429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Arial" panose="020B0604020202020204"/>
              <a:buNone/>
              <a:defRPr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cxnSp>
        <p:nvCxnSpPr>
          <p:cNvPr id="107" name="Google Shape;107;p6"/>
          <p:cNvCxnSpPr/>
          <p:nvPr/>
        </p:nvCxnSpPr>
        <p:spPr>
          <a:xfrm rot="10800000">
            <a:off x="7158893" y="2492896"/>
            <a:ext cx="5033111" cy="0"/>
          </a:xfrm>
          <a:prstGeom prst="straightConnector1">
            <a:avLst/>
          </a:prstGeom>
          <a:noFill/>
          <a:ln w="889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543267047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nner- image + text box_3">
  <p:cSld name="banner- image + text box_3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4"/>
          <p:cNvSpPr/>
          <p:nvPr/>
        </p:nvSpPr>
        <p:spPr>
          <a:xfrm>
            <a:off x="0" y="1773243"/>
            <a:ext cx="6151525" cy="2519361"/>
          </a:xfrm>
          <a:prstGeom prst="rect">
            <a:avLst/>
          </a:prstGeom>
          <a:solidFill>
            <a:srgbClr val="5B8BC3"/>
          </a:solidFill>
          <a:ln>
            <a:noFill/>
          </a:ln>
        </p:spPr>
        <p:txBody>
          <a:bodyPr spcFirstLastPara="1" wrap="square" lIns="105325" tIns="52675" rIns="105325" bIns="526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/>
              <a:buNone/>
            </a:pPr>
            <a:endParaRPr sz="16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" name="Google Shape;277;p24"/>
          <p:cNvSpPr txBox="1">
            <a:spLocks noGrp="1"/>
          </p:cNvSpPr>
          <p:nvPr>
            <p:ph type="body" idx="1"/>
          </p:nvPr>
        </p:nvSpPr>
        <p:spPr>
          <a:xfrm>
            <a:off x="4089837" y="4716899"/>
            <a:ext cx="7766807" cy="1593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840"/>
              <a:buNone/>
              <a:defRPr sz="1600"/>
            </a:lvl1pPr>
            <a:lvl2pPr marL="914400" lvl="1" indent="-34544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840"/>
              <a:buChar char="◼"/>
              <a:defRPr sz="1600"/>
            </a:lvl2pPr>
            <a:lvl3pPr marL="1371600" marR="0" lvl="2" indent="-3302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 panose="020B0604020202020204"/>
              <a:buChar char="−"/>
              <a:defRPr sz="1600"/>
            </a:lvl3pPr>
            <a:lvl4pPr marL="1828800" marR="0" lvl="3" indent="-3302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 panose="020B0604020202020204"/>
              <a:buChar char="−"/>
              <a:defRPr sz="1600"/>
            </a:lvl4pPr>
            <a:lvl5pPr marL="2286000" marR="0" lvl="4" indent="-3302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 panose="020B0604020202020204"/>
              <a:buChar char="−"/>
              <a:defRPr sz="16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8" name="Google Shape;278;p24"/>
          <p:cNvSpPr txBox="1">
            <a:spLocks noGrp="1"/>
          </p:cNvSpPr>
          <p:nvPr>
            <p:ph type="body" idx="2"/>
          </p:nvPr>
        </p:nvSpPr>
        <p:spPr>
          <a:xfrm>
            <a:off x="4089835" y="4341477"/>
            <a:ext cx="7766807" cy="383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70"/>
              <a:buFont typeface="Arial" panose="020B0604020202020204"/>
              <a:buNone/>
              <a:defRPr sz="1800" b="1">
                <a:solidFill>
                  <a:srgbClr val="CF142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610"/>
              <a:buFont typeface="Arial" panose="020B0604020202020204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3pPr>
            <a:lvl4pPr marL="1828800" lvl="3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4pPr>
            <a:lvl5pPr marL="2286000" lvl="4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9" name="Google Shape;279;p24"/>
          <p:cNvSpPr txBox="1">
            <a:spLocks noGrp="1"/>
          </p:cNvSpPr>
          <p:nvPr>
            <p:ph type="sldNum" idx="12"/>
          </p:nvPr>
        </p:nvSpPr>
        <p:spPr>
          <a:xfrm>
            <a:off x="11816488" y="6660714"/>
            <a:ext cx="369653" cy="131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fld id="{558B7FB9-0E46-BE40-8C5F-CA56FF8CD44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80" name="Google Shape;280;p24"/>
          <p:cNvSpPr txBox="1">
            <a:spLocks noGrp="1"/>
          </p:cNvSpPr>
          <p:nvPr>
            <p:ph type="ftr" idx="11"/>
          </p:nvPr>
        </p:nvSpPr>
        <p:spPr>
          <a:xfrm>
            <a:off x="4048602" y="6657254"/>
            <a:ext cx="7802743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 lang="en-US"/>
          </a:p>
        </p:txBody>
      </p:sp>
      <p:sp>
        <p:nvSpPr>
          <p:cNvPr id="281" name="Google Shape;281;p24"/>
          <p:cNvSpPr txBox="1">
            <a:spLocks noGrp="1"/>
          </p:cNvSpPr>
          <p:nvPr>
            <p:ph type="body" idx="3"/>
          </p:nvPr>
        </p:nvSpPr>
        <p:spPr>
          <a:xfrm>
            <a:off x="191213" y="6295280"/>
            <a:ext cx="11664729" cy="291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b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380"/>
              <a:buFont typeface="Arial" panose="020B0604020202020204"/>
              <a:buNone/>
              <a:defRPr sz="1200"/>
            </a:lvl1pPr>
            <a:lvl2pPr marL="914400" lvl="1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610"/>
              <a:buFont typeface="Arial" panose="020B0604020202020204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3pPr>
            <a:lvl4pPr marL="1828800" lvl="3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4pPr>
            <a:lvl5pPr marL="2286000" lvl="4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2" name="Google Shape;282;p24"/>
          <p:cNvSpPr txBox="1">
            <a:spLocks noGrp="1"/>
          </p:cNvSpPr>
          <p:nvPr>
            <p:ph type="body" idx="4"/>
          </p:nvPr>
        </p:nvSpPr>
        <p:spPr>
          <a:xfrm>
            <a:off x="191213" y="559716"/>
            <a:ext cx="9006673" cy="321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610"/>
              <a:buFont typeface="Arial" panose="020B0604020202020204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610"/>
              <a:buFont typeface="Arial" panose="020B0604020202020204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3pPr>
            <a:lvl4pPr marL="1828800" lvl="3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4pPr>
            <a:lvl5pPr marL="2286000" lvl="4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3" name="Google Shape;283;p24"/>
          <p:cNvSpPr txBox="1">
            <a:spLocks noGrp="1"/>
          </p:cNvSpPr>
          <p:nvPr>
            <p:ph type="title"/>
          </p:nvPr>
        </p:nvSpPr>
        <p:spPr>
          <a:xfrm>
            <a:off x="191214" y="1115454"/>
            <a:ext cx="11754055" cy="429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84" name="Google Shape;284;p24"/>
          <p:cNvSpPr>
            <a:spLocks noGrp="1"/>
          </p:cNvSpPr>
          <p:nvPr>
            <p:ph type="pic" idx="5"/>
          </p:nvPr>
        </p:nvSpPr>
        <p:spPr>
          <a:xfrm flipH="1">
            <a:off x="6151527" y="1773243"/>
            <a:ext cx="6034615" cy="2835329"/>
          </a:xfrm>
          <a:prstGeom prst="rect">
            <a:avLst/>
          </a:prstGeom>
          <a:noFill/>
          <a:ln>
            <a:noFill/>
          </a:ln>
        </p:spPr>
      </p:sp>
      <p:sp>
        <p:nvSpPr>
          <p:cNvPr id="285" name="Google Shape;285;p24"/>
          <p:cNvSpPr txBox="1">
            <a:spLocks noGrp="1"/>
          </p:cNvSpPr>
          <p:nvPr>
            <p:ph type="body" idx="6"/>
          </p:nvPr>
        </p:nvSpPr>
        <p:spPr>
          <a:xfrm>
            <a:off x="778489" y="2276872"/>
            <a:ext cx="2747383" cy="383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70"/>
              <a:buFont typeface="Arial" panose="020B0604020202020204"/>
              <a:buNone/>
              <a:defRPr sz="1800" b="1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610"/>
              <a:buFont typeface="Arial" panose="020B0604020202020204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3pPr>
            <a:lvl4pPr marL="1828800" lvl="3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4pPr>
            <a:lvl5pPr marL="2286000" lvl="4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924250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nner- image + text box_4">
  <p:cSld name="banner- image + text box_4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5"/>
          <p:cNvSpPr txBox="1">
            <a:spLocks noGrp="1"/>
          </p:cNvSpPr>
          <p:nvPr>
            <p:ph type="body" idx="1"/>
          </p:nvPr>
        </p:nvSpPr>
        <p:spPr>
          <a:xfrm>
            <a:off x="4089837" y="4716899"/>
            <a:ext cx="7766807" cy="1593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840"/>
              <a:buNone/>
              <a:defRPr sz="1600"/>
            </a:lvl1pPr>
            <a:lvl2pPr marL="914400" lvl="1" indent="-34544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840"/>
              <a:buChar char="◼"/>
              <a:defRPr sz="1600"/>
            </a:lvl2pPr>
            <a:lvl3pPr marL="1371600" marR="0" lvl="2" indent="-3302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 panose="020B0604020202020204"/>
              <a:buChar char="−"/>
              <a:defRPr sz="1600"/>
            </a:lvl3pPr>
            <a:lvl4pPr marL="1828800" marR="0" lvl="3" indent="-3302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 panose="020B0604020202020204"/>
              <a:buChar char="−"/>
              <a:defRPr sz="1600"/>
            </a:lvl4pPr>
            <a:lvl5pPr marL="2286000" marR="0" lvl="4" indent="-3302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 panose="020B0604020202020204"/>
              <a:buChar char="−"/>
              <a:defRPr sz="16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8" name="Google Shape;288;p25"/>
          <p:cNvSpPr txBox="1">
            <a:spLocks noGrp="1"/>
          </p:cNvSpPr>
          <p:nvPr>
            <p:ph type="body" idx="2"/>
          </p:nvPr>
        </p:nvSpPr>
        <p:spPr>
          <a:xfrm>
            <a:off x="4089835" y="4341477"/>
            <a:ext cx="7766807" cy="383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70"/>
              <a:buFont typeface="Arial" panose="020B0604020202020204"/>
              <a:buNone/>
              <a:defRPr sz="1800" b="1">
                <a:solidFill>
                  <a:srgbClr val="CF142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610"/>
              <a:buFont typeface="Arial" panose="020B0604020202020204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3pPr>
            <a:lvl4pPr marL="1828800" lvl="3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4pPr>
            <a:lvl5pPr marL="2286000" lvl="4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9" name="Google Shape;289;p25"/>
          <p:cNvSpPr txBox="1">
            <a:spLocks noGrp="1"/>
          </p:cNvSpPr>
          <p:nvPr>
            <p:ph type="sldNum" idx="12"/>
          </p:nvPr>
        </p:nvSpPr>
        <p:spPr>
          <a:xfrm>
            <a:off x="11816488" y="6660714"/>
            <a:ext cx="369653" cy="131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fld id="{558B7FB9-0E46-BE40-8C5F-CA56FF8CD44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90" name="Google Shape;290;p25"/>
          <p:cNvSpPr txBox="1">
            <a:spLocks noGrp="1"/>
          </p:cNvSpPr>
          <p:nvPr>
            <p:ph type="ftr" idx="11"/>
          </p:nvPr>
        </p:nvSpPr>
        <p:spPr>
          <a:xfrm>
            <a:off x="4048602" y="6657254"/>
            <a:ext cx="7802743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 lang="en-US"/>
          </a:p>
        </p:txBody>
      </p:sp>
      <p:sp>
        <p:nvSpPr>
          <p:cNvPr id="291" name="Google Shape;291;p25"/>
          <p:cNvSpPr txBox="1">
            <a:spLocks noGrp="1"/>
          </p:cNvSpPr>
          <p:nvPr>
            <p:ph type="body" idx="3"/>
          </p:nvPr>
        </p:nvSpPr>
        <p:spPr>
          <a:xfrm>
            <a:off x="191213" y="6295280"/>
            <a:ext cx="11664729" cy="291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b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380"/>
              <a:buFont typeface="Arial" panose="020B0604020202020204"/>
              <a:buNone/>
              <a:defRPr sz="1200"/>
            </a:lvl1pPr>
            <a:lvl2pPr marL="914400" lvl="1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610"/>
              <a:buFont typeface="Arial" panose="020B0604020202020204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3pPr>
            <a:lvl4pPr marL="1828800" lvl="3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4pPr>
            <a:lvl5pPr marL="2286000" lvl="4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2" name="Google Shape;292;p25"/>
          <p:cNvSpPr txBox="1">
            <a:spLocks noGrp="1"/>
          </p:cNvSpPr>
          <p:nvPr>
            <p:ph type="body" idx="4"/>
          </p:nvPr>
        </p:nvSpPr>
        <p:spPr>
          <a:xfrm>
            <a:off x="191213" y="559716"/>
            <a:ext cx="9006673" cy="321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610"/>
              <a:buFont typeface="Arial" panose="020B0604020202020204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610"/>
              <a:buFont typeface="Arial" panose="020B0604020202020204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3pPr>
            <a:lvl4pPr marL="1828800" lvl="3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4pPr>
            <a:lvl5pPr marL="2286000" lvl="4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3" name="Google Shape;293;p25"/>
          <p:cNvSpPr txBox="1">
            <a:spLocks noGrp="1"/>
          </p:cNvSpPr>
          <p:nvPr>
            <p:ph type="title"/>
          </p:nvPr>
        </p:nvSpPr>
        <p:spPr>
          <a:xfrm>
            <a:off x="191214" y="1115454"/>
            <a:ext cx="11754055" cy="429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4" name="Google Shape;294;p25"/>
          <p:cNvSpPr/>
          <p:nvPr/>
        </p:nvSpPr>
        <p:spPr>
          <a:xfrm>
            <a:off x="7911037" y="1773239"/>
            <a:ext cx="4280963" cy="2519362"/>
          </a:xfrm>
          <a:prstGeom prst="rect">
            <a:avLst/>
          </a:prstGeom>
          <a:solidFill>
            <a:srgbClr val="5B8BC3"/>
          </a:solidFill>
          <a:ln>
            <a:noFill/>
          </a:ln>
        </p:spPr>
        <p:txBody>
          <a:bodyPr spcFirstLastPara="1" wrap="square" lIns="105325" tIns="52675" rIns="105325" bIns="526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/>
              <a:buNone/>
            </a:pPr>
            <a:endParaRPr sz="16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5" name="Google Shape;295;p25"/>
          <p:cNvSpPr>
            <a:spLocks noGrp="1"/>
          </p:cNvSpPr>
          <p:nvPr>
            <p:ph type="pic" idx="5"/>
          </p:nvPr>
        </p:nvSpPr>
        <p:spPr>
          <a:xfrm>
            <a:off x="5" y="1773243"/>
            <a:ext cx="7911035" cy="2835329"/>
          </a:xfrm>
          <a:prstGeom prst="rect">
            <a:avLst/>
          </a:prstGeom>
          <a:noFill/>
          <a:ln>
            <a:noFill/>
          </a:ln>
        </p:spPr>
      </p:sp>
      <p:sp>
        <p:nvSpPr>
          <p:cNvPr id="296" name="Google Shape;296;p25"/>
          <p:cNvSpPr txBox="1">
            <a:spLocks noGrp="1"/>
          </p:cNvSpPr>
          <p:nvPr>
            <p:ph type="body" idx="6"/>
          </p:nvPr>
        </p:nvSpPr>
        <p:spPr>
          <a:xfrm>
            <a:off x="8305696" y="2276872"/>
            <a:ext cx="3510795" cy="383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70"/>
              <a:buFont typeface="Arial" panose="020B0604020202020204"/>
              <a:buNone/>
              <a:defRPr sz="1800" b="1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610"/>
              <a:buFont typeface="Arial" panose="020B0604020202020204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3pPr>
            <a:lvl4pPr marL="1828800" lvl="3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4pPr>
            <a:lvl5pPr marL="2286000" lvl="4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4642701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image+ 1 text box ">
  <p:cSld name="2 image+ 1 text box 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6"/>
          <p:cNvSpPr txBox="1">
            <a:spLocks noGrp="1"/>
          </p:cNvSpPr>
          <p:nvPr>
            <p:ph type="body" idx="1"/>
          </p:nvPr>
        </p:nvSpPr>
        <p:spPr>
          <a:xfrm>
            <a:off x="4089837" y="4716899"/>
            <a:ext cx="7766807" cy="1593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840"/>
              <a:buNone/>
              <a:defRPr sz="1600"/>
            </a:lvl1pPr>
            <a:lvl2pPr marL="914400" lvl="1" indent="-34544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840"/>
              <a:buChar char="◼"/>
              <a:defRPr sz="1600"/>
            </a:lvl2pPr>
            <a:lvl3pPr marL="1371600" marR="0" lvl="2" indent="-3302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 panose="020B0604020202020204"/>
              <a:buChar char="−"/>
              <a:defRPr sz="1600"/>
            </a:lvl3pPr>
            <a:lvl4pPr marL="1828800" marR="0" lvl="3" indent="-3302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 panose="020B0604020202020204"/>
              <a:buChar char="−"/>
              <a:defRPr sz="1600"/>
            </a:lvl4pPr>
            <a:lvl5pPr marL="2286000" marR="0" lvl="4" indent="-3302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 panose="020B0604020202020204"/>
              <a:buChar char="−"/>
              <a:defRPr sz="16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9" name="Google Shape;299;p26"/>
          <p:cNvSpPr txBox="1">
            <a:spLocks noGrp="1"/>
          </p:cNvSpPr>
          <p:nvPr>
            <p:ph type="body" idx="2"/>
          </p:nvPr>
        </p:nvSpPr>
        <p:spPr>
          <a:xfrm>
            <a:off x="4089835" y="4341477"/>
            <a:ext cx="7766807" cy="383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70"/>
              <a:buFont typeface="Arial" panose="020B0604020202020204"/>
              <a:buNone/>
              <a:defRPr sz="1800" b="1">
                <a:solidFill>
                  <a:srgbClr val="CF142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610"/>
              <a:buFont typeface="Arial" panose="020B0604020202020204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3pPr>
            <a:lvl4pPr marL="1828800" lvl="3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4pPr>
            <a:lvl5pPr marL="2286000" lvl="4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0" name="Google Shape;300;p26"/>
          <p:cNvSpPr txBox="1">
            <a:spLocks noGrp="1"/>
          </p:cNvSpPr>
          <p:nvPr>
            <p:ph type="sldNum" idx="12"/>
          </p:nvPr>
        </p:nvSpPr>
        <p:spPr>
          <a:xfrm>
            <a:off x="11816488" y="6660714"/>
            <a:ext cx="369653" cy="131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fld id="{558B7FB9-0E46-BE40-8C5F-CA56FF8CD44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01" name="Google Shape;301;p26"/>
          <p:cNvSpPr txBox="1">
            <a:spLocks noGrp="1"/>
          </p:cNvSpPr>
          <p:nvPr>
            <p:ph type="ftr" idx="11"/>
          </p:nvPr>
        </p:nvSpPr>
        <p:spPr>
          <a:xfrm>
            <a:off x="4048602" y="6657254"/>
            <a:ext cx="7802743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 lang="en-US"/>
          </a:p>
        </p:txBody>
      </p:sp>
      <p:sp>
        <p:nvSpPr>
          <p:cNvPr id="302" name="Google Shape;302;p26"/>
          <p:cNvSpPr txBox="1">
            <a:spLocks noGrp="1"/>
          </p:cNvSpPr>
          <p:nvPr>
            <p:ph type="body" idx="3"/>
          </p:nvPr>
        </p:nvSpPr>
        <p:spPr>
          <a:xfrm>
            <a:off x="191213" y="6295280"/>
            <a:ext cx="11664729" cy="291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b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380"/>
              <a:buFont typeface="Arial" panose="020B0604020202020204"/>
              <a:buNone/>
              <a:defRPr sz="1200"/>
            </a:lvl1pPr>
            <a:lvl2pPr marL="914400" lvl="1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610"/>
              <a:buFont typeface="Arial" panose="020B0604020202020204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3pPr>
            <a:lvl4pPr marL="1828800" lvl="3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4pPr>
            <a:lvl5pPr marL="2286000" lvl="4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3" name="Google Shape;303;p26"/>
          <p:cNvSpPr txBox="1">
            <a:spLocks noGrp="1"/>
          </p:cNvSpPr>
          <p:nvPr>
            <p:ph type="body" idx="4"/>
          </p:nvPr>
        </p:nvSpPr>
        <p:spPr>
          <a:xfrm>
            <a:off x="191213" y="559716"/>
            <a:ext cx="9006673" cy="321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610"/>
              <a:buFont typeface="Arial" panose="020B0604020202020204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610"/>
              <a:buFont typeface="Arial" panose="020B0604020202020204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3pPr>
            <a:lvl4pPr marL="1828800" lvl="3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4pPr>
            <a:lvl5pPr marL="2286000" lvl="4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4" name="Google Shape;304;p26"/>
          <p:cNvSpPr>
            <a:spLocks noGrp="1"/>
          </p:cNvSpPr>
          <p:nvPr>
            <p:ph type="pic" idx="5"/>
          </p:nvPr>
        </p:nvSpPr>
        <p:spPr>
          <a:xfrm>
            <a:off x="5" y="1773243"/>
            <a:ext cx="4089833" cy="2835329"/>
          </a:xfrm>
          <a:prstGeom prst="rect">
            <a:avLst/>
          </a:prstGeom>
          <a:noFill/>
          <a:ln>
            <a:noFill/>
          </a:ln>
        </p:spPr>
      </p:sp>
      <p:sp>
        <p:nvSpPr>
          <p:cNvPr id="305" name="Google Shape;305;p26"/>
          <p:cNvSpPr>
            <a:spLocks noGrp="1"/>
          </p:cNvSpPr>
          <p:nvPr>
            <p:ph type="pic" idx="6"/>
          </p:nvPr>
        </p:nvSpPr>
        <p:spPr>
          <a:xfrm>
            <a:off x="4089837" y="1773243"/>
            <a:ext cx="8102167" cy="2835329"/>
          </a:xfrm>
          <a:prstGeom prst="rect">
            <a:avLst/>
          </a:prstGeom>
          <a:noFill/>
          <a:ln>
            <a:noFill/>
          </a:ln>
        </p:spPr>
      </p:sp>
      <p:sp>
        <p:nvSpPr>
          <p:cNvPr id="306" name="Google Shape;306;p26"/>
          <p:cNvSpPr txBox="1">
            <a:spLocks noGrp="1"/>
          </p:cNvSpPr>
          <p:nvPr>
            <p:ph type="title"/>
          </p:nvPr>
        </p:nvSpPr>
        <p:spPr>
          <a:xfrm>
            <a:off x="191214" y="1115454"/>
            <a:ext cx="11754055" cy="429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3484589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2image + 1 text box">
  <p:cSld name="1_2image + 1 text box"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7"/>
          <p:cNvSpPr txBox="1">
            <a:spLocks noGrp="1"/>
          </p:cNvSpPr>
          <p:nvPr>
            <p:ph type="body" idx="1"/>
          </p:nvPr>
        </p:nvSpPr>
        <p:spPr>
          <a:xfrm>
            <a:off x="4089837" y="4716899"/>
            <a:ext cx="7766807" cy="1593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840"/>
              <a:buNone/>
              <a:defRPr sz="1600"/>
            </a:lvl1pPr>
            <a:lvl2pPr marL="914400" lvl="1" indent="-34544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840"/>
              <a:buChar char="◼"/>
              <a:defRPr sz="1600"/>
            </a:lvl2pPr>
            <a:lvl3pPr marL="1371600" marR="0" lvl="2" indent="-3302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 panose="020B0604020202020204"/>
              <a:buChar char="−"/>
              <a:defRPr sz="1600"/>
            </a:lvl3pPr>
            <a:lvl4pPr marL="1828800" marR="0" lvl="3" indent="-3302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 panose="020B0604020202020204"/>
              <a:buChar char="−"/>
              <a:defRPr sz="1600"/>
            </a:lvl4pPr>
            <a:lvl5pPr marL="2286000" marR="0" lvl="4" indent="-3302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 panose="020B0604020202020204"/>
              <a:buChar char="−"/>
              <a:defRPr sz="16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9" name="Google Shape;309;p27"/>
          <p:cNvSpPr txBox="1">
            <a:spLocks noGrp="1"/>
          </p:cNvSpPr>
          <p:nvPr>
            <p:ph type="body" idx="2"/>
          </p:nvPr>
        </p:nvSpPr>
        <p:spPr>
          <a:xfrm>
            <a:off x="4089835" y="4341477"/>
            <a:ext cx="7766807" cy="383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70"/>
              <a:buFont typeface="Arial" panose="020B0604020202020204"/>
              <a:buNone/>
              <a:defRPr sz="1800" b="1">
                <a:solidFill>
                  <a:srgbClr val="CF142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610"/>
              <a:buFont typeface="Arial" panose="020B0604020202020204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3pPr>
            <a:lvl4pPr marL="1828800" lvl="3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4pPr>
            <a:lvl5pPr marL="2286000" lvl="4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0" name="Google Shape;310;p27"/>
          <p:cNvSpPr txBox="1">
            <a:spLocks noGrp="1"/>
          </p:cNvSpPr>
          <p:nvPr>
            <p:ph type="sldNum" idx="12"/>
          </p:nvPr>
        </p:nvSpPr>
        <p:spPr>
          <a:xfrm>
            <a:off x="11816488" y="6660714"/>
            <a:ext cx="369653" cy="131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fld id="{558B7FB9-0E46-BE40-8C5F-CA56FF8CD44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11" name="Google Shape;311;p27"/>
          <p:cNvSpPr txBox="1">
            <a:spLocks noGrp="1"/>
          </p:cNvSpPr>
          <p:nvPr>
            <p:ph type="ftr" idx="11"/>
          </p:nvPr>
        </p:nvSpPr>
        <p:spPr>
          <a:xfrm>
            <a:off x="4048602" y="6657254"/>
            <a:ext cx="7802743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 lang="en-US"/>
          </a:p>
        </p:txBody>
      </p:sp>
      <p:sp>
        <p:nvSpPr>
          <p:cNvPr id="312" name="Google Shape;312;p27"/>
          <p:cNvSpPr txBox="1">
            <a:spLocks noGrp="1"/>
          </p:cNvSpPr>
          <p:nvPr>
            <p:ph type="body" idx="3"/>
          </p:nvPr>
        </p:nvSpPr>
        <p:spPr>
          <a:xfrm>
            <a:off x="191213" y="6295280"/>
            <a:ext cx="11664729" cy="291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b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380"/>
              <a:buFont typeface="Arial" panose="020B0604020202020204"/>
              <a:buNone/>
              <a:defRPr sz="1200"/>
            </a:lvl1pPr>
            <a:lvl2pPr marL="914400" lvl="1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610"/>
              <a:buFont typeface="Arial" panose="020B0604020202020204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3pPr>
            <a:lvl4pPr marL="1828800" lvl="3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4pPr>
            <a:lvl5pPr marL="2286000" lvl="4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3" name="Google Shape;313;p27"/>
          <p:cNvSpPr txBox="1">
            <a:spLocks noGrp="1"/>
          </p:cNvSpPr>
          <p:nvPr>
            <p:ph type="body" idx="4"/>
          </p:nvPr>
        </p:nvSpPr>
        <p:spPr>
          <a:xfrm>
            <a:off x="191213" y="559716"/>
            <a:ext cx="9006673" cy="321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610"/>
              <a:buFont typeface="Arial" panose="020B0604020202020204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610"/>
              <a:buFont typeface="Arial" panose="020B0604020202020204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3pPr>
            <a:lvl4pPr marL="1828800" lvl="3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4pPr>
            <a:lvl5pPr marL="2286000" lvl="4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4" name="Google Shape;314;p27"/>
          <p:cNvSpPr>
            <a:spLocks noGrp="1"/>
          </p:cNvSpPr>
          <p:nvPr>
            <p:ph type="pic" idx="5"/>
          </p:nvPr>
        </p:nvSpPr>
        <p:spPr>
          <a:xfrm>
            <a:off x="5" y="1773243"/>
            <a:ext cx="4089833" cy="2835329"/>
          </a:xfrm>
          <a:prstGeom prst="rect">
            <a:avLst/>
          </a:prstGeom>
          <a:noFill/>
          <a:ln>
            <a:noFill/>
          </a:ln>
        </p:spPr>
      </p:sp>
      <p:sp>
        <p:nvSpPr>
          <p:cNvPr id="315" name="Google Shape;315;p27"/>
          <p:cNvSpPr txBox="1">
            <a:spLocks noGrp="1"/>
          </p:cNvSpPr>
          <p:nvPr>
            <p:ph type="title"/>
          </p:nvPr>
        </p:nvSpPr>
        <p:spPr>
          <a:xfrm>
            <a:off x="191214" y="1115454"/>
            <a:ext cx="11754055" cy="429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16" name="Google Shape;316;p27"/>
          <p:cNvSpPr>
            <a:spLocks noGrp="1"/>
          </p:cNvSpPr>
          <p:nvPr>
            <p:ph type="pic" idx="6"/>
          </p:nvPr>
        </p:nvSpPr>
        <p:spPr>
          <a:xfrm>
            <a:off x="4089835" y="1773243"/>
            <a:ext cx="3878860" cy="2835329"/>
          </a:xfrm>
          <a:prstGeom prst="rect">
            <a:avLst/>
          </a:prstGeom>
          <a:noFill/>
          <a:ln>
            <a:noFill/>
          </a:ln>
        </p:spPr>
      </p:sp>
      <p:sp>
        <p:nvSpPr>
          <p:cNvPr id="317" name="Google Shape;317;p27"/>
          <p:cNvSpPr>
            <a:spLocks noGrp="1"/>
          </p:cNvSpPr>
          <p:nvPr>
            <p:ph type="pic" idx="7"/>
          </p:nvPr>
        </p:nvSpPr>
        <p:spPr>
          <a:xfrm>
            <a:off x="7968695" y="1773243"/>
            <a:ext cx="4217444" cy="283532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42407554"/>
      </p:ext>
    </p:extLst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noramic image + 2 text boxes">
  <p:cSld name="Panoramic image + 2 text boxes"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8"/>
          <p:cNvSpPr txBox="1">
            <a:spLocks noGrp="1"/>
          </p:cNvSpPr>
          <p:nvPr>
            <p:ph type="body" idx="1"/>
          </p:nvPr>
        </p:nvSpPr>
        <p:spPr>
          <a:xfrm>
            <a:off x="191213" y="4716898"/>
            <a:ext cx="5727539" cy="1593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840"/>
              <a:buNone/>
              <a:defRPr sz="1600"/>
            </a:lvl1pPr>
            <a:lvl2pPr marL="914400" lvl="1" indent="-34544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840"/>
              <a:buChar char="◼"/>
              <a:defRPr sz="1600"/>
            </a:lvl2pPr>
            <a:lvl3pPr marL="1371600" marR="0" lvl="2" indent="-3302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 panose="020B0604020202020204"/>
              <a:buChar char="−"/>
              <a:defRPr sz="1600"/>
            </a:lvl3pPr>
            <a:lvl4pPr marL="1828800" marR="0" lvl="3" indent="-3302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 panose="020B0604020202020204"/>
              <a:buChar char="−"/>
              <a:defRPr sz="1600"/>
            </a:lvl4pPr>
            <a:lvl5pPr marL="2286000" marR="0" lvl="4" indent="-3302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 panose="020B0604020202020204"/>
              <a:buChar char="−"/>
              <a:defRPr sz="16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0" name="Google Shape;320;p28"/>
          <p:cNvSpPr txBox="1">
            <a:spLocks noGrp="1"/>
          </p:cNvSpPr>
          <p:nvPr>
            <p:ph type="body" idx="2"/>
          </p:nvPr>
        </p:nvSpPr>
        <p:spPr>
          <a:xfrm>
            <a:off x="191213" y="4341477"/>
            <a:ext cx="5727539" cy="383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70"/>
              <a:buFont typeface="Arial" panose="020B0604020202020204"/>
              <a:buNone/>
              <a:defRPr sz="1800" b="1">
                <a:solidFill>
                  <a:srgbClr val="CF142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610"/>
              <a:buFont typeface="Arial" panose="020B0604020202020204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3pPr>
            <a:lvl4pPr marL="1828800" lvl="3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4pPr>
            <a:lvl5pPr marL="2286000" lvl="4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1" name="Google Shape;321;p28"/>
          <p:cNvSpPr txBox="1">
            <a:spLocks noGrp="1"/>
          </p:cNvSpPr>
          <p:nvPr>
            <p:ph type="body" idx="3"/>
          </p:nvPr>
        </p:nvSpPr>
        <p:spPr>
          <a:xfrm>
            <a:off x="5951853" y="4716898"/>
            <a:ext cx="5727539" cy="1593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840"/>
              <a:buNone/>
              <a:defRPr sz="1600"/>
            </a:lvl1pPr>
            <a:lvl2pPr marL="914400" lvl="1" indent="-34544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840"/>
              <a:buChar char="◼"/>
              <a:defRPr sz="1600"/>
            </a:lvl2pPr>
            <a:lvl3pPr marL="1371600" marR="0" lvl="2" indent="-3302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 panose="020B0604020202020204"/>
              <a:buChar char="−"/>
              <a:defRPr sz="1600"/>
            </a:lvl3pPr>
            <a:lvl4pPr marL="1828800" marR="0" lvl="3" indent="-3302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 panose="020B0604020202020204"/>
              <a:buChar char="−"/>
              <a:defRPr sz="1600"/>
            </a:lvl4pPr>
            <a:lvl5pPr marL="2286000" marR="0" lvl="4" indent="-3302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 panose="020B0604020202020204"/>
              <a:buChar char="−"/>
              <a:defRPr sz="16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2" name="Google Shape;322;p28"/>
          <p:cNvSpPr txBox="1">
            <a:spLocks noGrp="1"/>
          </p:cNvSpPr>
          <p:nvPr>
            <p:ph type="body" idx="4"/>
          </p:nvPr>
        </p:nvSpPr>
        <p:spPr>
          <a:xfrm>
            <a:off x="5951853" y="4341477"/>
            <a:ext cx="5727539" cy="383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70"/>
              <a:buFont typeface="Arial" panose="020B0604020202020204"/>
              <a:buNone/>
              <a:defRPr sz="1800" b="1">
                <a:solidFill>
                  <a:srgbClr val="CF142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610"/>
              <a:buFont typeface="Arial" panose="020B0604020202020204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3pPr>
            <a:lvl4pPr marL="1828800" lvl="3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4pPr>
            <a:lvl5pPr marL="2286000" lvl="4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3" name="Google Shape;323;p28"/>
          <p:cNvSpPr txBox="1">
            <a:spLocks noGrp="1"/>
          </p:cNvSpPr>
          <p:nvPr>
            <p:ph type="sldNum" idx="12"/>
          </p:nvPr>
        </p:nvSpPr>
        <p:spPr>
          <a:xfrm>
            <a:off x="11816488" y="6660714"/>
            <a:ext cx="369653" cy="131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fld id="{558B7FB9-0E46-BE40-8C5F-CA56FF8CD44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24" name="Google Shape;324;p28"/>
          <p:cNvSpPr txBox="1">
            <a:spLocks noGrp="1"/>
          </p:cNvSpPr>
          <p:nvPr>
            <p:ph type="ftr" idx="11"/>
          </p:nvPr>
        </p:nvSpPr>
        <p:spPr>
          <a:xfrm>
            <a:off x="4048602" y="6657254"/>
            <a:ext cx="7802743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 lang="en-US"/>
          </a:p>
        </p:txBody>
      </p:sp>
      <p:sp>
        <p:nvSpPr>
          <p:cNvPr id="325" name="Google Shape;325;p28"/>
          <p:cNvSpPr txBox="1">
            <a:spLocks noGrp="1"/>
          </p:cNvSpPr>
          <p:nvPr>
            <p:ph type="body" idx="5"/>
          </p:nvPr>
        </p:nvSpPr>
        <p:spPr>
          <a:xfrm>
            <a:off x="191213" y="6295280"/>
            <a:ext cx="11664729" cy="291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b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380"/>
              <a:buFont typeface="Arial" panose="020B0604020202020204"/>
              <a:buNone/>
              <a:defRPr sz="1200"/>
            </a:lvl1pPr>
            <a:lvl2pPr marL="914400" lvl="1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610"/>
              <a:buFont typeface="Arial" panose="020B0604020202020204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3pPr>
            <a:lvl4pPr marL="1828800" lvl="3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4pPr>
            <a:lvl5pPr marL="2286000" lvl="4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6" name="Google Shape;326;p28"/>
          <p:cNvSpPr txBox="1">
            <a:spLocks noGrp="1"/>
          </p:cNvSpPr>
          <p:nvPr>
            <p:ph type="body" idx="6"/>
          </p:nvPr>
        </p:nvSpPr>
        <p:spPr>
          <a:xfrm>
            <a:off x="191213" y="559716"/>
            <a:ext cx="9006673" cy="321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610"/>
              <a:buFont typeface="Arial" panose="020B0604020202020204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610"/>
              <a:buFont typeface="Arial" panose="020B0604020202020204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3pPr>
            <a:lvl4pPr marL="1828800" lvl="3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4pPr>
            <a:lvl5pPr marL="2286000" lvl="4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7" name="Google Shape;327;p28"/>
          <p:cNvSpPr txBox="1">
            <a:spLocks noGrp="1"/>
          </p:cNvSpPr>
          <p:nvPr>
            <p:ph type="title"/>
          </p:nvPr>
        </p:nvSpPr>
        <p:spPr>
          <a:xfrm>
            <a:off x="191214" y="1115454"/>
            <a:ext cx="11754055" cy="429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28" name="Google Shape;328;p28"/>
          <p:cNvSpPr>
            <a:spLocks noGrp="1"/>
          </p:cNvSpPr>
          <p:nvPr>
            <p:ph type="pic" idx="7"/>
          </p:nvPr>
        </p:nvSpPr>
        <p:spPr>
          <a:xfrm>
            <a:off x="3" y="1773243"/>
            <a:ext cx="12192000" cy="283532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76623965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2 images + 2 text boxes">
  <p:cSld name="2_2 images + 2 text boxes"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9"/>
          <p:cNvSpPr txBox="1">
            <a:spLocks noGrp="1"/>
          </p:cNvSpPr>
          <p:nvPr>
            <p:ph type="body" idx="1"/>
          </p:nvPr>
        </p:nvSpPr>
        <p:spPr>
          <a:xfrm>
            <a:off x="191213" y="4716898"/>
            <a:ext cx="5727539" cy="1593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840"/>
              <a:buNone/>
              <a:defRPr sz="1600"/>
            </a:lvl1pPr>
            <a:lvl2pPr marL="914400" lvl="1" indent="-34544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840"/>
              <a:buChar char="◼"/>
              <a:defRPr sz="1600"/>
            </a:lvl2pPr>
            <a:lvl3pPr marL="1371600" marR="0" lvl="2" indent="-3302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 panose="020B0604020202020204"/>
              <a:buChar char="−"/>
              <a:defRPr sz="1600"/>
            </a:lvl3pPr>
            <a:lvl4pPr marL="1828800" marR="0" lvl="3" indent="-3302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 panose="020B0604020202020204"/>
              <a:buChar char="−"/>
              <a:defRPr sz="1600"/>
            </a:lvl4pPr>
            <a:lvl5pPr marL="2286000" marR="0" lvl="4" indent="-3302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 panose="020B0604020202020204"/>
              <a:buChar char="−"/>
              <a:defRPr sz="16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1" name="Google Shape;331;p29"/>
          <p:cNvSpPr txBox="1">
            <a:spLocks noGrp="1"/>
          </p:cNvSpPr>
          <p:nvPr>
            <p:ph type="body" idx="2"/>
          </p:nvPr>
        </p:nvSpPr>
        <p:spPr>
          <a:xfrm>
            <a:off x="191213" y="4341477"/>
            <a:ext cx="5727539" cy="383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70"/>
              <a:buFont typeface="Arial" panose="020B0604020202020204"/>
              <a:buNone/>
              <a:defRPr sz="1800" b="1">
                <a:solidFill>
                  <a:srgbClr val="CF142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610"/>
              <a:buFont typeface="Arial" panose="020B0604020202020204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3pPr>
            <a:lvl4pPr marL="1828800" lvl="3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4pPr>
            <a:lvl5pPr marL="2286000" lvl="4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2" name="Google Shape;332;p29"/>
          <p:cNvSpPr txBox="1">
            <a:spLocks noGrp="1"/>
          </p:cNvSpPr>
          <p:nvPr>
            <p:ph type="body" idx="3"/>
          </p:nvPr>
        </p:nvSpPr>
        <p:spPr>
          <a:xfrm>
            <a:off x="6129105" y="4716898"/>
            <a:ext cx="5727539" cy="1593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840"/>
              <a:buNone/>
              <a:defRPr sz="1600"/>
            </a:lvl1pPr>
            <a:lvl2pPr marL="914400" lvl="1" indent="-34544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840"/>
              <a:buChar char="◼"/>
              <a:defRPr sz="1600"/>
            </a:lvl2pPr>
            <a:lvl3pPr marL="1371600" marR="0" lvl="2" indent="-3302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 panose="020B0604020202020204"/>
              <a:buChar char="−"/>
              <a:defRPr sz="1600"/>
            </a:lvl3pPr>
            <a:lvl4pPr marL="1828800" marR="0" lvl="3" indent="-3302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 panose="020B0604020202020204"/>
              <a:buChar char="−"/>
              <a:defRPr sz="1600"/>
            </a:lvl4pPr>
            <a:lvl5pPr marL="2286000" marR="0" lvl="4" indent="-3302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 panose="020B0604020202020204"/>
              <a:buChar char="−"/>
              <a:defRPr sz="16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3" name="Google Shape;333;p29"/>
          <p:cNvSpPr txBox="1">
            <a:spLocks noGrp="1"/>
          </p:cNvSpPr>
          <p:nvPr>
            <p:ph type="body" idx="4"/>
          </p:nvPr>
        </p:nvSpPr>
        <p:spPr>
          <a:xfrm>
            <a:off x="6129104" y="4341477"/>
            <a:ext cx="5727539" cy="383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70"/>
              <a:buFont typeface="Arial" panose="020B0604020202020204"/>
              <a:buNone/>
              <a:defRPr sz="1800" b="1">
                <a:solidFill>
                  <a:srgbClr val="CF142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610"/>
              <a:buFont typeface="Arial" panose="020B0604020202020204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3pPr>
            <a:lvl4pPr marL="1828800" lvl="3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4pPr>
            <a:lvl5pPr marL="2286000" lvl="4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4" name="Google Shape;334;p29"/>
          <p:cNvSpPr txBox="1">
            <a:spLocks noGrp="1"/>
          </p:cNvSpPr>
          <p:nvPr>
            <p:ph type="sldNum" idx="12"/>
          </p:nvPr>
        </p:nvSpPr>
        <p:spPr>
          <a:xfrm>
            <a:off x="11816488" y="6660714"/>
            <a:ext cx="369653" cy="131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fld id="{558B7FB9-0E46-BE40-8C5F-CA56FF8CD44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35" name="Google Shape;335;p29"/>
          <p:cNvSpPr txBox="1">
            <a:spLocks noGrp="1"/>
          </p:cNvSpPr>
          <p:nvPr>
            <p:ph type="ftr" idx="11"/>
          </p:nvPr>
        </p:nvSpPr>
        <p:spPr>
          <a:xfrm>
            <a:off x="4048602" y="6657254"/>
            <a:ext cx="7802743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 lang="en-US"/>
          </a:p>
        </p:txBody>
      </p:sp>
      <p:sp>
        <p:nvSpPr>
          <p:cNvPr id="336" name="Google Shape;336;p29"/>
          <p:cNvSpPr txBox="1">
            <a:spLocks noGrp="1"/>
          </p:cNvSpPr>
          <p:nvPr>
            <p:ph type="body" idx="5"/>
          </p:nvPr>
        </p:nvSpPr>
        <p:spPr>
          <a:xfrm>
            <a:off x="191213" y="6295280"/>
            <a:ext cx="11664729" cy="291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b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380"/>
              <a:buFont typeface="Arial" panose="020B0604020202020204"/>
              <a:buNone/>
              <a:defRPr sz="1200"/>
            </a:lvl1pPr>
            <a:lvl2pPr marL="914400" lvl="1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610"/>
              <a:buFont typeface="Arial" panose="020B0604020202020204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3pPr>
            <a:lvl4pPr marL="1828800" lvl="3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4pPr>
            <a:lvl5pPr marL="2286000" lvl="4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7" name="Google Shape;337;p29"/>
          <p:cNvSpPr txBox="1">
            <a:spLocks noGrp="1"/>
          </p:cNvSpPr>
          <p:nvPr>
            <p:ph type="body" idx="6"/>
          </p:nvPr>
        </p:nvSpPr>
        <p:spPr>
          <a:xfrm>
            <a:off x="191213" y="559716"/>
            <a:ext cx="9006673" cy="321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610"/>
              <a:buFont typeface="Arial" panose="020B0604020202020204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610"/>
              <a:buFont typeface="Arial" panose="020B0604020202020204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3pPr>
            <a:lvl4pPr marL="1828800" lvl="3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4pPr>
            <a:lvl5pPr marL="2286000" lvl="4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8" name="Google Shape;338;p29"/>
          <p:cNvSpPr txBox="1">
            <a:spLocks noGrp="1"/>
          </p:cNvSpPr>
          <p:nvPr>
            <p:ph type="title"/>
          </p:nvPr>
        </p:nvSpPr>
        <p:spPr>
          <a:xfrm>
            <a:off x="191214" y="1115454"/>
            <a:ext cx="11754055" cy="429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39" name="Google Shape;339;p29"/>
          <p:cNvSpPr>
            <a:spLocks noGrp="1"/>
          </p:cNvSpPr>
          <p:nvPr>
            <p:ph type="pic" idx="7"/>
          </p:nvPr>
        </p:nvSpPr>
        <p:spPr>
          <a:xfrm>
            <a:off x="3" y="1773243"/>
            <a:ext cx="6129100" cy="2835329"/>
          </a:xfrm>
          <a:prstGeom prst="rect">
            <a:avLst/>
          </a:prstGeom>
          <a:noFill/>
          <a:ln>
            <a:noFill/>
          </a:ln>
        </p:spPr>
      </p:sp>
      <p:sp>
        <p:nvSpPr>
          <p:cNvPr id="340" name="Google Shape;340;p29"/>
          <p:cNvSpPr>
            <a:spLocks noGrp="1"/>
          </p:cNvSpPr>
          <p:nvPr>
            <p:ph type="pic" idx="8"/>
          </p:nvPr>
        </p:nvSpPr>
        <p:spPr>
          <a:xfrm>
            <a:off x="6129103" y="1773243"/>
            <a:ext cx="6062900" cy="283532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95174199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2 images + 2 text boxes">
  <p:cSld name="3_2 images + 2 text boxes"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30"/>
          <p:cNvSpPr txBox="1">
            <a:spLocks noGrp="1"/>
          </p:cNvSpPr>
          <p:nvPr>
            <p:ph type="body" idx="1"/>
          </p:nvPr>
        </p:nvSpPr>
        <p:spPr>
          <a:xfrm>
            <a:off x="191217" y="4716898"/>
            <a:ext cx="2596001" cy="1593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840"/>
              <a:buNone/>
              <a:defRPr sz="1600"/>
            </a:lvl1pPr>
            <a:lvl2pPr marL="914400" lvl="1" indent="-34544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840"/>
              <a:buChar char="◼"/>
              <a:defRPr sz="1600"/>
            </a:lvl2pPr>
            <a:lvl3pPr marL="1371600" marR="0" lvl="2" indent="-3302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 panose="020B0604020202020204"/>
              <a:buChar char="−"/>
              <a:defRPr sz="1600"/>
            </a:lvl3pPr>
            <a:lvl4pPr marL="1828800" marR="0" lvl="3" indent="-3302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 panose="020B0604020202020204"/>
              <a:buChar char="−"/>
              <a:defRPr sz="1600"/>
            </a:lvl4pPr>
            <a:lvl5pPr marL="2286000" marR="0" lvl="4" indent="-3302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 panose="020B0604020202020204"/>
              <a:buChar char="−"/>
              <a:defRPr sz="16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3" name="Google Shape;343;p30"/>
          <p:cNvSpPr txBox="1">
            <a:spLocks noGrp="1"/>
          </p:cNvSpPr>
          <p:nvPr>
            <p:ph type="body" idx="2"/>
          </p:nvPr>
        </p:nvSpPr>
        <p:spPr>
          <a:xfrm>
            <a:off x="191216" y="4341477"/>
            <a:ext cx="2596001" cy="383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70"/>
              <a:buFont typeface="Arial" panose="020B0604020202020204"/>
              <a:buNone/>
              <a:defRPr sz="1800" b="1">
                <a:solidFill>
                  <a:srgbClr val="CF142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610"/>
              <a:buFont typeface="Arial" panose="020B0604020202020204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3pPr>
            <a:lvl4pPr marL="1828800" lvl="3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4pPr>
            <a:lvl5pPr marL="2286000" lvl="4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4" name="Google Shape;344;p30"/>
          <p:cNvSpPr txBox="1">
            <a:spLocks noGrp="1"/>
          </p:cNvSpPr>
          <p:nvPr>
            <p:ph type="sldNum" idx="12"/>
          </p:nvPr>
        </p:nvSpPr>
        <p:spPr>
          <a:xfrm>
            <a:off x="11816488" y="6660714"/>
            <a:ext cx="369653" cy="131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fld id="{558B7FB9-0E46-BE40-8C5F-CA56FF8CD44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45" name="Google Shape;345;p30"/>
          <p:cNvSpPr txBox="1">
            <a:spLocks noGrp="1"/>
          </p:cNvSpPr>
          <p:nvPr>
            <p:ph type="ftr" idx="11"/>
          </p:nvPr>
        </p:nvSpPr>
        <p:spPr>
          <a:xfrm>
            <a:off x="4048602" y="6657254"/>
            <a:ext cx="7802743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 lang="en-US"/>
          </a:p>
        </p:txBody>
      </p:sp>
      <p:sp>
        <p:nvSpPr>
          <p:cNvPr id="346" name="Google Shape;346;p30"/>
          <p:cNvSpPr txBox="1">
            <a:spLocks noGrp="1"/>
          </p:cNvSpPr>
          <p:nvPr>
            <p:ph type="body" idx="3"/>
          </p:nvPr>
        </p:nvSpPr>
        <p:spPr>
          <a:xfrm>
            <a:off x="191213" y="6295280"/>
            <a:ext cx="11664729" cy="291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b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380"/>
              <a:buFont typeface="Arial" panose="020B0604020202020204"/>
              <a:buNone/>
              <a:defRPr sz="1200"/>
            </a:lvl1pPr>
            <a:lvl2pPr marL="914400" lvl="1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610"/>
              <a:buFont typeface="Arial" panose="020B0604020202020204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3pPr>
            <a:lvl4pPr marL="1828800" lvl="3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4pPr>
            <a:lvl5pPr marL="2286000" lvl="4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7" name="Google Shape;347;p30"/>
          <p:cNvSpPr txBox="1">
            <a:spLocks noGrp="1"/>
          </p:cNvSpPr>
          <p:nvPr>
            <p:ph type="body" idx="4"/>
          </p:nvPr>
        </p:nvSpPr>
        <p:spPr>
          <a:xfrm>
            <a:off x="191213" y="559716"/>
            <a:ext cx="9006673" cy="321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610"/>
              <a:buFont typeface="Arial" panose="020B0604020202020204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610"/>
              <a:buFont typeface="Arial" panose="020B0604020202020204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3pPr>
            <a:lvl4pPr marL="1828800" lvl="3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4pPr>
            <a:lvl5pPr marL="2286000" lvl="4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8" name="Google Shape;348;p30"/>
          <p:cNvSpPr txBox="1">
            <a:spLocks noGrp="1"/>
          </p:cNvSpPr>
          <p:nvPr>
            <p:ph type="title"/>
          </p:nvPr>
        </p:nvSpPr>
        <p:spPr>
          <a:xfrm>
            <a:off x="191214" y="1115454"/>
            <a:ext cx="11754055" cy="429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49" name="Google Shape;349;p30"/>
          <p:cNvSpPr>
            <a:spLocks noGrp="1"/>
          </p:cNvSpPr>
          <p:nvPr>
            <p:ph type="pic" idx="5"/>
          </p:nvPr>
        </p:nvSpPr>
        <p:spPr>
          <a:xfrm>
            <a:off x="-49995" y="1772397"/>
            <a:ext cx="3063264" cy="2835329"/>
          </a:xfrm>
          <a:prstGeom prst="rect">
            <a:avLst/>
          </a:prstGeom>
          <a:noFill/>
          <a:ln>
            <a:noFill/>
          </a:ln>
        </p:spPr>
      </p:sp>
      <p:sp>
        <p:nvSpPr>
          <p:cNvPr id="350" name="Google Shape;350;p30"/>
          <p:cNvSpPr>
            <a:spLocks noGrp="1"/>
          </p:cNvSpPr>
          <p:nvPr>
            <p:ph type="pic" idx="6"/>
          </p:nvPr>
        </p:nvSpPr>
        <p:spPr>
          <a:xfrm>
            <a:off x="3006463" y="1772397"/>
            <a:ext cx="3063264" cy="2835329"/>
          </a:xfrm>
          <a:prstGeom prst="rect">
            <a:avLst/>
          </a:prstGeom>
          <a:noFill/>
          <a:ln>
            <a:noFill/>
          </a:ln>
        </p:spPr>
      </p:sp>
      <p:sp>
        <p:nvSpPr>
          <p:cNvPr id="351" name="Google Shape;351;p30"/>
          <p:cNvSpPr>
            <a:spLocks noGrp="1"/>
          </p:cNvSpPr>
          <p:nvPr>
            <p:ph type="pic" idx="7"/>
          </p:nvPr>
        </p:nvSpPr>
        <p:spPr>
          <a:xfrm>
            <a:off x="6065472" y="1772397"/>
            <a:ext cx="3063264" cy="2835329"/>
          </a:xfrm>
          <a:prstGeom prst="rect">
            <a:avLst/>
          </a:prstGeom>
          <a:noFill/>
          <a:ln>
            <a:noFill/>
          </a:ln>
        </p:spPr>
      </p:sp>
      <p:sp>
        <p:nvSpPr>
          <p:cNvPr id="352" name="Google Shape;352;p30"/>
          <p:cNvSpPr>
            <a:spLocks noGrp="1"/>
          </p:cNvSpPr>
          <p:nvPr>
            <p:ph type="pic" idx="8"/>
          </p:nvPr>
        </p:nvSpPr>
        <p:spPr>
          <a:xfrm>
            <a:off x="9128736" y="1772397"/>
            <a:ext cx="3063264" cy="2835329"/>
          </a:xfrm>
          <a:prstGeom prst="rect">
            <a:avLst/>
          </a:prstGeom>
          <a:noFill/>
          <a:ln>
            <a:noFill/>
          </a:ln>
        </p:spPr>
      </p:sp>
      <p:sp>
        <p:nvSpPr>
          <p:cNvPr id="353" name="Google Shape;353;p30"/>
          <p:cNvSpPr txBox="1">
            <a:spLocks noGrp="1"/>
          </p:cNvSpPr>
          <p:nvPr>
            <p:ph type="body" idx="9"/>
          </p:nvPr>
        </p:nvSpPr>
        <p:spPr>
          <a:xfrm>
            <a:off x="3142906" y="4716898"/>
            <a:ext cx="2596001" cy="1593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840"/>
              <a:buNone/>
              <a:defRPr sz="1600"/>
            </a:lvl1pPr>
            <a:lvl2pPr marL="914400" lvl="1" indent="-34544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840"/>
              <a:buChar char="◼"/>
              <a:defRPr sz="1600"/>
            </a:lvl2pPr>
            <a:lvl3pPr marL="1371600" marR="0" lvl="2" indent="-3302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 panose="020B0604020202020204"/>
              <a:buChar char="−"/>
              <a:defRPr sz="1600"/>
            </a:lvl3pPr>
            <a:lvl4pPr marL="1828800" marR="0" lvl="3" indent="-3302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 panose="020B0604020202020204"/>
              <a:buChar char="−"/>
              <a:defRPr sz="1600"/>
            </a:lvl4pPr>
            <a:lvl5pPr marL="2286000" marR="0" lvl="4" indent="-3302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 panose="020B0604020202020204"/>
              <a:buChar char="−"/>
              <a:defRPr sz="16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4" name="Google Shape;354;p30"/>
          <p:cNvSpPr txBox="1">
            <a:spLocks noGrp="1"/>
          </p:cNvSpPr>
          <p:nvPr>
            <p:ph type="body" idx="13"/>
          </p:nvPr>
        </p:nvSpPr>
        <p:spPr>
          <a:xfrm>
            <a:off x="3142906" y="4341477"/>
            <a:ext cx="2596001" cy="383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70"/>
              <a:buFont typeface="Arial" panose="020B0604020202020204"/>
              <a:buNone/>
              <a:defRPr sz="1800" b="1">
                <a:solidFill>
                  <a:srgbClr val="CF142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610"/>
              <a:buFont typeface="Arial" panose="020B0604020202020204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3pPr>
            <a:lvl4pPr marL="1828800" lvl="3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4pPr>
            <a:lvl5pPr marL="2286000" lvl="4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5" name="Google Shape;355;p30"/>
          <p:cNvSpPr txBox="1">
            <a:spLocks noGrp="1"/>
          </p:cNvSpPr>
          <p:nvPr>
            <p:ph type="body" idx="14"/>
          </p:nvPr>
        </p:nvSpPr>
        <p:spPr>
          <a:xfrm>
            <a:off x="6312084" y="4716898"/>
            <a:ext cx="2596001" cy="1593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840"/>
              <a:buNone/>
              <a:defRPr sz="1600"/>
            </a:lvl1pPr>
            <a:lvl2pPr marL="914400" lvl="1" indent="-34544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840"/>
              <a:buChar char="◼"/>
              <a:defRPr sz="1600"/>
            </a:lvl2pPr>
            <a:lvl3pPr marL="1371600" marR="0" lvl="2" indent="-3302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 panose="020B0604020202020204"/>
              <a:buChar char="−"/>
              <a:defRPr sz="1600"/>
            </a:lvl3pPr>
            <a:lvl4pPr marL="1828800" marR="0" lvl="3" indent="-3302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 panose="020B0604020202020204"/>
              <a:buChar char="−"/>
              <a:defRPr sz="1600"/>
            </a:lvl4pPr>
            <a:lvl5pPr marL="2286000" marR="0" lvl="4" indent="-3302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 panose="020B0604020202020204"/>
              <a:buChar char="−"/>
              <a:defRPr sz="16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6" name="Google Shape;356;p30"/>
          <p:cNvSpPr txBox="1">
            <a:spLocks noGrp="1"/>
          </p:cNvSpPr>
          <p:nvPr>
            <p:ph type="body" idx="15"/>
          </p:nvPr>
        </p:nvSpPr>
        <p:spPr>
          <a:xfrm>
            <a:off x="6312082" y="4341477"/>
            <a:ext cx="2596001" cy="383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70"/>
              <a:buFont typeface="Arial" panose="020B0604020202020204"/>
              <a:buNone/>
              <a:defRPr sz="1800" b="1">
                <a:solidFill>
                  <a:srgbClr val="CF142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610"/>
              <a:buFont typeface="Arial" panose="020B0604020202020204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3pPr>
            <a:lvl4pPr marL="1828800" lvl="3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4pPr>
            <a:lvl5pPr marL="2286000" lvl="4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7" name="Google Shape;357;p30"/>
          <p:cNvSpPr txBox="1">
            <a:spLocks noGrp="1"/>
          </p:cNvSpPr>
          <p:nvPr>
            <p:ph type="body" idx="16"/>
          </p:nvPr>
        </p:nvSpPr>
        <p:spPr>
          <a:xfrm>
            <a:off x="9349269" y="4708941"/>
            <a:ext cx="2596001" cy="1593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840"/>
              <a:buNone/>
              <a:defRPr sz="1600"/>
            </a:lvl1pPr>
            <a:lvl2pPr marL="914400" lvl="1" indent="-34544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840"/>
              <a:buChar char="◼"/>
              <a:defRPr sz="1600"/>
            </a:lvl2pPr>
            <a:lvl3pPr marL="1371600" marR="0" lvl="2" indent="-3302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 panose="020B0604020202020204"/>
              <a:buChar char="−"/>
              <a:defRPr sz="1600"/>
            </a:lvl3pPr>
            <a:lvl4pPr marL="1828800" marR="0" lvl="3" indent="-3302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 panose="020B0604020202020204"/>
              <a:buChar char="−"/>
              <a:defRPr sz="1600"/>
            </a:lvl4pPr>
            <a:lvl5pPr marL="2286000" marR="0" lvl="4" indent="-3302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 panose="020B0604020202020204"/>
              <a:buChar char="−"/>
              <a:defRPr sz="16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8" name="Google Shape;358;p30"/>
          <p:cNvSpPr txBox="1">
            <a:spLocks noGrp="1"/>
          </p:cNvSpPr>
          <p:nvPr>
            <p:ph type="body" idx="17"/>
          </p:nvPr>
        </p:nvSpPr>
        <p:spPr>
          <a:xfrm>
            <a:off x="9349268" y="4333520"/>
            <a:ext cx="2596001" cy="383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70"/>
              <a:buFont typeface="Arial" panose="020B0604020202020204"/>
              <a:buNone/>
              <a:defRPr sz="1800" b="1">
                <a:solidFill>
                  <a:srgbClr val="CF142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610"/>
              <a:buFont typeface="Arial" panose="020B0604020202020204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3pPr>
            <a:lvl4pPr marL="1828800" lvl="3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4pPr>
            <a:lvl5pPr marL="2286000" lvl="4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8465179"/>
      </p:ext>
    </p:extLst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2 images + 2 text boxes">
  <p:cSld name="4_2 images + 2 text boxes"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1"/>
          <p:cNvSpPr txBox="1">
            <a:spLocks noGrp="1"/>
          </p:cNvSpPr>
          <p:nvPr>
            <p:ph type="body" idx="1"/>
          </p:nvPr>
        </p:nvSpPr>
        <p:spPr>
          <a:xfrm>
            <a:off x="2397765" y="4716900"/>
            <a:ext cx="2207555" cy="1593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840"/>
              <a:buNone/>
              <a:defRPr sz="1600"/>
            </a:lvl1pPr>
            <a:lvl2pPr marL="914400" lvl="1" indent="-34544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840"/>
              <a:buChar char="◼"/>
              <a:defRPr sz="1600"/>
            </a:lvl2pPr>
            <a:lvl3pPr marL="1371600" marR="0" lvl="2" indent="-3302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 panose="020B0604020202020204"/>
              <a:buChar char="−"/>
              <a:defRPr sz="1600"/>
            </a:lvl3pPr>
            <a:lvl4pPr marL="1828800" marR="0" lvl="3" indent="-3302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 panose="020B0604020202020204"/>
              <a:buChar char="−"/>
              <a:defRPr sz="1600"/>
            </a:lvl4pPr>
            <a:lvl5pPr marL="2286000" marR="0" lvl="4" indent="-3302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 panose="020B0604020202020204"/>
              <a:buChar char="−"/>
              <a:defRPr sz="16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1" name="Google Shape;361;p31"/>
          <p:cNvSpPr txBox="1">
            <a:spLocks noGrp="1"/>
          </p:cNvSpPr>
          <p:nvPr>
            <p:ph type="body" idx="2"/>
          </p:nvPr>
        </p:nvSpPr>
        <p:spPr>
          <a:xfrm>
            <a:off x="2397765" y="4341477"/>
            <a:ext cx="2207555" cy="383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70"/>
              <a:buFont typeface="Arial" panose="020B0604020202020204"/>
              <a:buNone/>
              <a:defRPr sz="1800" b="1">
                <a:solidFill>
                  <a:srgbClr val="CF142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610"/>
              <a:buFont typeface="Arial" panose="020B0604020202020204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3pPr>
            <a:lvl4pPr marL="1828800" lvl="3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4pPr>
            <a:lvl5pPr marL="2286000" lvl="4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2" name="Google Shape;362;p31"/>
          <p:cNvSpPr txBox="1">
            <a:spLocks noGrp="1"/>
          </p:cNvSpPr>
          <p:nvPr>
            <p:ph type="sldNum" idx="12"/>
          </p:nvPr>
        </p:nvSpPr>
        <p:spPr>
          <a:xfrm>
            <a:off x="11816488" y="6660714"/>
            <a:ext cx="369653" cy="131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fld id="{558B7FB9-0E46-BE40-8C5F-CA56FF8CD44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63" name="Google Shape;363;p31"/>
          <p:cNvSpPr txBox="1">
            <a:spLocks noGrp="1"/>
          </p:cNvSpPr>
          <p:nvPr>
            <p:ph type="ftr" idx="11"/>
          </p:nvPr>
        </p:nvSpPr>
        <p:spPr>
          <a:xfrm>
            <a:off x="4048602" y="6657254"/>
            <a:ext cx="7802743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 lang="en-US"/>
          </a:p>
        </p:txBody>
      </p:sp>
      <p:sp>
        <p:nvSpPr>
          <p:cNvPr id="364" name="Google Shape;364;p31"/>
          <p:cNvSpPr txBox="1">
            <a:spLocks noGrp="1"/>
          </p:cNvSpPr>
          <p:nvPr>
            <p:ph type="body" idx="3"/>
          </p:nvPr>
        </p:nvSpPr>
        <p:spPr>
          <a:xfrm>
            <a:off x="191213" y="6295280"/>
            <a:ext cx="11664729" cy="291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b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380"/>
              <a:buFont typeface="Arial" panose="020B0604020202020204"/>
              <a:buNone/>
              <a:defRPr sz="1200"/>
            </a:lvl1pPr>
            <a:lvl2pPr marL="914400" lvl="1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610"/>
              <a:buFont typeface="Arial" panose="020B0604020202020204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3pPr>
            <a:lvl4pPr marL="1828800" lvl="3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4pPr>
            <a:lvl5pPr marL="2286000" lvl="4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5" name="Google Shape;365;p31"/>
          <p:cNvSpPr txBox="1">
            <a:spLocks noGrp="1"/>
          </p:cNvSpPr>
          <p:nvPr>
            <p:ph type="body" idx="4"/>
          </p:nvPr>
        </p:nvSpPr>
        <p:spPr>
          <a:xfrm>
            <a:off x="191213" y="559716"/>
            <a:ext cx="9006673" cy="321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610"/>
              <a:buFont typeface="Arial" panose="020B0604020202020204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610"/>
              <a:buFont typeface="Arial" panose="020B0604020202020204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3pPr>
            <a:lvl4pPr marL="1828800" lvl="3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4pPr>
            <a:lvl5pPr marL="2286000" lvl="4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6" name="Google Shape;366;p31"/>
          <p:cNvSpPr txBox="1">
            <a:spLocks noGrp="1"/>
          </p:cNvSpPr>
          <p:nvPr>
            <p:ph type="title"/>
          </p:nvPr>
        </p:nvSpPr>
        <p:spPr>
          <a:xfrm>
            <a:off x="191214" y="1115454"/>
            <a:ext cx="11754055" cy="429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7" name="Google Shape;367;p31"/>
          <p:cNvSpPr>
            <a:spLocks noGrp="1"/>
          </p:cNvSpPr>
          <p:nvPr>
            <p:ph type="pic" idx="5"/>
          </p:nvPr>
        </p:nvSpPr>
        <p:spPr>
          <a:xfrm>
            <a:off x="2206557" y="1773241"/>
            <a:ext cx="2494659" cy="3081550"/>
          </a:xfrm>
          <a:prstGeom prst="rect">
            <a:avLst/>
          </a:prstGeom>
          <a:noFill/>
          <a:ln>
            <a:noFill/>
          </a:ln>
        </p:spPr>
      </p:sp>
      <p:sp>
        <p:nvSpPr>
          <p:cNvPr id="368" name="Google Shape;368;p31"/>
          <p:cNvSpPr>
            <a:spLocks noGrp="1"/>
          </p:cNvSpPr>
          <p:nvPr>
            <p:ph type="pic" idx="6"/>
          </p:nvPr>
        </p:nvSpPr>
        <p:spPr>
          <a:xfrm>
            <a:off x="4701216" y="1773241"/>
            <a:ext cx="2494659" cy="3081550"/>
          </a:xfrm>
          <a:prstGeom prst="rect">
            <a:avLst/>
          </a:prstGeom>
          <a:noFill/>
          <a:ln>
            <a:noFill/>
          </a:ln>
        </p:spPr>
      </p:sp>
      <p:sp>
        <p:nvSpPr>
          <p:cNvPr id="369" name="Google Shape;369;p31"/>
          <p:cNvSpPr>
            <a:spLocks noGrp="1"/>
          </p:cNvSpPr>
          <p:nvPr>
            <p:ph type="pic" idx="7"/>
          </p:nvPr>
        </p:nvSpPr>
        <p:spPr>
          <a:xfrm>
            <a:off x="7195873" y="1773241"/>
            <a:ext cx="2494659" cy="3081550"/>
          </a:xfrm>
          <a:prstGeom prst="rect">
            <a:avLst/>
          </a:prstGeom>
          <a:noFill/>
          <a:ln>
            <a:noFill/>
          </a:ln>
        </p:spPr>
      </p:sp>
      <p:sp>
        <p:nvSpPr>
          <p:cNvPr id="370" name="Google Shape;370;p31"/>
          <p:cNvSpPr>
            <a:spLocks noGrp="1"/>
          </p:cNvSpPr>
          <p:nvPr>
            <p:ph type="pic" idx="8"/>
          </p:nvPr>
        </p:nvSpPr>
        <p:spPr>
          <a:xfrm>
            <a:off x="9690533" y="1773241"/>
            <a:ext cx="2494659" cy="3081550"/>
          </a:xfrm>
          <a:prstGeom prst="rect">
            <a:avLst/>
          </a:prstGeom>
          <a:noFill/>
          <a:ln>
            <a:noFill/>
          </a:ln>
        </p:spPr>
      </p:sp>
      <p:sp>
        <p:nvSpPr>
          <p:cNvPr id="371" name="Google Shape;371;p31"/>
          <p:cNvSpPr txBox="1">
            <a:spLocks noGrp="1"/>
          </p:cNvSpPr>
          <p:nvPr>
            <p:ph type="body" idx="9"/>
          </p:nvPr>
        </p:nvSpPr>
        <p:spPr>
          <a:xfrm>
            <a:off x="4757761" y="4716900"/>
            <a:ext cx="2207555" cy="1593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840"/>
              <a:buNone/>
              <a:defRPr sz="1600"/>
            </a:lvl1pPr>
            <a:lvl2pPr marL="914400" lvl="1" indent="-34544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840"/>
              <a:buChar char="◼"/>
              <a:defRPr sz="1600"/>
            </a:lvl2pPr>
            <a:lvl3pPr marL="1371600" marR="0" lvl="2" indent="-3302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 panose="020B0604020202020204"/>
              <a:buChar char="−"/>
              <a:defRPr sz="1600"/>
            </a:lvl3pPr>
            <a:lvl4pPr marL="1828800" marR="0" lvl="3" indent="-3302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 panose="020B0604020202020204"/>
              <a:buChar char="−"/>
              <a:defRPr sz="1600"/>
            </a:lvl4pPr>
            <a:lvl5pPr marL="2286000" marR="0" lvl="4" indent="-3302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 panose="020B0604020202020204"/>
              <a:buChar char="−"/>
              <a:defRPr sz="16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2" name="Google Shape;372;p31"/>
          <p:cNvSpPr txBox="1">
            <a:spLocks noGrp="1"/>
          </p:cNvSpPr>
          <p:nvPr>
            <p:ph type="body" idx="13"/>
          </p:nvPr>
        </p:nvSpPr>
        <p:spPr>
          <a:xfrm>
            <a:off x="4757760" y="4341477"/>
            <a:ext cx="2207555" cy="383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70"/>
              <a:buFont typeface="Arial" panose="020B0604020202020204"/>
              <a:buNone/>
              <a:defRPr sz="1800" b="1">
                <a:solidFill>
                  <a:srgbClr val="CF142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610"/>
              <a:buFont typeface="Arial" panose="020B0604020202020204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3pPr>
            <a:lvl4pPr marL="1828800" lvl="3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4pPr>
            <a:lvl5pPr marL="2286000" lvl="4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3" name="Google Shape;373;p31"/>
          <p:cNvSpPr txBox="1">
            <a:spLocks noGrp="1"/>
          </p:cNvSpPr>
          <p:nvPr>
            <p:ph type="body" idx="14"/>
          </p:nvPr>
        </p:nvSpPr>
        <p:spPr>
          <a:xfrm>
            <a:off x="7319453" y="4716900"/>
            <a:ext cx="2207555" cy="1593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840"/>
              <a:buNone/>
              <a:defRPr sz="1600"/>
            </a:lvl1pPr>
            <a:lvl2pPr marL="914400" lvl="1" indent="-34544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840"/>
              <a:buChar char="◼"/>
              <a:defRPr sz="1600"/>
            </a:lvl2pPr>
            <a:lvl3pPr marL="1371600" marR="0" lvl="2" indent="-3302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 panose="020B0604020202020204"/>
              <a:buChar char="−"/>
              <a:defRPr sz="1600"/>
            </a:lvl3pPr>
            <a:lvl4pPr marL="1828800" marR="0" lvl="3" indent="-3302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 panose="020B0604020202020204"/>
              <a:buChar char="−"/>
              <a:defRPr sz="1600"/>
            </a:lvl4pPr>
            <a:lvl5pPr marL="2286000" marR="0" lvl="4" indent="-3302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 panose="020B0604020202020204"/>
              <a:buChar char="−"/>
              <a:defRPr sz="16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4" name="Google Shape;374;p31"/>
          <p:cNvSpPr txBox="1">
            <a:spLocks noGrp="1"/>
          </p:cNvSpPr>
          <p:nvPr>
            <p:ph type="body" idx="15"/>
          </p:nvPr>
        </p:nvSpPr>
        <p:spPr>
          <a:xfrm>
            <a:off x="7319453" y="4341477"/>
            <a:ext cx="2207555" cy="383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70"/>
              <a:buFont typeface="Arial" panose="020B0604020202020204"/>
              <a:buNone/>
              <a:defRPr sz="1800" b="1">
                <a:solidFill>
                  <a:srgbClr val="CF142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610"/>
              <a:buFont typeface="Arial" panose="020B0604020202020204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3pPr>
            <a:lvl4pPr marL="1828800" lvl="3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4pPr>
            <a:lvl5pPr marL="2286000" lvl="4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5" name="Google Shape;375;p31"/>
          <p:cNvSpPr txBox="1">
            <a:spLocks noGrp="1"/>
          </p:cNvSpPr>
          <p:nvPr>
            <p:ph type="body" idx="16"/>
          </p:nvPr>
        </p:nvSpPr>
        <p:spPr>
          <a:xfrm>
            <a:off x="9815113" y="4716900"/>
            <a:ext cx="2207555" cy="1593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840"/>
              <a:buNone/>
              <a:defRPr sz="1600"/>
            </a:lvl1pPr>
            <a:lvl2pPr marL="914400" lvl="1" indent="-34544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840"/>
              <a:buChar char="◼"/>
              <a:defRPr sz="1600"/>
            </a:lvl2pPr>
            <a:lvl3pPr marL="1371600" marR="0" lvl="2" indent="-3302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 panose="020B0604020202020204"/>
              <a:buChar char="−"/>
              <a:defRPr sz="1600"/>
            </a:lvl3pPr>
            <a:lvl4pPr marL="1828800" marR="0" lvl="3" indent="-3302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 panose="020B0604020202020204"/>
              <a:buChar char="−"/>
              <a:defRPr sz="1600"/>
            </a:lvl4pPr>
            <a:lvl5pPr marL="2286000" marR="0" lvl="4" indent="-3302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 panose="020B0604020202020204"/>
              <a:buChar char="−"/>
              <a:defRPr sz="16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6" name="Google Shape;376;p31"/>
          <p:cNvSpPr txBox="1">
            <a:spLocks noGrp="1"/>
          </p:cNvSpPr>
          <p:nvPr>
            <p:ph type="body" idx="17"/>
          </p:nvPr>
        </p:nvSpPr>
        <p:spPr>
          <a:xfrm>
            <a:off x="9815113" y="4341477"/>
            <a:ext cx="2207555" cy="383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70"/>
              <a:buFont typeface="Arial" panose="020B0604020202020204"/>
              <a:buNone/>
              <a:defRPr sz="1800" b="1">
                <a:solidFill>
                  <a:srgbClr val="CF142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610"/>
              <a:buFont typeface="Arial" panose="020B0604020202020204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3pPr>
            <a:lvl4pPr marL="1828800" lvl="3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4pPr>
            <a:lvl5pPr marL="2286000" lvl="4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7" name="Google Shape;377;p31"/>
          <p:cNvSpPr txBox="1">
            <a:spLocks noGrp="1"/>
          </p:cNvSpPr>
          <p:nvPr>
            <p:ph type="body" idx="18"/>
          </p:nvPr>
        </p:nvSpPr>
        <p:spPr>
          <a:xfrm>
            <a:off x="191211" y="1772818"/>
            <a:ext cx="2015344" cy="1593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2070"/>
              <a:buNone/>
              <a:defRPr/>
            </a:lvl1pPr>
            <a:lvl2pPr marL="914400" lvl="1" indent="-360045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2070"/>
              <a:buChar char="◼"/>
              <a:defRPr/>
            </a:lvl2pPr>
            <a:lvl3pPr marL="1371600" marR="0" lvl="2" indent="-3302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 panose="020B0604020202020204"/>
              <a:buChar char="−"/>
              <a:defRPr/>
            </a:lvl3pPr>
            <a:lvl4pPr marL="1828800" marR="0" lvl="3" indent="-3302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 panose="020B0604020202020204"/>
              <a:buChar char="−"/>
              <a:defRPr/>
            </a:lvl4pPr>
            <a:lvl5pPr marL="2286000" marR="0" lvl="4" indent="-3302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 panose="020B0604020202020204"/>
              <a:buChar char="−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67312622"/>
      </p:ext>
    </p:extLst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images +3 textboxes">
  <p:cSld name="3 images +3 textboxes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32"/>
          <p:cNvSpPr txBox="1">
            <a:spLocks noGrp="1"/>
          </p:cNvSpPr>
          <p:nvPr>
            <p:ph type="body" idx="1"/>
          </p:nvPr>
        </p:nvSpPr>
        <p:spPr>
          <a:xfrm>
            <a:off x="191214" y="4341477"/>
            <a:ext cx="3778671" cy="383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70"/>
              <a:buFont typeface="Arial" panose="020B0604020202020204"/>
              <a:buNone/>
              <a:defRPr sz="1800" b="1">
                <a:solidFill>
                  <a:srgbClr val="00206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610"/>
              <a:buFont typeface="Arial" panose="020B0604020202020204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3pPr>
            <a:lvl4pPr marL="1828800" lvl="3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4pPr>
            <a:lvl5pPr marL="2286000" lvl="4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0" name="Google Shape;380;p32"/>
          <p:cNvSpPr txBox="1">
            <a:spLocks noGrp="1"/>
          </p:cNvSpPr>
          <p:nvPr>
            <p:ph type="body" idx="2"/>
          </p:nvPr>
        </p:nvSpPr>
        <p:spPr>
          <a:xfrm>
            <a:off x="4089839" y="4341477"/>
            <a:ext cx="3778671" cy="383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70"/>
              <a:buFont typeface="Arial" panose="020B0604020202020204"/>
              <a:buNone/>
              <a:defRPr sz="1800" b="1">
                <a:solidFill>
                  <a:srgbClr val="00206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610"/>
              <a:buFont typeface="Arial" panose="020B0604020202020204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3pPr>
            <a:lvl4pPr marL="1828800" lvl="3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4pPr>
            <a:lvl5pPr marL="2286000" lvl="4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1" name="Google Shape;381;p32"/>
          <p:cNvSpPr txBox="1">
            <a:spLocks noGrp="1"/>
          </p:cNvSpPr>
          <p:nvPr>
            <p:ph type="body" idx="3"/>
          </p:nvPr>
        </p:nvSpPr>
        <p:spPr>
          <a:xfrm>
            <a:off x="8166599" y="4341477"/>
            <a:ext cx="3778671" cy="383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70"/>
              <a:buFont typeface="Arial" panose="020B0604020202020204"/>
              <a:buNone/>
              <a:defRPr sz="1800" b="1">
                <a:solidFill>
                  <a:srgbClr val="00206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610"/>
              <a:buFont typeface="Arial" panose="020B0604020202020204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3pPr>
            <a:lvl4pPr marL="1828800" lvl="3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4pPr>
            <a:lvl5pPr marL="2286000" lvl="4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2" name="Google Shape;382;p32"/>
          <p:cNvSpPr txBox="1">
            <a:spLocks noGrp="1"/>
          </p:cNvSpPr>
          <p:nvPr>
            <p:ph type="sldNum" idx="12"/>
          </p:nvPr>
        </p:nvSpPr>
        <p:spPr>
          <a:xfrm>
            <a:off x="11816488" y="6660714"/>
            <a:ext cx="369653" cy="131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fld id="{558B7FB9-0E46-BE40-8C5F-CA56FF8CD44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83" name="Google Shape;383;p32"/>
          <p:cNvSpPr txBox="1">
            <a:spLocks noGrp="1"/>
          </p:cNvSpPr>
          <p:nvPr>
            <p:ph type="body" idx="4"/>
          </p:nvPr>
        </p:nvSpPr>
        <p:spPr>
          <a:xfrm>
            <a:off x="191214" y="4725146"/>
            <a:ext cx="3778671" cy="352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840"/>
              <a:buNone/>
              <a:defRPr/>
            </a:lvl1pPr>
            <a:lvl2pPr marL="914400" lvl="1" indent="-360045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2070"/>
              <a:buChar char="◼"/>
              <a:defRPr/>
            </a:lvl2pPr>
            <a:lvl3pPr marL="1371600" lvl="2" indent="-3429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800"/>
              <a:buChar char="−"/>
              <a:defRPr/>
            </a:lvl3pPr>
            <a:lvl4pPr marL="1828800" lvl="3" indent="-3429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800"/>
              <a:buChar char="−"/>
              <a:defRPr/>
            </a:lvl4pPr>
            <a:lvl5pPr marL="2286000" lvl="4" indent="-3429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800"/>
              <a:buChar char="−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4" name="Google Shape;384;p32"/>
          <p:cNvSpPr txBox="1">
            <a:spLocks noGrp="1"/>
          </p:cNvSpPr>
          <p:nvPr>
            <p:ph type="body" idx="5"/>
          </p:nvPr>
        </p:nvSpPr>
        <p:spPr>
          <a:xfrm>
            <a:off x="4089839" y="4725146"/>
            <a:ext cx="3778671" cy="352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840"/>
              <a:buNone/>
              <a:defRPr/>
            </a:lvl1pPr>
            <a:lvl2pPr marL="914400" lvl="1" indent="-360045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2070"/>
              <a:buChar char="◼"/>
              <a:defRPr/>
            </a:lvl2pPr>
            <a:lvl3pPr marL="1371600" lvl="2" indent="-3429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800"/>
              <a:buChar char="−"/>
              <a:defRPr/>
            </a:lvl3pPr>
            <a:lvl4pPr marL="1828800" lvl="3" indent="-3429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800"/>
              <a:buChar char="−"/>
              <a:defRPr/>
            </a:lvl4pPr>
            <a:lvl5pPr marL="2286000" lvl="4" indent="-3429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800"/>
              <a:buChar char="−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5" name="Google Shape;385;p32"/>
          <p:cNvSpPr txBox="1">
            <a:spLocks noGrp="1"/>
          </p:cNvSpPr>
          <p:nvPr>
            <p:ph type="body" idx="6"/>
          </p:nvPr>
        </p:nvSpPr>
        <p:spPr>
          <a:xfrm>
            <a:off x="8166599" y="4725146"/>
            <a:ext cx="3778671" cy="352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840"/>
              <a:buNone/>
              <a:defRPr/>
            </a:lvl1pPr>
            <a:lvl2pPr marL="914400" lvl="1" indent="-360045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2070"/>
              <a:buChar char="◼"/>
              <a:defRPr/>
            </a:lvl2pPr>
            <a:lvl3pPr marL="1371600" lvl="2" indent="-3429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800"/>
              <a:buChar char="−"/>
              <a:defRPr/>
            </a:lvl3pPr>
            <a:lvl4pPr marL="1828800" lvl="3" indent="-3429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800"/>
              <a:buChar char="−"/>
              <a:defRPr/>
            </a:lvl4pPr>
            <a:lvl5pPr marL="2286000" lvl="4" indent="-3429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800"/>
              <a:buChar char="−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6" name="Google Shape;386;p32"/>
          <p:cNvSpPr txBox="1">
            <a:spLocks noGrp="1"/>
          </p:cNvSpPr>
          <p:nvPr>
            <p:ph type="ftr" idx="11"/>
          </p:nvPr>
        </p:nvSpPr>
        <p:spPr>
          <a:xfrm>
            <a:off x="4048602" y="6657254"/>
            <a:ext cx="7802743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 lang="en-US"/>
          </a:p>
        </p:txBody>
      </p:sp>
      <p:sp>
        <p:nvSpPr>
          <p:cNvPr id="387" name="Google Shape;387;p32"/>
          <p:cNvSpPr txBox="1">
            <a:spLocks noGrp="1"/>
          </p:cNvSpPr>
          <p:nvPr>
            <p:ph type="body" idx="7"/>
          </p:nvPr>
        </p:nvSpPr>
        <p:spPr>
          <a:xfrm>
            <a:off x="191213" y="6295280"/>
            <a:ext cx="11664729" cy="291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b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380"/>
              <a:buFont typeface="Arial" panose="020B0604020202020204"/>
              <a:buNone/>
              <a:defRPr sz="1200"/>
            </a:lvl1pPr>
            <a:lvl2pPr marL="914400" lvl="1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610"/>
              <a:buFont typeface="Arial" panose="020B0604020202020204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3pPr>
            <a:lvl4pPr marL="1828800" lvl="3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4pPr>
            <a:lvl5pPr marL="2286000" lvl="4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8" name="Google Shape;388;p32"/>
          <p:cNvSpPr txBox="1">
            <a:spLocks noGrp="1"/>
          </p:cNvSpPr>
          <p:nvPr>
            <p:ph type="body" idx="8"/>
          </p:nvPr>
        </p:nvSpPr>
        <p:spPr>
          <a:xfrm>
            <a:off x="191213" y="559716"/>
            <a:ext cx="9006673" cy="321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610"/>
              <a:buFont typeface="Arial" panose="020B0604020202020204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610"/>
              <a:buFont typeface="Arial" panose="020B0604020202020204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3pPr>
            <a:lvl4pPr marL="1828800" lvl="3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4pPr>
            <a:lvl5pPr marL="2286000" lvl="4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9" name="Google Shape;389;p32"/>
          <p:cNvSpPr txBox="1">
            <a:spLocks noGrp="1"/>
          </p:cNvSpPr>
          <p:nvPr>
            <p:ph type="title"/>
          </p:nvPr>
        </p:nvSpPr>
        <p:spPr>
          <a:xfrm>
            <a:off x="191214" y="1115454"/>
            <a:ext cx="11754055" cy="429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90" name="Google Shape;390;p32"/>
          <p:cNvSpPr>
            <a:spLocks noGrp="1"/>
          </p:cNvSpPr>
          <p:nvPr>
            <p:ph type="pic" idx="9"/>
          </p:nvPr>
        </p:nvSpPr>
        <p:spPr>
          <a:xfrm>
            <a:off x="4" y="1773243"/>
            <a:ext cx="4048599" cy="2835329"/>
          </a:xfrm>
          <a:prstGeom prst="rect">
            <a:avLst/>
          </a:prstGeom>
          <a:noFill/>
          <a:ln>
            <a:noFill/>
          </a:ln>
        </p:spPr>
      </p:sp>
      <p:sp>
        <p:nvSpPr>
          <p:cNvPr id="391" name="Google Shape;391;p32"/>
          <p:cNvSpPr>
            <a:spLocks noGrp="1"/>
          </p:cNvSpPr>
          <p:nvPr>
            <p:ph type="pic" idx="13"/>
          </p:nvPr>
        </p:nvSpPr>
        <p:spPr>
          <a:xfrm>
            <a:off x="4048603" y="1773243"/>
            <a:ext cx="3920095" cy="2835329"/>
          </a:xfrm>
          <a:prstGeom prst="rect">
            <a:avLst/>
          </a:prstGeom>
          <a:noFill/>
          <a:ln>
            <a:noFill/>
          </a:ln>
        </p:spPr>
      </p:sp>
      <p:sp>
        <p:nvSpPr>
          <p:cNvPr id="392" name="Google Shape;392;p32"/>
          <p:cNvSpPr>
            <a:spLocks noGrp="1"/>
          </p:cNvSpPr>
          <p:nvPr>
            <p:ph type="pic" idx="14"/>
          </p:nvPr>
        </p:nvSpPr>
        <p:spPr>
          <a:xfrm>
            <a:off x="7968696" y="1773243"/>
            <a:ext cx="4223307" cy="283532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42980315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sic site">
  <p:cSld name="Basic site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33"/>
          <p:cNvSpPr txBox="1">
            <a:spLocks noGrp="1"/>
          </p:cNvSpPr>
          <p:nvPr>
            <p:ph type="body" idx="1"/>
          </p:nvPr>
        </p:nvSpPr>
        <p:spPr>
          <a:xfrm>
            <a:off x="191211" y="1690126"/>
            <a:ext cx="8199368" cy="1593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2070"/>
              <a:buNone/>
              <a:defRPr/>
            </a:lvl1pPr>
            <a:lvl2pPr marL="914400" lvl="1" indent="-360045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2070"/>
              <a:buChar char="◼"/>
              <a:defRPr/>
            </a:lvl2pPr>
            <a:lvl3pPr marL="1371600" marR="0" lvl="2" indent="-3302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 panose="020B0604020202020204"/>
              <a:buChar char="−"/>
              <a:defRPr/>
            </a:lvl3pPr>
            <a:lvl4pPr marL="1828800" marR="0" lvl="3" indent="-3302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 panose="020B0604020202020204"/>
              <a:buChar char="−"/>
              <a:defRPr/>
            </a:lvl4pPr>
            <a:lvl5pPr marL="2286000" marR="0" lvl="4" indent="-3302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 panose="020B0604020202020204"/>
              <a:buChar char="−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5" name="Google Shape;395;p33"/>
          <p:cNvSpPr txBox="1">
            <a:spLocks noGrp="1"/>
          </p:cNvSpPr>
          <p:nvPr>
            <p:ph type="sldNum" idx="12"/>
          </p:nvPr>
        </p:nvSpPr>
        <p:spPr>
          <a:xfrm>
            <a:off x="11816488" y="6660714"/>
            <a:ext cx="369653" cy="131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fld id="{558B7FB9-0E46-BE40-8C5F-CA56FF8CD44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96" name="Google Shape;396;p33"/>
          <p:cNvSpPr txBox="1">
            <a:spLocks noGrp="1"/>
          </p:cNvSpPr>
          <p:nvPr>
            <p:ph type="ftr" idx="11"/>
          </p:nvPr>
        </p:nvSpPr>
        <p:spPr>
          <a:xfrm>
            <a:off x="4048602" y="6657254"/>
            <a:ext cx="7802743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 lang="en-US"/>
          </a:p>
        </p:txBody>
      </p:sp>
      <p:sp>
        <p:nvSpPr>
          <p:cNvPr id="397" name="Google Shape;397;p33"/>
          <p:cNvSpPr txBox="1">
            <a:spLocks noGrp="1"/>
          </p:cNvSpPr>
          <p:nvPr>
            <p:ph type="title"/>
          </p:nvPr>
        </p:nvSpPr>
        <p:spPr>
          <a:xfrm>
            <a:off x="191214" y="1115454"/>
            <a:ext cx="11754055" cy="429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98" name="Google Shape;398;p33"/>
          <p:cNvSpPr txBox="1">
            <a:spLocks noGrp="1"/>
          </p:cNvSpPr>
          <p:nvPr>
            <p:ph type="body" idx="2"/>
          </p:nvPr>
        </p:nvSpPr>
        <p:spPr>
          <a:xfrm>
            <a:off x="191213" y="559716"/>
            <a:ext cx="9006673" cy="321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610"/>
              <a:buFont typeface="Arial" panose="020B0604020202020204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610"/>
              <a:buFont typeface="Arial" panose="020B0604020202020204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3pPr>
            <a:lvl4pPr marL="1828800" lvl="3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4pPr>
            <a:lvl5pPr marL="2286000" lvl="4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951151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F standard">
  <p:cSld name="BF standard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7"/>
          <p:cNvSpPr txBox="1">
            <a:spLocks noGrp="1"/>
          </p:cNvSpPr>
          <p:nvPr>
            <p:ph type="body" idx="1"/>
          </p:nvPr>
        </p:nvSpPr>
        <p:spPr>
          <a:xfrm>
            <a:off x="191213" y="2050164"/>
            <a:ext cx="11664729" cy="1593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2070"/>
              <a:buNone/>
              <a:defRPr/>
            </a:lvl1pPr>
            <a:lvl2pPr marL="914400" lvl="1" indent="-360045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2070"/>
              <a:buChar char="◼"/>
              <a:defRPr/>
            </a:lvl2pPr>
            <a:lvl3pPr marL="1371600" marR="0" lvl="2" indent="-3302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 panose="020B0604020202020204"/>
              <a:buChar char="−"/>
              <a:defRPr/>
            </a:lvl3pPr>
            <a:lvl4pPr marL="1828800" marR="0" lvl="3" indent="-3302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 panose="020B0604020202020204"/>
              <a:buChar char="−"/>
              <a:defRPr/>
            </a:lvl4pPr>
            <a:lvl5pPr marL="2286000" marR="0" lvl="4" indent="-3302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 panose="020B0604020202020204"/>
              <a:buChar char="−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0" name="Google Shape;110;p7"/>
          <p:cNvSpPr txBox="1">
            <a:spLocks noGrp="1"/>
          </p:cNvSpPr>
          <p:nvPr>
            <p:ph type="ftr" idx="11"/>
          </p:nvPr>
        </p:nvSpPr>
        <p:spPr>
          <a:xfrm>
            <a:off x="4048602" y="6657254"/>
            <a:ext cx="7802743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 lang="en-US"/>
          </a:p>
        </p:txBody>
      </p:sp>
      <p:sp>
        <p:nvSpPr>
          <p:cNvPr id="111" name="Google Shape;111;p7"/>
          <p:cNvSpPr txBox="1">
            <a:spLocks noGrp="1"/>
          </p:cNvSpPr>
          <p:nvPr>
            <p:ph type="body" idx="2"/>
          </p:nvPr>
        </p:nvSpPr>
        <p:spPr>
          <a:xfrm>
            <a:off x="191213" y="6295280"/>
            <a:ext cx="11664729" cy="291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b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380"/>
              <a:buFont typeface="Arial" panose="020B0604020202020204"/>
              <a:buNone/>
              <a:defRPr sz="1200"/>
            </a:lvl1pPr>
            <a:lvl2pPr marL="914400" lvl="1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610"/>
              <a:buFont typeface="Arial" panose="020B0604020202020204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3pPr>
            <a:lvl4pPr marL="1828800" lvl="3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4pPr>
            <a:lvl5pPr marL="2286000" lvl="4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2" name="Google Shape;112;p7"/>
          <p:cNvSpPr txBox="1">
            <a:spLocks noGrp="1"/>
          </p:cNvSpPr>
          <p:nvPr>
            <p:ph type="title"/>
          </p:nvPr>
        </p:nvSpPr>
        <p:spPr>
          <a:xfrm>
            <a:off x="191214" y="1115454"/>
            <a:ext cx="11754055" cy="429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Font typeface="Arial" panose="020B0604020202020204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3" name="Google Shape;113;p7"/>
          <p:cNvSpPr txBox="1">
            <a:spLocks noGrp="1"/>
          </p:cNvSpPr>
          <p:nvPr>
            <p:ph type="sldNum" idx="12"/>
          </p:nvPr>
        </p:nvSpPr>
        <p:spPr>
          <a:xfrm>
            <a:off x="11816488" y="6660714"/>
            <a:ext cx="369653" cy="131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fld id="{558B7FB9-0E46-BE40-8C5F-CA56FF8CD44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4" name="Google Shape;114;p7"/>
          <p:cNvSpPr txBox="1">
            <a:spLocks noGrp="1"/>
          </p:cNvSpPr>
          <p:nvPr>
            <p:ph type="body" idx="3"/>
          </p:nvPr>
        </p:nvSpPr>
        <p:spPr>
          <a:xfrm>
            <a:off x="191214" y="1690123"/>
            <a:ext cx="11664729" cy="352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840"/>
              <a:buNone/>
              <a:defRPr b="1">
                <a:solidFill>
                  <a:schemeClr val="accent6"/>
                </a:solidFill>
              </a:defRPr>
            </a:lvl1pPr>
            <a:lvl2pPr marL="914400" lvl="1" indent="-360045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2070"/>
              <a:buChar char="◼"/>
              <a:defRPr/>
            </a:lvl2pPr>
            <a:lvl3pPr marL="1371600" lvl="2" indent="-3429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800"/>
              <a:buChar char="−"/>
              <a:defRPr/>
            </a:lvl3pPr>
            <a:lvl4pPr marL="1828800" lvl="3" indent="-3429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800"/>
              <a:buChar char="−"/>
              <a:defRPr/>
            </a:lvl4pPr>
            <a:lvl5pPr marL="2286000" lvl="4" indent="-3429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800"/>
              <a:buChar char="−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5" name="Google Shape;115;p7"/>
          <p:cNvSpPr txBox="1">
            <a:spLocks noGrp="1"/>
          </p:cNvSpPr>
          <p:nvPr>
            <p:ph type="body" idx="4"/>
          </p:nvPr>
        </p:nvSpPr>
        <p:spPr>
          <a:xfrm>
            <a:off x="191213" y="559716"/>
            <a:ext cx="9006673" cy="321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610"/>
              <a:buFont typeface="Arial" panose="020B0604020202020204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610"/>
              <a:buFont typeface="Arial" panose="020B0604020202020204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3pPr>
            <a:lvl4pPr marL="1828800" lvl="3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4pPr>
            <a:lvl5pPr marL="2286000" lvl="4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59373578"/>
      </p:ext>
    </p:extLst>
  </p:cSld>
  <p:clrMapOvr>
    <a:masterClrMapping/>
  </p:clrMapOvr>
  <p:transition spd="med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F_Agenda_01">
  <p:cSld name="BF_Agenda_01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34"/>
          <p:cNvSpPr txBox="1">
            <a:spLocks noGrp="1"/>
          </p:cNvSpPr>
          <p:nvPr>
            <p:ph type="subTitle" idx="1"/>
          </p:nvPr>
        </p:nvSpPr>
        <p:spPr>
          <a:xfrm>
            <a:off x="190523" y="2617167"/>
            <a:ext cx="3867616" cy="383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2070"/>
              <a:buNone/>
              <a:defRPr sz="1800" b="1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840"/>
              <a:buNone/>
              <a:defRPr>
                <a:solidFill>
                  <a:srgbClr val="949494"/>
                </a:solidFill>
              </a:defRPr>
            </a:lvl2pPr>
            <a:lvl3pPr lvl="2" algn="ctr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600"/>
              <a:buNone/>
              <a:defRPr>
                <a:solidFill>
                  <a:srgbClr val="949494"/>
                </a:solidFill>
              </a:defRPr>
            </a:lvl3pPr>
            <a:lvl4pPr lvl="3" algn="ctr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600"/>
              <a:buNone/>
              <a:defRPr>
                <a:solidFill>
                  <a:srgbClr val="949494"/>
                </a:solidFill>
              </a:defRPr>
            </a:lvl4pPr>
            <a:lvl5pPr lvl="4" algn="ctr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600"/>
              <a:buNone/>
              <a:defRPr>
                <a:solidFill>
                  <a:srgbClr val="949494"/>
                </a:solidFill>
              </a:defRPr>
            </a:lvl5pPr>
            <a:lvl6pPr lvl="5" algn="ctr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949494"/>
              </a:buClr>
              <a:buSzPts val="2300"/>
              <a:buNone/>
              <a:defRPr>
                <a:solidFill>
                  <a:srgbClr val="949494"/>
                </a:solidFill>
              </a:defRPr>
            </a:lvl6pPr>
            <a:lvl7pPr lvl="6" algn="ctr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949494"/>
              </a:buClr>
              <a:buSzPts val="2300"/>
              <a:buNone/>
              <a:defRPr>
                <a:solidFill>
                  <a:srgbClr val="949494"/>
                </a:solidFill>
              </a:defRPr>
            </a:lvl7pPr>
            <a:lvl8pPr lvl="7" algn="ctr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949494"/>
              </a:buClr>
              <a:buSzPts val="2300"/>
              <a:buNone/>
              <a:defRPr>
                <a:solidFill>
                  <a:srgbClr val="949494"/>
                </a:solidFill>
              </a:defRPr>
            </a:lvl8pPr>
            <a:lvl9pPr lvl="8" algn="ctr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949494"/>
              </a:buClr>
              <a:buSzPts val="2300"/>
              <a:buNone/>
              <a:defRPr>
                <a:solidFill>
                  <a:srgbClr val="949494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01" name="Google Shape;401;p34"/>
          <p:cNvSpPr txBox="1">
            <a:spLocks noGrp="1"/>
          </p:cNvSpPr>
          <p:nvPr>
            <p:ph type="title"/>
          </p:nvPr>
        </p:nvSpPr>
        <p:spPr>
          <a:xfrm>
            <a:off x="190526" y="944543"/>
            <a:ext cx="11754055" cy="429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Font typeface="Arial" panose="020B0604020202020204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02" name="Google Shape;402;p34"/>
          <p:cNvSpPr txBox="1">
            <a:spLocks noGrp="1"/>
          </p:cNvSpPr>
          <p:nvPr>
            <p:ph type="sldNum" idx="12"/>
          </p:nvPr>
        </p:nvSpPr>
        <p:spPr>
          <a:xfrm>
            <a:off x="11816488" y="6660714"/>
            <a:ext cx="369653" cy="131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fld id="{558B7FB9-0E46-BE40-8C5F-CA56FF8CD44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03" name="Google Shape;403;p34"/>
          <p:cNvSpPr txBox="1">
            <a:spLocks noGrp="1"/>
          </p:cNvSpPr>
          <p:nvPr>
            <p:ph type="ftr" idx="11"/>
          </p:nvPr>
        </p:nvSpPr>
        <p:spPr>
          <a:xfrm>
            <a:off x="4048602" y="6657254"/>
            <a:ext cx="7802743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835173"/>
      </p:ext>
    </p:extLst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522E316-BC97-9940-BD40-E6E21810AD08}"/>
              </a:ext>
            </a:extLst>
          </p:cNvPr>
          <p:cNvSpPr/>
          <p:nvPr userDrawn="1"/>
        </p:nvSpPr>
        <p:spPr>
          <a:xfrm>
            <a:off x="-42863" y="230190"/>
            <a:ext cx="4830017" cy="119925"/>
          </a:xfrm>
          <a:prstGeom prst="rect">
            <a:avLst/>
          </a:prstGeom>
          <a:gradFill>
            <a:gsLst>
              <a:gs pos="100000">
                <a:srgbClr val="F89420"/>
              </a:gs>
              <a:gs pos="18000">
                <a:srgbClr val="E46D2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931E29-4ADE-A840-8A38-F4B8FE5ED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58585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C99E14-E875-5C4C-8C33-AC561BAEFA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FD4EADB-5768-0A45-98A4-44AF59F8758A}"/>
              </a:ext>
            </a:extLst>
          </p:cNvPr>
          <p:cNvGrpSpPr/>
          <p:nvPr userDrawn="1"/>
        </p:nvGrpSpPr>
        <p:grpSpPr>
          <a:xfrm>
            <a:off x="-42864" y="6304017"/>
            <a:ext cx="11106581" cy="568923"/>
            <a:chOff x="-42864" y="6304015"/>
            <a:chExt cx="11106581" cy="56892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0A2851F-0108-2949-B03F-DC37FE2BF919}"/>
                </a:ext>
              </a:extLst>
            </p:cNvPr>
            <p:cNvSpPr/>
            <p:nvPr userDrawn="1"/>
          </p:nvSpPr>
          <p:spPr>
            <a:xfrm>
              <a:off x="-42864" y="6465467"/>
              <a:ext cx="10812888" cy="307843"/>
            </a:xfrm>
            <a:prstGeom prst="rect">
              <a:avLst/>
            </a:prstGeom>
            <a:solidFill>
              <a:srgbClr val="5858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2" name="Triangle 11">
              <a:extLst>
                <a:ext uri="{FF2B5EF4-FFF2-40B4-BE49-F238E27FC236}">
                  <a16:creationId xmlns:a16="http://schemas.microsoft.com/office/drawing/2014/main" id="{787DBB75-0075-CC4F-B900-389EAC1B6F5E}"/>
                </a:ext>
              </a:extLst>
            </p:cNvPr>
            <p:cNvSpPr/>
            <p:nvPr userDrawn="1"/>
          </p:nvSpPr>
          <p:spPr>
            <a:xfrm rot="353352">
              <a:off x="10500789" y="6304015"/>
              <a:ext cx="562928" cy="568923"/>
            </a:xfrm>
            <a:custGeom>
              <a:avLst/>
              <a:gdLst>
                <a:gd name="connsiteX0" fmla="*/ 0 w 757093"/>
                <a:gd name="connsiteY0" fmla="*/ 698966 h 698966"/>
                <a:gd name="connsiteX1" fmla="*/ 378547 w 757093"/>
                <a:gd name="connsiteY1" fmla="*/ 0 h 698966"/>
                <a:gd name="connsiteX2" fmla="*/ 757093 w 757093"/>
                <a:gd name="connsiteY2" fmla="*/ 698966 h 698966"/>
                <a:gd name="connsiteX3" fmla="*/ 0 w 757093"/>
                <a:gd name="connsiteY3" fmla="*/ 698966 h 698966"/>
                <a:gd name="connsiteX0" fmla="*/ 0 w 644143"/>
                <a:gd name="connsiteY0" fmla="*/ 698966 h 698966"/>
                <a:gd name="connsiteX1" fmla="*/ 378547 w 644143"/>
                <a:gd name="connsiteY1" fmla="*/ 0 h 698966"/>
                <a:gd name="connsiteX2" fmla="*/ 644143 w 644143"/>
                <a:gd name="connsiteY2" fmla="*/ 521359 h 698966"/>
                <a:gd name="connsiteX3" fmla="*/ 0 w 644143"/>
                <a:gd name="connsiteY3" fmla="*/ 698966 h 698966"/>
                <a:gd name="connsiteX0" fmla="*/ 0 w 562928"/>
                <a:gd name="connsiteY0" fmla="*/ 568923 h 568923"/>
                <a:gd name="connsiteX1" fmla="*/ 297332 w 562928"/>
                <a:gd name="connsiteY1" fmla="*/ 0 h 568923"/>
                <a:gd name="connsiteX2" fmla="*/ 562928 w 562928"/>
                <a:gd name="connsiteY2" fmla="*/ 521359 h 568923"/>
                <a:gd name="connsiteX3" fmla="*/ 0 w 562928"/>
                <a:gd name="connsiteY3" fmla="*/ 568923 h 568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2928" h="568923">
                  <a:moveTo>
                    <a:pt x="0" y="568923"/>
                  </a:moveTo>
                  <a:lnTo>
                    <a:pt x="297332" y="0"/>
                  </a:lnTo>
                  <a:lnTo>
                    <a:pt x="562928" y="521359"/>
                  </a:lnTo>
                  <a:lnTo>
                    <a:pt x="0" y="56892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pic>
        <p:nvPicPr>
          <p:cNvPr id="13" name="Picture 12" descr="A black background with white text&#10;&#10;Description automatically generated with low confidence">
            <a:extLst>
              <a:ext uri="{FF2B5EF4-FFF2-40B4-BE49-F238E27FC236}">
                <a16:creationId xmlns:a16="http://schemas.microsoft.com/office/drawing/2014/main" id="{A9A3E65C-7C3F-DC44-B745-C4C4D85DDD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9219" y="6428367"/>
            <a:ext cx="1322093" cy="39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265092"/>
      </p:ext>
    </p:extLst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64814D65-6B11-AA44-98DE-A7E36477AD57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 flipH="1">
            <a:off x="307" y="-72275"/>
            <a:ext cx="12256171" cy="6922341"/>
          </a:xfrm>
          <a:prstGeom prst="snip1Rect">
            <a:avLst>
              <a:gd name="adj" fmla="val 50000"/>
            </a:avLst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Snip Single Corner Rectangle 6">
            <a:extLst>
              <a:ext uri="{FF2B5EF4-FFF2-40B4-BE49-F238E27FC236}">
                <a16:creationId xmlns:a16="http://schemas.microsoft.com/office/drawing/2014/main" id="{ABB1432C-8512-CD49-B7AE-DF9D0B428D0B}"/>
              </a:ext>
            </a:extLst>
          </p:cNvPr>
          <p:cNvSpPr/>
          <p:nvPr userDrawn="1"/>
        </p:nvSpPr>
        <p:spPr>
          <a:xfrm flipH="1">
            <a:off x="-64784" y="-36138"/>
            <a:ext cx="12256477" cy="6930275"/>
          </a:xfrm>
          <a:prstGeom prst="snip1Rect">
            <a:avLst>
              <a:gd name="adj" fmla="val 50000"/>
            </a:avLst>
          </a:prstGeom>
          <a:gradFill>
            <a:gsLst>
              <a:gs pos="84000">
                <a:srgbClr val="F89420"/>
              </a:gs>
              <a:gs pos="1000">
                <a:srgbClr val="E46D2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8" name="Picture 7" descr="A black background with white text&#10;&#10;Description automatically generated with low confidence">
            <a:extLst>
              <a:ext uri="{FF2B5EF4-FFF2-40B4-BE49-F238E27FC236}">
                <a16:creationId xmlns:a16="http://schemas.microsoft.com/office/drawing/2014/main" id="{1CDFC926-B8D1-E345-A3E7-A6722FF827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25996"/>
            <a:ext cx="2277979" cy="6847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D38ED8-469B-3246-9BFA-8EC10D2F2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961" y="1736728"/>
            <a:ext cx="10515600" cy="2852737"/>
          </a:xfrm>
        </p:spPr>
        <p:txBody>
          <a:bodyPr anchor="b"/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C44142-3647-5046-9652-1D759CD9BE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4CEB63-5376-5C4D-BCD6-DD412FD16B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FC5E677-D757-B84B-9062-06271FB38B5C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369BC5-90BC-9141-B775-1BE9363DD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934185"/>
      </p:ext>
    </p:extLst>
  </p:cSld>
  <p:clrMapOvr>
    <a:masterClrMapping/>
  </p:clrMapOvr>
  <p:transition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C497466C-6662-BE46-8C0D-89E7D364DC18}"/>
              </a:ext>
            </a:extLst>
          </p:cNvPr>
          <p:cNvGrpSpPr/>
          <p:nvPr userDrawn="1"/>
        </p:nvGrpSpPr>
        <p:grpSpPr>
          <a:xfrm>
            <a:off x="-42864" y="6304017"/>
            <a:ext cx="11106581" cy="568923"/>
            <a:chOff x="-42864" y="6304015"/>
            <a:chExt cx="11106581" cy="568923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37F8D33-258B-174F-8EA9-1176FADDE93B}"/>
                </a:ext>
              </a:extLst>
            </p:cNvPr>
            <p:cNvSpPr/>
            <p:nvPr userDrawn="1"/>
          </p:nvSpPr>
          <p:spPr>
            <a:xfrm>
              <a:off x="-42864" y="6465467"/>
              <a:ext cx="10812888" cy="307843"/>
            </a:xfrm>
            <a:prstGeom prst="rect">
              <a:avLst/>
            </a:prstGeom>
            <a:solidFill>
              <a:srgbClr val="5858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6" name="Triangle 11">
              <a:extLst>
                <a:ext uri="{FF2B5EF4-FFF2-40B4-BE49-F238E27FC236}">
                  <a16:creationId xmlns:a16="http://schemas.microsoft.com/office/drawing/2014/main" id="{A91086A4-10F9-CF48-B4DE-4F9454F7676D}"/>
                </a:ext>
              </a:extLst>
            </p:cNvPr>
            <p:cNvSpPr/>
            <p:nvPr userDrawn="1"/>
          </p:nvSpPr>
          <p:spPr>
            <a:xfrm rot="353352">
              <a:off x="10500789" y="6304015"/>
              <a:ext cx="562928" cy="568923"/>
            </a:xfrm>
            <a:custGeom>
              <a:avLst/>
              <a:gdLst>
                <a:gd name="connsiteX0" fmla="*/ 0 w 757093"/>
                <a:gd name="connsiteY0" fmla="*/ 698966 h 698966"/>
                <a:gd name="connsiteX1" fmla="*/ 378547 w 757093"/>
                <a:gd name="connsiteY1" fmla="*/ 0 h 698966"/>
                <a:gd name="connsiteX2" fmla="*/ 757093 w 757093"/>
                <a:gd name="connsiteY2" fmla="*/ 698966 h 698966"/>
                <a:gd name="connsiteX3" fmla="*/ 0 w 757093"/>
                <a:gd name="connsiteY3" fmla="*/ 698966 h 698966"/>
                <a:gd name="connsiteX0" fmla="*/ 0 w 644143"/>
                <a:gd name="connsiteY0" fmla="*/ 698966 h 698966"/>
                <a:gd name="connsiteX1" fmla="*/ 378547 w 644143"/>
                <a:gd name="connsiteY1" fmla="*/ 0 h 698966"/>
                <a:gd name="connsiteX2" fmla="*/ 644143 w 644143"/>
                <a:gd name="connsiteY2" fmla="*/ 521359 h 698966"/>
                <a:gd name="connsiteX3" fmla="*/ 0 w 644143"/>
                <a:gd name="connsiteY3" fmla="*/ 698966 h 698966"/>
                <a:gd name="connsiteX0" fmla="*/ 0 w 562928"/>
                <a:gd name="connsiteY0" fmla="*/ 568923 h 568923"/>
                <a:gd name="connsiteX1" fmla="*/ 297332 w 562928"/>
                <a:gd name="connsiteY1" fmla="*/ 0 h 568923"/>
                <a:gd name="connsiteX2" fmla="*/ 562928 w 562928"/>
                <a:gd name="connsiteY2" fmla="*/ 521359 h 568923"/>
                <a:gd name="connsiteX3" fmla="*/ 0 w 562928"/>
                <a:gd name="connsiteY3" fmla="*/ 568923 h 568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2928" h="568923">
                  <a:moveTo>
                    <a:pt x="0" y="568923"/>
                  </a:moveTo>
                  <a:lnTo>
                    <a:pt x="297332" y="0"/>
                  </a:lnTo>
                  <a:lnTo>
                    <a:pt x="562928" y="521359"/>
                  </a:lnTo>
                  <a:lnTo>
                    <a:pt x="0" y="56892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F522E316-BC97-9940-BD40-E6E21810AD08}"/>
              </a:ext>
            </a:extLst>
          </p:cNvPr>
          <p:cNvSpPr/>
          <p:nvPr userDrawn="1"/>
        </p:nvSpPr>
        <p:spPr>
          <a:xfrm>
            <a:off x="-42863" y="230190"/>
            <a:ext cx="4830017" cy="119925"/>
          </a:xfrm>
          <a:prstGeom prst="rect">
            <a:avLst/>
          </a:prstGeom>
          <a:gradFill>
            <a:gsLst>
              <a:gs pos="100000">
                <a:srgbClr val="F89420"/>
              </a:gs>
              <a:gs pos="18000">
                <a:srgbClr val="E46D2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931E29-4ADE-A840-8A38-F4B8FE5ED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58585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C99E14-E875-5C4C-8C33-AC561BAEFA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12" descr="A black background with white text&#10;&#10;Description automatically generated with low confidence">
            <a:extLst>
              <a:ext uri="{FF2B5EF4-FFF2-40B4-BE49-F238E27FC236}">
                <a16:creationId xmlns:a16="http://schemas.microsoft.com/office/drawing/2014/main" id="{A9A3E65C-7C3F-DC44-B745-C4C4D85DDD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9219" y="6428367"/>
            <a:ext cx="1322093" cy="39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890824"/>
      </p:ext>
    </p:extLst>
  </p:cSld>
  <p:clrMapOvr>
    <a:masterClrMapping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05C85-C4BE-0E42-9EB7-FD0C78EE3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7"/>
            <a:ext cx="6125788" cy="1325563"/>
          </a:xfrm>
        </p:spPr>
        <p:txBody>
          <a:bodyPr/>
          <a:lstStyle>
            <a:lvl1pPr>
              <a:defRPr>
                <a:solidFill>
                  <a:srgbClr val="58585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9F95D4-8432-0140-BC41-B9E56DDD68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4085" y="1887854"/>
            <a:ext cx="5157787" cy="4334335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B83FCB-7781-9342-BAAC-97F1EC5CD6B7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8276666" y="-5381"/>
            <a:ext cx="3895165" cy="2277934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Picture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6BC637A-27DE-DB49-8004-D433B220B16F}"/>
              </a:ext>
            </a:extLst>
          </p:cNvPr>
          <p:cNvGrpSpPr/>
          <p:nvPr userDrawn="1"/>
        </p:nvGrpSpPr>
        <p:grpSpPr>
          <a:xfrm>
            <a:off x="-419381" y="7058831"/>
            <a:ext cx="11212775" cy="698966"/>
            <a:chOff x="-177616" y="6201896"/>
            <a:chExt cx="10770015" cy="674033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3FDBB5A-5B53-A241-AD97-78056F6403F4}"/>
                </a:ext>
              </a:extLst>
            </p:cNvPr>
            <p:cNvSpPr/>
            <p:nvPr userDrawn="1"/>
          </p:nvSpPr>
          <p:spPr>
            <a:xfrm>
              <a:off x="-177616" y="6356350"/>
              <a:ext cx="10385918" cy="296862"/>
            </a:xfrm>
            <a:prstGeom prst="rect">
              <a:avLst/>
            </a:prstGeom>
            <a:solidFill>
              <a:srgbClr val="5858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4" name="Triangle 13">
              <a:extLst>
                <a:ext uri="{FF2B5EF4-FFF2-40B4-BE49-F238E27FC236}">
                  <a16:creationId xmlns:a16="http://schemas.microsoft.com/office/drawing/2014/main" id="{7795806E-666C-6744-B0C0-2CCA258B3081}"/>
                </a:ext>
              </a:extLst>
            </p:cNvPr>
            <p:cNvSpPr/>
            <p:nvPr userDrawn="1"/>
          </p:nvSpPr>
          <p:spPr>
            <a:xfrm rot="353352">
              <a:off x="9865201" y="6201896"/>
              <a:ext cx="727198" cy="674033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pic>
        <p:nvPicPr>
          <p:cNvPr id="15" name="Picture 14" descr="A black background with white text&#10;&#10;Description automatically generated with low confidence">
            <a:extLst>
              <a:ext uri="{FF2B5EF4-FFF2-40B4-BE49-F238E27FC236}">
                <a16:creationId xmlns:a16="http://schemas.microsoft.com/office/drawing/2014/main" id="{7CAFF0D5-293B-644D-BC52-F234755B98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847" y="7697761"/>
            <a:ext cx="1322093" cy="397392"/>
          </a:xfrm>
          <a:prstGeom prst="rect">
            <a:avLst/>
          </a:prstGeom>
        </p:spPr>
      </p:pic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7C915AC9-A01C-714E-B3B0-3C4247B192D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276666" y="2298718"/>
            <a:ext cx="3895165" cy="2277934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Picture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4307B78B-9BDE-4E49-8C29-9CA9C780CAEA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276666" y="4602819"/>
            <a:ext cx="3895165" cy="2255183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Picture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903110C-30A3-1D42-9090-7274E3109559}"/>
              </a:ext>
            </a:extLst>
          </p:cNvPr>
          <p:cNvSpPr/>
          <p:nvPr userDrawn="1"/>
        </p:nvSpPr>
        <p:spPr>
          <a:xfrm>
            <a:off x="1" y="239404"/>
            <a:ext cx="2396099" cy="54278"/>
          </a:xfrm>
          <a:prstGeom prst="rect">
            <a:avLst/>
          </a:prstGeom>
          <a:gradFill>
            <a:gsLst>
              <a:gs pos="100000">
                <a:srgbClr val="F89420"/>
              </a:gs>
              <a:gs pos="18000">
                <a:srgbClr val="E46D2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51902"/>
      </p:ext>
    </p:extLst>
  </p:cSld>
  <p:clrMapOvr>
    <a:masterClrMapping/>
  </p:clrMapOvr>
  <p:transition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816597-5C55-8540-BEC0-62EECF38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FC5E677-D757-B84B-9062-06271FB38B5C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AE6AC4-849C-9A48-B1D3-9EB6FA78A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5E488B-BF73-F34E-9018-5B2CDB80A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B7FB9-0E46-BE40-8C5F-CA56FF8CD44D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1B3070-A4CD-9F43-A461-84E5F59B0769}"/>
              </a:ext>
            </a:extLst>
          </p:cNvPr>
          <p:cNvSpPr/>
          <p:nvPr userDrawn="1"/>
        </p:nvSpPr>
        <p:spPr>
          <a:xfrm>
            <a:off x="838200" y="1411943"/>
            <a:ext cx="3088341" cy="4356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A0C03C1-450E-8947-8761-021907E6FE65}"/>
              </a:ext>
            </a:extLst>
          </p:cNvPr>
          <p:cNvSpPr/>
          <p:nvPr userDrawn="1"/>
        </p:nvSpPr>
        <p:spPr>
          <a:xfrm>
            <a:off x="4551830" y="1411943"/>
            <a:ext cx="3088341" cy="4356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9E1074-BF8B-1B43-874D-D827C0E8212A}"/>
              </a:ext>
            </a:extLst>
          </p:cNvPr>
          <p:cNvSpPr/>
          <p:nvPr userDrawn="1"/>
        </p:nvSpPr>
        <p:spPr>
          <a:xfrm>
            <a:off x="8438030" y="1411942"/>
            <a:ext cx="3088341" cy="4356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3C5F6BA2-2A87-CF4A-954B-AAA64E240B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495145" y="725271"/>
            <a:ext cx="1601880" cy="1373338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CA40A544-D835-D94B-BE22-DAB0D2CF3678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381345" y="725271"/>
            <a:ext cx="1601880" cy="1373338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EC6EE392-9A84-6243-9B43-79676DEEF18F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9282252" y="671483"/>
            <a:ext cx="1601880" cy="1373338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AF9DAC3-4EE5-6A4B-A4D9-C8A647A0AD3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974073" y="2346802"/>
            <a:ext cx="2816596" cy="3257950"/>
          </a:xfrm>
        </p:spPr>
        <p:txBody>
          <a:bodyPr>
            <a:noAutofit/>
          </a:bodyPr>
          <a:lstStyle>
            <a:lvl1pPr>
              <a:defRPr sz="105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105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105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05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050">
                <a:solidFill>
                  <a:schemeClr val="bg2">
                    <a:lumMod val="50000"/>
                  </a:schemeClr>
                </a:solidFill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761967F-5B9F-6247-9B77-93F56DCEE4D2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687702" y="2395025"/>
            <a:ext cx="2816596" cy="3257950"/>
          </a:xfrm>
        </p:spPr>
        <p:txBody>
          <a:bodyPr>
            <a:noAutofit/>
          </a:bodyPr>
          <a:lstStyle>
            <a:lvl1pPr>
              <a:defRPr sz="105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105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105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05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050">
                <a:solidFill>
                  <a:schemeClr val="bg2">
                    <a:lumMod val="50000"/>
                  </a:schemeClr>
                </a:solidFill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F05EF131-1065-C84C-84C6-456AA390AAF4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8597153" y="2395025"/>
            <a:ext cx="2816596" cy="3257950"/>
          </a:xfrm>
        </p:spPr>
        <p:txBody>
          <a:bodyPr>
            <a:noAutofit/>
          </a:bodyPr>
          <a:lstStyle>
            <a:lvl1pPr>
              <a:defRPr sz="105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105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105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05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050">
                <a:solidFill>
                  <a:schemeClr val="bg2">
                    <a:lumMod val="50000"/>
                  </a:schemeClr>
                </a:solidFill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02836441"/>
      </p:ext>
    </p:extLst>
  </p:cSld>
  <p:clrMapOvr>
    <a:masterClrMapping/>
  </p:clrMapOvr>
  <p:transition spd="med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7A6ADAD3-8DC5-7343-80ED-D7F9D492A296}"/>
              </a:ext>
            </a:extLst>
          </p:cNvPr>
          <p:cNvGrpSpPr/>
          <p:nvPr userDrawn="1"/>
        </p:nvGrpSpPr>
        <p:grpSpPr>
          <a:xfrm>
            <a:off x="-42864" y="6304017"/>
            <a:ext cx="11106581" cy="568923"/>
            <a:chOff x="-42864" y="6304015"/>
            <a:chExt cx="11106581" cy="568923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987448F-772D-5C42-98C7-EDDBEEC34BCC}"/>
                </a:ext>
              </a:extLst>
            </p:cNvPr>
            <p:cNvSpPr/>
            <p:nvPr userDrawn="1"/>
          </p:nvSpPr>
          <p:spPr>
            <a:xfrm>
              <a:off x="-42864" y="6465467"/>
              <a:ext cx="10812888" cy="307843"/>
            </a:xfrm>
            <a:prstGeom prst="rect">
              <a:avLst/>
            </a:prstGeom>
            <a:solidFill>
              <a:srgbClr val="5858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4" name="Triangle 11">
              <a:extLst>
                <a:ext uri="{FF2B5EF4-FFF2-40B4-BE49-F238E27FC236}">
                  <a16:creationId xmlns:a16="http://schemas.microsoft.com/office/drawing/2014/main" id="{88605621-05D2-3D4D-BF87-AABA53B8B2B8}"/>
                </a:ext>
              </a:extLst>
            </p:cNvPr>
            <p:cNvSpPr/>
            <p:nvPr userDrawn="1"/>
          </p:nvSpPr>
          <p:spPr>
            <a:xfrm rot="353352">
              <a:off x="10500789" y="6304015"/>
              <a:ext cx="562928" cy="568923"/>
            </a:xfrm>
            <a:custGeom>
              <a:avLst/>
              <a:gdLst>
                <a:gd name="connsiteX0" fmla="*/ 0 w 757093"/>
                <a:gd name="connsiteY0" fmla="*/ 698966 h 698966"/>
                <a:gd name="connsiteX1" fmla="*/ 378547 w 757093"/>
                <a:gd name="connsiteY1" fmla="*/ 0 h 698966"/>
                <a:gd name="connsiteX2" fmla="*/ 757093 w 757093"/>
                <a:gd name="connsiteY2" fmla="*/ 698966 h 698966"/>
                <a:gd name="connsiteX3" fmla="*/ 0 w 757093"/>
                <a:gd name="connsiteY3" fmla="*/ 698966 h 698966"/>
                <a:gd name="connsiteX0" fmla="*/ 0 w 644143"/>
                <a:gd name="connsiteY0" fmla="*/ 698966 h 698966"/>
                <a:gd name="connsiteX1" fmla="*/ 378547 w 644143"/>
                <a:gd name="connsiteY1" fmla="*/ 0 h 698966"/>
                <a:gd name="connsiteX2" fmla="*/ 644143 w 644143"/>
                <a:gd name="connsiteY2" fmla="*/ 521359 h 698966"/>
                <a:gd name="connsiteX3" fmla="*/ 0 w 644143"/>
                <a:gd name="connsiteY3" fmla="*/ 698966 h 698966"/>
                <a:gd name="connsiteX0" fmla="*/ 0 w 562928"/>
                <a:gd name="connsiteY0" fmla="*/ 568923 h 568923"/>
                <a:gd name="connsiteX1" fmla="*/ 297332 w 562928"/>
                <a:gd name="connsiteY1" fmla="*/ 0 h 568923"/>
                <a:gd name="connsiteX2" fmla="*/ 562928 w 562928"/>
                <a:gd name="connsiteY2" fmla="*/ 521359 h 568923"/>
                <a:gd name="connsiteX3" fmla="*/ 0 w 562928"/>
                <a:gd name="connsiteY3" fmla="*/ 568923 h 568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2928" h="568923">
                  <a:moveTo>
                    <a:pt x="0" y="568923"/>
                  </a:moveTo>
                  <a:lnTo>
                    <a:pt x="297332" y="0"/>
                  </a:lnTo>
                  <a:lnTo>
                    <a:pt x="562928" y="521359"/>
                  </a:lnTo>
                  <a:lnTo>
                    <a:pt x="0" y="56892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611B3070-A4CD-9F43-A461-84E5F59B0769}"/>
              </a:ext>
            </a:extLst>
          </p:cNvPr>
          <p:cNvSpPr/>
          <p:nvPr userDrawn="1"/>
        </p:nvSpPr>
        <p:spPr>
          <a:xfrm>
            <a:off x="838200" y="1559860"/>
            <a:ext cx="3088341" cy="4356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A0C03C1-450E-8947-8761-021907E6FE65}"/>
              </a:ext>
            </a:extLst>
          </p:cNvPr>
          <p:cNvSpPr/>
          <p:nvPr userDrawn="1"/>
        </p:nvSpPr>
        <p:spPr>
          <a:xfrm>
            <a:off x="4551830" y="1559860"/>
            <a:ext cx="3088341" cy="4356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9E1074-BF8B-1B43-874D-D827C0E8212A}"/>
              </a:ext>
            </a:extLst>
          </p:cNvPr>
          <p:cNvSpPr/>
          <p:nvPr userDrawn="1"/>
        </p:nvSpPr>
        <p:spPr>
          <a:xfrm>
            <a:off x="8438030" y="1559859"/>
            <a:ext cx="3088341" cy="4356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F186185-0135-644C-BF72-D39EA4C4D547}"/>
              </a:ext>
            </a:extLst>
          </p:cNvPr>
          <p:cNvSpPr/>
          <p:nvPr userDrawn="1"/>
        </p:nvSpPr>
        <p:spPr>
          <a:xfrm rot="10800000" flipH="1">
            <a:off x="573741" y="535360"/>
            <a:ext cx="3527611" cy="2557463"/>
          </a:xfrm>
          <a:prstGeom prst="rect">
            <a:avLst/>
          </a:prstGeom>
          <a:gradFill>
            <a:gsLst>
              <a:gs pos="84000">
                <a:srgbClr val="F89420"/>
              </a:gs>
              <a:gs pos="1000">
                <a:srgbClr val="E46D2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16D1C9C-9498-4B40-A9E3-83B73520D585}"/>
              </a:ext>
            </a:extLst>
          </p:cNvPr>
          <p:cNvSpPr/>
          <p:nvPr userDrawn="1"/>
        </p:nvSpPr>
        <p:spPr>
          <a:xfrm rot="10800000" flipH="1">
            <a:off x="4317208" y="535360"/>
            <a:ext cx="3527611" cy="2557463"/>
          </a:xfrm>
          <a:prstGeom prst="rect">
            <a:avLst/>
          </a:prstGeom>
          <a:gradFill>
            <a:gsLst>
              <a:gs pos="84000">
                <a:srgbClr val="F89420"/>
              </a:gs>
              <a:gs pos="1000">
                <a:srgbClr val="E46D2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C1BB620-4150-6945-9E47-443D1ECEC047}"/>
              </a:ext>
            </a:extLst>
          </p:cNvPr>
          <p:cNvSpPr/>
          <p:nvPr userDrawn="1"/>
        </p:nvSpPr>
        <p:spPr>
          <a:xfrm rot="10800000" flipH="1">
            <a:off x="8241645" y="535360"/>
            <a:ext cx="3527611" cy="2557463"/>
          </a:xfrm>
          <a:prstGeom prst="rect">
            <a:avLst/>
          </a:prstGeom>
          <a:gradFill>
            <a:gsLst>
              <a:gs pos="84000">
                <a:srgbClr val="F89420"/>
              </a:gs>
              <a:gs pos="1000">
                <a:srgbClr val="E46D2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AF9DAC3-4EE5-6A4B-A4D9-C8A647A0AD3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1010771" y="687556"/>
            <a:ext cx="2816596" cy="2048996"/>
          </a:xfrm>
        </p:spPr>
        <p:txBody>
          <a:bodyPr>
            <a:noAutofit/>
          </a:bodyPr>
          <a:lstStyle>
            <a:lvl1pPr>
              <a:defRPr sz="105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105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105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05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050">
                <a:solidFill>
                  <a:schemeClr val="bg2">
                    <a:lumMod val="50000"/>
                  </a:schemeClr>
                </a:solidFill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761967F-5B9F-6247-9B77-93F56DCEE4D2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724401" y="735779"/>
            <a:ext cx="2816596" cy="2048996"/>
          </a:xfrm>
        </p:spPr>
        <p:txBody>
          <a:bodyPr>
            <a:noAutofit/>
          </a:bodyPr>
          <a:lstStyle>
            <a:lvl1pPr>
              <a:defRPr sz="105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105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105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05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050">
                <a:solidFill>
                  <a:schemeClr val="bg2">
                    <a:lumMod val="50000"/>
                  </a:schemeClr>
                </a:solidFill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F05EF131-1065-C84C-84C6-456AA390AAF4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8633851" y="735779"/>
            <a:ext cx="2816596" cy="2048996"/>
          </a:xfrm>
        </p:spPr>
        <p:txBody>
          <a:bodyPr>
            <a:noAutofit/>
          </a:bodyPr>
          <a:lstStyle>
            <a:lvl1pPr>
              <a:defRPr sz="105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105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105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05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050">
                <a:solidFill>
                  <a:schemeClr val="bg2">
                    <a:lumMod val="50000"/>
                  </a:schemeClr>
                </a:solidFill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821DB18-CAA8-A34D-988C-8C2535E157F9}"/>
              </a:ext>
            </a:extLst>
          </p:cNvPr>
          <p:cNvSpPr/>
          <p:nvPr userDrawn="1"/>
        </p:nvSpPr>
        <p:spPr>
          <a:xfrm rot="10800000" flipH="1">
            <a:off x="573741" y="3324116"/>
            <a:ext cx="3527611" cy="2557463"/>
          </a:xfrm>
          <a:prstGeom prst="rect">
            <a:avLst/>
          </a:prstGeom>
          <a:gradFill>
            <a:gsLst>
              <a:gs pos="84000">
                <a:srgbClr val="F89420"/>
              </a:gs>
              <a:gs pos="1000">
                <a:srgbClr val="E46D2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AE360BD-6FAB-1446-AF43-D98BD86D6C14}"/>
              </a:ext>
            </a:extLst>
          </p:cNvPr>
          <p:cNvSpPr/>
          <p:nvPr userDrawn="1"/>
        </p:nvSpPr>
        <p:spPr>
          <a:xfrm rot="10800000" flipH="1">
            <a:off x="4317208" y="3324117"/>
            <a:ext cx="3527611" cy="2557463"/>
          </a:xfrm>
          <a:prstGeom prst="rect">
            <a:avLst/>
          </a:prstGeom>
          <a:gradFill>
            <a:gsLst>
              <a:gs pos="84000">
                <a:srgbClr val="F89420"/>
              </a:gs>
              <a:gs pos="1000">
                <a:srgbClr val="E46D2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1017A56-5C63-1D4D-BFF5-1A0E038282C5}"/>
              </a:ext>
            </a:extLst>
          </p:cNvPr>
          <p:cNvSpPr/>
          <p:nvPr userDrawn="1"/>
        </p:nvSpPr>
        <p:spPr>
          <a:xfrm rot="10800000" flipH="1">
            <a:off x="8241645" y="3324117"/>
            <a:ext cx="3527611" cy="2557463"/>
          </a:xfrm>
          <a:prstGeom prst="rect">
            <a:avLst/>
          </a:prstGeom>
          <a:gradFill>
            <a:gsLst>
              <a:gs pos="84000">
                <a:srgbClr val="F89420"/>
              </a:gs>
              <a:gs pos="1000">
                <a:srgbClr val="E46D2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94727DDF-1FF3-5240-BA18-E5C9D64CBAFC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1010771" y="3544815"/>
            <a:ext cx="2816596" cy="2048996"/>
          </a:xfrm>
        </p:spPr>
        <p:txBody>
          <a:bodyPr>
            <a:noAutofit/>
          </a:bodyPr>
          <a:lstStyle>
            <a:lvl1pPr>
              <a:defRPr sz="105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105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105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05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050">
                <a:solidFill>
                  <a:schemeClr val="bg2">
                    <a:lumMod val="50000"/>
                  </a:schemeClr>
                </a:solidFill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523B3EC8-AD24-7847-8CC6-8B1A5905EEEA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4724401" y="3593038"/>
            <a:ext cx="2816596" cy="2048996"/>
          </a:xfrm>
        </p:spPr>
        <p:txBody>
          <a:bodyPr>
            <a:noAutofit/>
          </a:bodyPr>
          <a:lstStyle>
            <a:lvl1pPr>
              <a:defRPr sz="105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105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105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05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050">
                <a:solidFill>
                  <a:schemeClr val="bg2">
                    <a:lumMod val="50000"/>
                  </a:schemeClr>
                </a:solidFill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6038569F-32AF-2F4E-8BA8-BCB2564A93A6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8633851" y="3593038"/>
            <a:ext cx="2816596" cy="2048996"/>
          </a:xfrm>
        </p:spPr>
        <p:txBody>
          <a:bodyPr>
            <a:noAutofit/>
          </a:bodyPr>
          <a:lstStyle>
            <a:lvl1pPr>
              <a:defRPr sz="105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105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105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05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050">
                <a:solidFill>
                  <a:schemeClr val="bg2">
                    <a:lumMod val="50000"/>
                  </a:schemeClr>
                </a:solidFill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31" name="Picture 30" descr="A black background with white text&#10;&#10;Description automatically generated with low confidence">
            <a:extLst>
              <a:ext uri="{FF2B5EF4-FFF2-40B4-BE49-F238E27FC236}">
                <a16:creationId xmlns:a16="http://schemas.microsoft.com/office/drawing/2014/main" id="{69BA5FA6-8AFE-014C-9426-1953362CB0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9219" y="6428367"/>
            <a:ext cx="1322093" cy="39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328969"/>
      </p:ext>
    </p:extLst>
  </p:cSld>
  <p:clrMapOvr>
    <a:masterClrMapping/>
  </p:clrMapOvr>
  <p:transition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nip Single Corner Rectangle 7">
            <a:extLst>
              <a:ext uri="{FF2B5EF4-FFF2-40B4-BE49-F238E27FC236}">
                <a16:creationId xmlns:a16="http://schemas.microsoft.com/office/drawing/2014/main" id="{14B0D994-9924-B148-B284-8C1E2C841C33}"/>
              </a:ext>
            </a:extLst>
          </p:cNvPr>
          <p:cNvSpPr/>
          <p:nvPr userDrawn="1"/>
        </p:nvSpPr>
        <p:spPr>
          <a:xfrm rot="10800000" flipH="1">
            <a:off x="-48434" y="-72277"/>
            <a:ext cx="4820460" cy="6930275"/>
          </a:xfrm>
          <a:prstGeom prst="snip1Rect">
            <a:avLst>
              <a:gd name="adj" fmla="val 50000"/>
            </a:avLst>
          </a:prstGeom>
          <a:gradFill>
            <a:gsLst>
              <a:gs pos="84000">
                <a:srgbClr val="F89420"/>
              </a:gs>
              <a:gs pos="1000">
                <a:srgbClr val="E46D2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FCD59935-506C-3F47-AD29-B595AFB27763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422696" y="2057400"/>
            <a:ext cx="3932237" cy="3811588"/>
          </a:xfr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A black background with white text&#10;&#10;Description automatically generated with low confidence">
            <a:extLst>
              <a:ext uri="{FF2B5EF4-FFF2-40B4-BE49-F238E27FC236}">
                <a16:creationId xmlns:a16="http://schemas.microsoft.com/office/drawing/2014/main" id="{A03D3B45-AAA6-6046-A51D-F81A117A07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704" y="6200643"/>
            <a:ext cx="1758777" cy="528650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106631-7AEC-B748-BE5C-CAC4664039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772026" y="38604"/>
            <a:ext cx="7419975" cy="6819397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00D47D7-7323-6C44-953F-8855C649B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696" y="457200"/>
            <a:ext cx="3932237" cy="1600200"/>
          </a:xfrm>
        </p:spPr>
        <p:txBody>
          <a:bodyPr anchor="b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32153349"/>
      </p:ext>
    </p:extLst>
  </p:cSld>
  <p:clrMapOvr>
    <a:masterClrMapping/>
  </p:clrMapOvr>
  <p:transition spd="med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0747476"/>
      </p:ext>
    </p:extLst>
  </p:cSld>
  <p:clrMapOvr>
    <a:masterClrMapping/>
  </p:clrMapOvr>
  <p:transition spd="med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8D6DB-6798-42D2-B9AD-FC6F1C72FC30}" type="datetimeFigureOut">
              <a:rPr lang="en-US" smtClean="0"/>
              <a:pPr/>
              <a:t>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DE275-BE14-4364-AEA2-5F5667C0FD4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A8FF3D8-C23D-4382-A4F2-01A53DC0764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68820" y="-1"/>
            <a:ext cx="10723180" cy="4037142"/>
          </a:xfrm>
          <a:custGeom>
            <a:avLst/>
            <a:gdLst>
              <a:gd name="connsiteX0" fmla="*/ 0 w 10566400"/>
              <a:gd name="connsiteY0" fmla="*/ 0 h 3979152"/>
              <a:gd name="connsiteX1" fmla="*/ 10566400 w 10566400"/>
              <a:gd name="connsiteY1" fmla="*/ 0 h 3979152"/>
              <a:gd name="connsiteX2" fmla="*/ 10566400 w 10566400"/>
              <a:gd name="connsiteY2" fmla="*/ 2957997 h 3979152"/>
              <a:gd name="connsiteX3" fmla="*/ 10517638 w 10566400"/>
              <a:gd name="connsiteY3" fmla="*/ 3003043 h 3979152"/>
              <a:gd name="connsiteX4" fmla="*/ 6185301 w 10566400"/>
              <a:gd name="connsiteY4" fmla="*/ 3626174 h 3979152"/>
              <a:gd name="connsiteX5" fmla="*/ 0 w 10566400"/>
              <a:gd name="connsiteY5" fmla="*/ 0 h 397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566400" h="3979152">
                <a:moveTo>
                  <a:pt x="0" y="0"/>
                </a:moveTo>
                <a:lnTo>
                  <a:pt x="10566400" y="0"/>
                </a:lnTo>
                <a:cubicBezTo>
                  <a:pt x="10566400" y="0"/>
                  <a:pt x="10566400" y="0"/>
                  <a:pt x="10566400" y="2957997"/>
                </a:cubicBezTo>
                <a:cubicBezTo>
                  <a:pt x="10551396" y="2973012"/>
                  <a:pt x="10536392" y="2988028"/>
                  <a:pt x="10517638" y="3003043"/>
                </a:cubicBezTo>
                <a:cubicBezTo>
                  <a:pt x="10232566" y="3273317"/>
                  <a:pt x="8649669" y="4602163"/>
                  <a:pt x="6185301" y="3626174"/>
                </a:cubicBezTo>
                <a:cubicBezTo>
                  <a:pt x="4051016" y="2781568"/>
                  <a:pt x="2093025" y="792053"/>
                  <a:pt x="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N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1533DCF7-E82F-4B49-9E95-65ACDAD59C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3992" y="4941168"/>
            <a:ext cx="3471607" cy="1231106"/>
          </a:xfrm>
        </p:spPr>
        <p:txBody>
          <a:bodyPr anchor="ctr">
            <a:normAutofit/>
          </a:bodyPr>
          <a:lstStyle>
            <a:lvl1pPr marL="0" indent="0" algn="l">
              <a:buNone/>
              <a:defRPr lang="en-US" sz="4000" kern="1200" smtClean="0">
                <a:solidFill>
                  <a:schemeClr val="bg1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defRPr>
            </a:lvl1pPr>
            <a:lvl2pPr marL="6094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686629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F standard_text1">
  <p:cSld name="BF standard_text1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8"/>
          <p:cNvSpPr txBox="1">
            <a:spLocks noGrp="1"/>
          </p:cNvSpPr>
          <p:nvPr>
            <p:ph type="body" idx="1"/>
          </p:nvPr>
        </p:nvSpPr>
        <p:spPr>
          <a:xfrm>
            <a:off x="191211" y="2050164"/>
            <a:ext cx="5904791" cy="1593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2070"/>
              <a:buNone/>
              <a:defRPr/>
            </a:lvl1pPr>
            <a:lvl2pPr marL="914400" lvl="1" indent="-360045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2070"/>
              <a:buChar char="◼"/>
              <a:defRPr/>
            </a:lvl2pPr>
            <a:lvl3pPr marL="1371600" marR="0" lvl="2" indent="-3302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 panose="020B0604020202020204"/>
              <a:buChar char="−"/>
              <a:defRPr/>
            </a:lvl3pPr>
            <a:lvl4pPr marL="1828800" marR="0" lvl="3" indent="-3302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 panose="020B0604020202020204"/>
              <a:buChar char="−"/>
              <a:defRPr/>
            </a:lvl4pPr>
            <a:lvl5pPr marL="2286000" marR="0" lvl="4" indent="-3302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 panose="020B0604020202020204"/>
              <a:buChar char="−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8" name="Google Shape;118;p8"/>
          <p:cNvSpPr txBox="1">
            <a:spLocks noGrp="1"/>
          </p:cNvSpPr>
          <p:nvPr>
            <p:ph type="ftr" idx="11"/>
          </p:nvPr>
        </p:nvSpPr>
        <p:spPr>
          <a:xfrm>
            <a:off x="4048602" y="6657254"/>
            <a:ext cx="7802743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 lang="en-US"/>
          </a:p>
        </p:txBody>
      </p:sp>
      <p:sp>
        <p:nvSpPr>
          <p:cNvPr id="119" name="Google Shape;119;p8"/>
          <p:cNvSpPr txBox="1">
            <a:spLocks noGrp="1"/>
          </p:cNvSpPr>
          <p:nvPr>
            <p:ph type="body" idx="2"/>
          </p:nvPr>
        </p:nvSpPr>
        <p:spPr>
          <a:xfrm>
            <a:off x="191213" y="6295280"/>
            <a:ext cx="11664729" cy="291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b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380"/>
              <a:buFont typeface="Arial" panose="020B0604020202020204"/>
              <a:buNone/>
              <a:defRPr sz="1200"/>
            </a:lvl1pPr>
            <a:lvl2pPr marL="914400" lvl="1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610"/>
              <a:buFont typeface="Arial" panose="020B0604020202020204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3pPr>
            <a:lvl4pPr marL="1828800" lvl="3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4pPr>
            <a:lvl5pPr marL="2286000" lvl="4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0" name="Google Shape;120;p8"/>
          <p:cNvSpPr txBox="1">
            <a:spLocks noGrp="1"/>
          </p:cNvSpPr>
          <p:nvPr>
            <p:ph type="title"/>
          </p:nvPr>
        </p:nvSpPr>
        <p:spPr>
          <a:xfrm>
            <a:off x="191214" y="1115454"/>
            <a:ext cx="11754055" cy="429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Font typeface="Arial" panose="020B0604020202020204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21" name="Google Shape;121;p8"/>
          <p:cNvSpPr txBox="1">
            <a:spLocks noGrp="1"/>
          </p:cNvSpPr>
          <p:nvPr>
            <p:ph type="sldNum" idx="12"/>
          </p:nvPr>
        </p:nvSpPr>
        <p:spPr>
          <a:xfrm>
            <a:off x="11816488" y="6660714"/>
            <a:ext cx="369653" cy="131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fld id="{558B7FB9-0E46-BE40-8C5F-CA56FF8CD44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2" name="Google Shape;122;p8"/>
          <p:cNvSpPr txBox="1">
            <a:spLocks noGrp="1"/>
          </p:cNvSpPr>
          <p:nvPr>
            <p:ph type="body" idx="3"/>
          </p:nvPr>
        </p:nvSpPr>
        <p:spPr>
          <a:xfrm>
            <a:off x="191214" y="1690123"/>
            <a:ext cx="5904791" cy="352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840"/>
              <a:buNone/>
              <a:defRPr b="1">
                <a:solidFill>
                  <a:schemeClr val="accent6"/>
                </a:solidFill>
              </a:defRPr>
            </a:lvl1pPr>
            <a:lvl2pPr marL="914400" lvl="1" indent="-360045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2070"/>
              <a:buChar char="◼"/>
              <a:defRPr/>
            </a:lvl2pPr>
            <a:lvl3pPr marL="1371600" lvl="2" indent="-3429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800"/>
              <a:buChar char="−"/>
              <a:defRPr/>
            </a:lvl3pPr>
            <a:lvl4pPr marL="1828800" lvl="3" indent="-3429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800"/>
              <a:buChar char="−"/>
              <a:defRPr/>
            </a:lvl4pPr>
            <a:lvl5pPr marL="2286000" lvl="4" indent="-3429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800"/>
              <a:buChar char="−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3" name="Google Shape;123;p8"/>
          <p:cNvSpPr txBox="1">
            <a:spLocks noGrp="1"/>
          </p:cNvSpPr>
          <p:nvPr>
            <p:ph type="body" idx="4"/>
          </p:nvPr>
        </p:nvSpPr>
        <p:spPr>
          <a:xfrm>
            <a:off x="191213" y="559716"/>
            <a:ext cx="9006673" cy="321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610"/>
              <a:buFont typeface="Arial" panose="020B0604020202020204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610"/>
              <a:buFont typeface="Arial" panose="020B0604020202020204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3pPr>
            <a:lvl4pPr marL="1828800" lvl="3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4pPr>
            <a:lvl5pPr marL="2286000" lvl="4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39539633"/>
      </p:ext>
    </p:extLst>
  </p:cSld>
  <p:clrMapOvr>
    <a:masterClrMapping/>
  </p:clrMapOvr>
  <p:transition spd="med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6E77CB15-149B-405A-9AAF-27226725F8A2}"/>
              </a:ext>
            </a:extLst>
          </p:cNvPr>
          <p:cNvSpPr/>
          <p:nvPr userDrawn="1"/>
        </p:nvSpPr>
        <p:spPr>
          <a:xfrm rot="5400000">
            <a:off x="447483" y="-447481"/>
            <a:ext cx="1847237" cy="2742205"/>
          </a:xfrm>
          <a:custGeom>
            <a:avLst/>
            <a:gdLst>
              <a:gd name="connsiteX0" fmla="*/ 0 w 1847237"/>
              <a:gd name="connsiteY0" fmla="*/ 2741491 h 2741491"/>
              <a:gd name="connsiteX1" fmla="*/ 1 w 1847237"/>
              <a:gd name="connsiteY1" fmla="*/ 1255 h 2741491"/>
              <a:gd name="connsiteX2" fmla="*/ 28154 w 1847237"/>
              <a:gd name="connsiteY2" fmla="*/ 0 h 2741491"/>
              <a:gd name="connsiteX3" fmla="*/ 666044 w 1847237"/>
              <a:gd name="connsiteY3" fmla="*/ 912689 h 2741491"/>
              <a:gd name="connsiteX4" fmla="*/ 1636888 w 1847237"/>
              <a:gd name="connsiteY4" fmla="*/ 1352956 h 2741491"/>
              <a:gd name="connsiteX5" fmla="*/ 1821652 w 1847237"/>
              <a:gd name="connsiteY5" fmla="*/ 2731596 h 2741491"/>
              <a:gd name="connsiteX6" fmla="*/ 1819662 w 1847237"/>
              <a:gd name="connsiteY6" fmla="*/ 2741491 h 2741491"/>
              <a:gd name="connsiteX7" fmla="*/ 0 w 1847237"/>
              <a:gd name="connsiteY7" fmla="*/ 2741491 h 2741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47237" h="2741491">
                <a:moveTo>
                  <a:pt x="0" y="2741491"/>
                </a:moveTo>
                <a:lnTo>
                  <a:pt x="1" y="1255"/>
                </a:lnTo>
                <a:lnTo>
                  <a:pt x="28154" y="0"/>
                </a:lnTo>
                <a:cubicBezTo>
                  <a:pt x="518124" y="34452"/>
                  <a:pt x="354992" y="850922"/>
                  <a:pt x="666044" y="912689"/>
                </a:cubicBezTo>
                <a:cubicBezTo>
                  <a:pt x="897354" y="1017146"/>
                  <a:pt x="1400457" y="999536"/>
                  <a:pt x="1636888" y="1352956"/>
                </a:cubicBezTo>
                <a:cubicBezTo>
                  <a:pt x="1814211" y="1618021"/>
                  <a:pt x="1891616" y="2299566"/>
                  <a:pt x="1821652" y="2731596"/>
                </a:cubicBezTo>
                <a:lnTo>
                  <a:pt x="1819662" y="2741491"/>
                </a:lnTo>
                <a:lnTo>
                  <a:pt x="0" y="274149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 sz="1400"/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id="{E8CC3AB4-5427-42E6-9BD7-A2E370B48B40}"/>
              </a:ext>
            </a:extLst>
          </p:cNvPr>
          <p:cNvSpPr/>
          <p:nvPr userDrawn="1"/>
        </p:nvSpPr>
        <p:spPr>
          <a:xfrm>
            <a:off x="0" y="5610580"/>
            <a:ext cx="1022731" cy="1247421"/>
          </a:xfrm>
          <a:custGeom>
            <a:avLst/>
            <a:gdLst>
              <a:gd name="connsiteX0" fmla="*/ 0 w 1022465"/>
              <a:gd name="connsiteY0" fmla="*/ 0 h 737567"/>
              <a:gd name="connsiteX1" fmla="*/ 1022465 w 1022465"/>
              <a:gd name="connsiteY1" fmla="*/ 0 h 737567"/>
              <a:gd name="connsiteX2" fmla="*/ 1022465 w 1022465"/>
              <a:gd name="connsiteY2" fmla="*/ 737567 h 737567"/>
              <a:gd name="connsiteX3" fmla="*/ 0 w 1022465"/>
              <a:gd name="connsiteY3" fmla="*/ 737567 h 737567"/>
              <a:gd name="connsiteX4" fmla="*/ 0 w 1022465"/>
              <a:gd name="connsiteY4" fmla="*/ 0 h 737567"/>
              <a:gd name="connsiteX0" fmla="*/ 10820 w 1033285"/>
              <a:gd name="connsiteY0" fmla="*/ 0 h 737567"/>
              <a:gd name="connsiteX1" fmla="*/ 1033285 w 1033285"/>
              <a:gd name="connsiteY1" fmla="*/ 0 h 737567"/>
              <a:gd name="connsiteX2" fmla="*/ 1033285 w 1033285"/>
              <a:gd name="connsiteY2" fmla="*/ 737567 h 737567"/>
              <a:gd name="connsiteX3" fmla="*/ 10820 w 1033285"/>
              <a:gd name="connsiteY3" fmla="*/ 737567 h 737567"/>
              <a:gd name="connsiteX4" fmla="*/ 0 w 1033285"/>
              <a:gd name="connsiteY4" fmla="*/ 345655 h 737567"/>
              <a:gd name="connsiteX5" fmla="*/ 10820 w 1033285"/>
              <a:gd name="connsiteY5" fmla="*/ 0 h 737567"/>
              <a:gd name="connsiteX0" fmla="*/ 0 w 1033285"/>
              <a:gd name="connsiteY0" fmla="*/ 345655 h 737567"/>
              <a:gd name="connsiteX1" fmla="*/ 10820 w 1033285"/>
              <a:gd name="connsiteY1" fmla="*/ 0 h 737567"/>
              <a:gd name="connsiteX2" fmla="*/ 1033285 w 1033285"/>
              <a:gd name="connsiteY2" fmla="*/ 0 h 737567"/>
              <a:gd name="connsiteX3" fmla="*/ 1033285 w 1033285"/>
              <a:gd name="connsiteY3" fmla="*/ 737567 h 737567"/>
              <a:gd name="connsiteX4" fmla="*/ 10820 w 1033285"/>
              <a:gd name="connsiteY4" fmla="*/ 737567 h 737567"/>
              <a:gd name="connsiteX5" fmla="*/ 91440 w 1033285"/>
              <a:gd name="connsiteY5" fmla="*/ 437095 h 737567"/>
              <a:gd name="connsiteX0" fmla="*/ 0 w 1033285"/>
              <a:gd name="connsiteY0" fmla="*/ 345655 h 737567"/>
              <a:gd name="connsiteX1" fmla="*/ 10820 w 1033285"/>
              <a:gd name="connsiteY1" fmla="*/ 0 h 737567"/>
              <a:gd name="connsiteX2" fmla="*/ 1033285 w 1033285"/>
              <a:gd name="connsiteY2" fmla="*/ 0 h 737567"/>
              <a:gd name="connsiteX3" fmla="*/ 1033285 w 1033285"/>
              <a:gd name="connsiteY3" fmla="*/ 737567 h 737567"/>
              <a:gd name="connsiteX4" fmla="*/ 10820 w 1033285"/>
              <a:gd name="connsiteY4" fmla="*/ 737567 h 737567"/>
              <a:gd name="connsiteX0" fmla="*/ 0 w 1022465"/>
              <a:gd name="connsiteY0" fmla="*/ 0 h 737567"/>
              <a:gd name="connsiteX1" fmla="*/ 1022465 w 1022465"/>
              <a:gd name="connsiteY1" fmla="*/ 0 h 737567"/>
              <a:gd name="connsiteX2" fmla="*/ 1022465 w 1022465"/>
              <a:gd name="connsiteY2" fmla="*/ 737567 h 737567"/>
              <a:gd name="connsiteX3" fmla="*/ 0 w 1022465"/>
              <a:gd name="connsiteY3" fmla="*/ 737567 h 737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2465" h="737567">
                <a:moveTo>
                  <a:pt x="0" y="0"/>
                </a:moveTo>
                <a:lnTo>
                  <a:pt x="1022465" y="0"/>
                </a:lnTo>
                <a:lnTo>
                  <a:pt x="1022465" y="737567"/>
                </a:lnTo>
                <a:lnTo>
                  <a:pt x="0" y="737567"/>
                </a:lnTo>
              </a:path>
            </a:pathLst>
          </a:cu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5EE6C5C1-A3A7-46C0-98AA-DC3AB901D7E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64815" y="194623"/>
            <a:ext cx="7327185" cy="6663379"/>
          </a:xfrm>
          <a:custGeom>
            <a:avLst/>
            <a:gdLst>
              <a:gd name="connsiteX0" fmla="*/ 7134355 w 7325277"/>
              <a:gd name="connsiteY0" fmla="*/ 785 h 6663379"/>
              <a:gd name="connsiteX1" fmla="*/ 7282808 w 7325277"/>
              <a:gd name="connsiteY1" fmla="*/ 75389 h 6663379"/>
              <a:gd name="connsiteX2" fmla="*/ 7325277 w 7325277"/>
              <a:gd name="connsiteY2" fmla="*/ 130748 h 6663379"/>
              <a:gd name="connsiteX3" fmla="*/ 7325277 w 7325277"/>
              <a:gd name="connsiteY3" fmla="*/ 6663379 h 6663379"/>
              <a:gd name="connsiteX4" fmla="*/ 1067213 w 7325277"/>
              <a:gd name="connsiteY4" fmla="*/ 6663379 h 6663379"/>
              <a:gd name="connsiteX5" fmla="*/ 1080437 w 7325277"/>
              <a:gd name="connsiteY5" fmla="*/ 6639457 h 6663379"/>
              <a:gd name="connsiteX6" fmla="*/ 98207 w 7325277"/>
              <a:gd name="connsiteY6" fmla="*/ 4282135 h 6663379"/>
              <a:gd name="connsiteX7" fmla="*/ 785437 w 7325277"/>
              <a:gd name="connsiteY7" fmla="*/ 2267839 h 6663379"/>
              <a:gd name="connsiteX8" fmla="*/ 2941918 w 7325277"/>
              <a:gd name="connsiteY8" fmla="*/ 2255991 h 6663379"/>
              <a:gd name="connsiteX9" fmla="*/ 3834050 w 7325277"/>
              <a:gd name="connsiteY9" fmla="*/ 743634 h 6663379"/>
              <a:gd name="connsiteX10" fmla="*/ 5301972 w 7325277"/>
              <a:gd name="connsiteY10" fmla="*/ 727496 h 6663379"/>
              <a:gd name="connsiteX11" fmla="*/ 7053450 w 7325277"/>
              <a:gd name="connsiteY11" fmla="*/ 4719 h 6663379"/>
              <a:gd name="connsiteX12" fmla="*/ 7134355 w 7325277"/>
              <a:gd name="connsiteY12" fmla="*/ 785 h 6663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25277" h="6663379">
                <a:moveTo>
                  <a:pt x="7134355" y="785"/>
                </a:moveTo>
                <a:cubicBezTo>
                  <a:pt x="7205262" y="6015"/>
                  <a:pt x="7248320" y="36775"/>
                  <a:pt x="7282808" y="75389"/>
                </a:cubicBezTo>
                <a:lnTo>
                  <a:pt x="7325277" y="130748"/>
                </a:lnTo>
                <a:lnTo>
                  <a:pt x="7325277" y="6663379"/>
                </a:lnTo>
                <a:lnTo>
                  <a:pt x="1067213" y="6663379"/>
                </a:lnTo>
                <a:lnTo>
                  <a:pt x="1080437" y="6639457"/>
                </a:lnTo>
                <a:cubicBezTo>
                  <a:pt x="1505666" y="5779766"/>
                  <a:pt x="348274" y="5026051"/>
                  <a:pt x="98207" y="4282135"/>
                </a:cubicBezTo>
                <a:cubicBezTo>
                  <a:pt x="-159927" y="3514220"/>
                  <a:pt x="98206" y="2617379"/>
                  <a:pt x="785437" y="2267839"/>
                </a:cubicBezTo>
                <a:cubicBezTo>
                  <a:pt x="1472668" y="1918300"/>
                  <a:pt x="2433815" y="2510025"/>
                  <a:pt x="2941918" y="2255991"/>
                </a:cubicBezTo>
                <a:cubicBezTo>
                  <a:pt x="3450020" y="2001956"/>
                  <a:pt x="3349084" y="1097974"/>
                  <a:pt x="3834050" y="743634"/>
                </a:cubicBezTo>
                <a:cubicBezTo>
                  <a:pt x="4319017" y="389295"/>
                  <a:pt x="4765406" y="850649"/>
                  <a:pt x="5301972" y="727496"/>
                </a:cubicBezTo>
                <a:cubicBezTo>
                  <a:pt x="5838540" y="604343"/>
                  <a:pt x="6809140" y="41394"/>
                  <a:pt x="7053450" y="4719"/>
                </a:cubicBezTo>
                <a:cubicBezTo>
                  <a:pt x="7083989" y="135"/>
                  <a:pt x="7110719" y="-959"/>
                  <a:pt x="7134355" y="78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571500" dist="571500" dir="10800000" algn="tr" rotWithShape="0">
              <a:prstClr val="black">
                <a:alpha val="1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IN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8180" y="274640"/>
            <a:ext cx="10384220" cy="711081"/>
          </a:xfrm>
        </p:spPr>
        <p:txBody>
          <a:bodyPr>
            <a:noAutofit/>
          </a:bodyPr>
          <a:lstStyle>
            <a:lvl1pPr>
              <a:defRPr sz="3600"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198181" y="6400799"/>
            <a:ext cx="3860800" cy="365125"/>
          </a:xfrm>
        </p:spPr>
        <p:txBody>
          <a:bodyPr/>
          <a:lstStyle>
            <a:lvl1pPr algn="l">
              <a:defRPr sz="1400" b="1">
                <a:solidFill>
                  <a:schemeClr val="accent4"/>
                </a:solidFill>
                <a:latin typeface="+mn-lt"/>
                <a:ea typeface="Segoe UI Black" panose="020B0A020402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7779" y="5684116"/>
            <a:ext cx="904952" cy="584775"/>
          </a:xfrm>
        </p:spPr>
        <p:txBody>
          <a:bodyPr/>
          <a:lstStyle>
            <a:lvl1pPr algn="l">
              <a:defRPr sz="4000" b="1">
                <a:solidFill>
                  <a:schemeClr val="accent4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fld id="{96E69268-9C8B-4EBF-A9EE-DC5DC2D48DC3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E7B457D-0EC5-4995-AD08-37350729CBFA}"/>
              </a:ext>
            </a:extLst>
          </p:cNvPr>
          <p:cNvGrpSpPr/>
          <p:nvPr/>
        </p:nvGrpSpPr>
        <p:grpSpPr>
          <a:xfrm>
            <a:off x="359802" y="430463"/>
            <a:ext cx="426085" cy="418958"/>
            <a:chOff x="6078537" y="908720"/>
            <a:chExt cx="1272355" cy="1251397"/>
          </a:xfrm>
          <a:solidFill>
            <a:schemeClr val="bg1"/>
          </a:solidFill>
        </p:grpSpPr>
        <p:sp>
          <p:nvSpPr>
            <p:cNvPr id="9" name="Freeform 11">
              <a:extLst>
                <a:ext uri="{FF2B5EF4-FFF2-40B4-BE49-F238E27FC236}">
                  <a16:creationId xmlns:a16="http://schemas.microsoft.com/office/drawing/2014/main" id="{04DE74C2-EA2E-499A-9126-D82CA91093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8537" y="908720"/>
              <a:ext cx="1272355" cy="1231106"/>
            </a:xfrm>
            <a:custGeom>
              <a:avLst/>
              <a:gdLst>
                <a:gd name="T0" fmla="*/ 982 w 2202"/>
                <a:gd name="T1" fmla="*/ 2132 h 2137"/>
                <a:gd name="T2" fmla="*/ 861 w 2202"/>
                <a:gd name="T3" fmla="*/ 2137 h 2137"/>
                <a:gd name="T4" fmla="*/ 212 w 2202"/>
                <a:gd name="T5" fmla="*/ 1777 h 2137"/>
                <a:gd name="T6" fmla="*/ 0 w 2202"/>
                <a:gd name="T7" fmla="*/ 1134 h 2137"/>
                <a:gd name="T8" fmla="*/ 4 w 2202"/>
                <a:gd name="T9" fmla="*/ 1039 h 2137"/>
                <a:gd name="T10" fmla="*/ 6 w 2202"/>
                <a:gd name="T11" fmla="*/ 1025 h 2137"/>
                <a:gd name="T12" fmla="*/ 10 w 2202"/>
                <a:gd name="T13" fmla="*/ 983 h 2137"/>
                <a:gd name="T14" fmla="*/ 20 w 2202"/>
                <a:gd name="T15" fmla="*/ 930 h 2137"/>
                <a:gd name="T16" fmla="*/ 23 w 2202"/>
                <a:gd name="T17" fmla="*/ 912 h 2137"/>
                <a:gd name="T18" fmla="*/ 478 w 2202"/>
                <a:gd name="T19" fmla="*/ 218 h 2137"/>
                <a:gd name="T20" fmla="*/ 1249 w 2202"/>
                <a:gd name="T21" fmla="*/ 8 h 2137"/>
                <a:gd name="T22" fmla="*/ 1345 w 2202"/>
                <a:gd name="T23" fmla="*/ 21 h 2137"/>
                <a:gd name="T24" fmla="*/ 1400 w 2202"/>
                <a:gd name="T25" fmla="*/ 32 h 2137"/>
                <a:gd name="T26" fmla="*/ 1416 w 2202"/>
                <a:gd name="T27" fmla="*/ 36 h 2137"/>
                <a:gd name="T28" fmla="*/ 1496 w 2202"/>
                <a:gd name="T29" fmla="*/ 60 h 2137"/>
                <a:gd name="T30" fmla="*/ 1525 w 2202"/>
                <a:gd name="T31" fmla="*/ 69 h 2137"/>
                <a:gd name="T32" fmla="*/ 1586 w 2202"/>
                <a:gd name="T33" fmla="*/ 94 h 2137"/>
                <a:gd name="T34" fmla="*/ 1669 w 2202"/>
                <a:gd name="T35" fmla="*/ 134 h 2137"/>
                <a:gd name="T36" fmla="*/ 1721 w 2202"/>
                <a:gd name="T37" fmla="*/ 164 h 2137"/>
                <a:gd name="T38" fmla="*/ 2132 w 2202"/>
                <a:gd name="T39" fmla="*/ 641 h 2137"/>
                <a:gd name="T40" fmla="*/ 2114 w 2202"/>
                <a:gd name="T41" fmla="*/ 1338 h 2137"/>
                <a:gd name="T42" fmla="*/ 2086 w 2202"/>
                <a:gd name="T43" fmla="*/ 1382 h 2137"/>
                <a:gd name="T44" fmla="*/ 2072 w 2202"/>
                <a:gd name="T45" fmla="*/ 1333 h 2137"/>
                <a:gd name="T46" fmla="*/ 1781 w 2202"/>
                <a:gd name="T47" fmla="*/ 867 h 2137"/>
                <a:gd name="T48" fmla="*/ 1449 w 2202"/>
                <a:gd name="T49" fmla="*/ 697 h 2137"/>
                <a:gd name="T50" fmla="*/ 1420 w 2202"/>
                <a:gd name="T51" fmla="*/ 691 h 2137"/>
                <a:gd name="T52" fmla="*/ 1375 w 2202"/>
                <a:gd name="T53" fmla="*/ 685 h 2137"/>
                <a:gd name="T54" fmla="*/ 1357 w 2202"/>
                <a:gd name="T55" fmla="*/ 683 h 2137"/>
                <a:gd name="T56" fmla="*/ 1338 w 2202"/>
                <a:gd name="T57" fmla="*/ 682 h 2137"/>
                <a:gd name="T58" fmla="*/ 1291 w 2202"/>
                <a:gd name="T59" fmla="*/ 678 h 2137"/>
                <a:gd name="T60" fmla="*/ 1292 w 2202"/>
                <a:gd name="T61" fmla="*/ 679 h 2137"/>
                <a:gd name="T62" fmla="*/ 1255 w 2202"/>
                <a:gd name="T63" fmla="*/ 680 h 2137"/>
                <a:gd name="T64" fmla="*/ 1109 w 2202"/>
                <a:gd name="T65" fmla="*/ 703 h 2137"/>
                <a:gd name="T66" fmla="*/ 733 w 2202"/>
                <a:gd name="T67" fmla="*/ 971 h 2137"/>
                <a:gd name="T68" fmla="*/ 662 w 2202"/>
                <a:gd name="T69" fmla="*/ 1103 h 2137"/>
                <a:gd name="T70" fmla="*/ 660 w 2202"/>
                <a:gd name="T71" fmla="*/ 1107 h 2137"/>
                <a:gd name="T72" fmla="*/ 650 w 2202"/>
                <a:gd name="T73" fmla="*/ 1142 h 2137"/>
                <a:gd name="T74" fmla="*/ 648 w 2202"/>
                <a:gd name="T75" fmla="*/ 1144 h 2137"/>
                <a:gd name="T76" fmla="*/ 640 w 2202"/>
                <a:gd name="T77" fmla="*/ 1174 h 2137"/>
                <a:gd name="T78" fmla="*/ 670 w 2202"/>
                <a:gd name="T79" fmla="*/ 1661 h 2137"/>
                <a:gd name="T80" fmla="*/ 943 w 2202"/>
                <a:gd name="T81" fmla="*/ 2028 h 2137"/>
                <a:gd name="T82" fmla="*/ 996 w 2202"/>
                <a:gd name="T83" fmla="*/ 2071 h 2137"/>
                <a:gd name="T84" fmla="*/ 1058 w 2202"/>
                <a:gd name="T85" fmla="*/ 2114 h 2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202" h="2137">
                  <a:moveTo>
                    <a:pt x="1060" y="2116"/>
                  </a:moveTo>
                  <a:cubicBezTo>
                    <a:pt x="1060" y="2116"/>
                    <a:pt x="1043" y="2121"/>
                    <a:pt x="1010" y="2128"/>
                  </a:cubicBezTo>
                  <a:cubicBezTo>
                    <a:pt x="1002" y="2129"/>
                    <a:pt x="992" y="2131"/>
                    <a:pt x="982" y="2132"/>
                  </a:cubicBezTo>
                  <a:cubicBezTo>
                    <a:pt x="971" y="2133"/>
                    <a:pt x="959" y="2135"/>
                    <a:pt x="947" y="2135"/>
                  </a:cubicBezTo>
                  <a:cubicBezTo>
                    <a:pt x="935" y="2136"/>
                    <a:pt x="921" y="2137"/>
                    <a:pt x="907" y="2137"/>
                  </a:cubicBezTo>
                  <a:cubicBezTo>
                    <a:pt x="892" y="2137"/>
                    <a:pt x="877" y="2137"/>
                    <a:pt x="861" y="2137"/>
                  </a:cubicBezTo>
                  <a:cubicBezTo>
                    <a:pt x="795" y="2134"/>
                    <a:pt x="715" y="2120"/>
                    <a:pt x="625" y="2087"/>
                  </a:cubicBezTo>
                  <a:cubicBezTo>
                    <a:pt x="536" y="2055"/>
                    <a:pt x="438" y="2000"/>
                    <a:pt x="344" y="1920"/>
                  </a:cubicBezTo>
                  <a:cubicBezTo>
                    <a:pt x="298" y="1879"/>
                    <a:pt x="253" y="1831"/>
                    <a:pt x="212" y="1777"/>
                  </a:cubicBezTo>
                  <a:cubicBezTo>
                    <a:pt x="170" y="1723"/>
                    <a:pt x="133" y="1662"/>
                    <a:pt x="101" y="1595"/>
                  </a:cubicBezTo>
                  <a:cubicBezTo>
                    <a:pt x="69" y="1528"/>
                    <a:pt x="43" y="1455"/>
                    <a:pt x="26" y="1377"/>
                  </a:cubicBezTo>
                  <a:cubicBezTo>
                    <a:pt x="9" y="1299"/>
                    <a:pt x="0" y="1217"/>
                    <a:pt x="0" y="1134"/>
                  </a:cubicBezTo>
                  <a:cubicBezTo>
                    <a:pt x="0" y="1123"/>
                    <a:pt x="0" y="1113"/>
                    <a:pt x="0" y="1102"/>
                  </a:cubicBezTo>
                  <a:cubicBezTo>
                    <a:pt x="1" y="1092"/>
                    <a:pt x="2" y="1081"/>
                    <a:pt x="2" y="1071"/>
                  </a:cubicBezTo>
                  <a:cubicBezTo>
                    <a:pt x="3" y="1060"/>
                    <a:pt x="4" y="1050"/>
                    <a:pt x="4" y="1039"/>
                  </a:cubicBezTo>
                  <a:cubicBezTo>
                    <a:pt x="5" y="1037"/>
                    <a:pt x="5" y="1037"/>
                    <a:pt x="5" y="1037"/>
                  </a:cubicBezTo>
                  <a:cubicBezTo>
                    <a:pt x="7" y="1020"/>
                    <a:pt x="5" y="1032"/>
                    <a:pt x="6" y="1027"/>
                  </a:cubicBezTo>
                  <a:cubicBezTo>
                    <a:pt x="6" y="1025"/>
                    <a:pt x="6" y="1025"/>
                    <a:pt x="6" y="1025"/>
                  </a:cubicBezTo>
                  <a:cubicBezTo>
                    <a:pt x="7" y="1019"/>
                    <a:pt x="7" y="1019"/>
                    <a:pt x="7" y="1019"/>
                  </a:cubicBezTo>
                  <a:cubicBezTo>
                    <a:pt x="8" y="1007"/>
                    <a:pt x="8" y="1007"/>
                    <a:pt x="8" y="1007"/>
                  </a:cubicBezTo>
                  <a:cubicBezTo>
                    <a:pt x="9" y="999"/>
                    <a:pt x="10" y="991"/>
                    <a:pt x="10" y="983"/>
                  </a:cubicBezTo>
                  <a:cubicBezTo>
                    <a:pt x="13" y="966"/>
                    <a:pt x="13" y="966"/>
                    <a:pt x="13" y="966"/>
                  </a:cubicBezTo>
                  <a:cubicBezTo>
                    <a:pt x="17" y="948"/>
                    <a:pt x="17" y="948"/>
                    <a:pt x="17" y="948"/>
                  </a:cubicBezTo>
                  <a:cubicBezTo>
                    <a:pt x="20" y="930"/>
                    <a:pt x="20" y="930"/>
                    <a:pt x="20" y="930"/>
                  </a:cubicBezTo>
                  <a:cubicBezTo>
                    <a:pt x="22" y="920"/>
                    <a:pt x="22" y="920"/>
                    <a:pt x="22" y="920"/>
                  </a:cubicBezTo>
                  <a:cubicBezTo>
                    <a:pt x="23" y="916"/>
                    <a:pt x="23" y="916"/>
                    <a:pt x="23" y="916"/>
                  </a:cubicBezTo>
                  <a:cubicBezTo>
                    <a:pt x="23" y="914"/>
                    <a:pt x="23" y="913"/>
                    <a:pt x="23" y="912"/>
                  </a:cubicBezTo>
                  <a:cubicBezTo>
                    <a:pt x="26" y="901"/>
                    <a:pt x="28" y="890"/>
                    <a:pt x="31" y="880"/>
                  </a:cubicBezTo>
                  <a:cubicBezTo>
                    <a:pt x="51" y="795"/>
                    <a:pt x="82" y="710"/>
                    <a:pt x="123" y="630"/>
                  </a:cubicBezTo>
                  <a:cubicBezTo>
                    <a:pt x="205" y="469"/>
                    <a:pt x="329" y="326"/>
                    <a:pt x="478" y="218"/>
                  </a:cubicBezTo>
                  <a:cubicBezTo>
                    <a:pt x="553" y="165"/>
                    <a:pt x="634" y="120"/>
                    <a:pt x="719" y="86"/>
                  </a:cubicBezTo>
                  <a:cubicBezTo>
                    <a:pt x="804" y="52"/>
                    <a:pt x="893" y="27"/>
                    <a:pt x="982" y="15"/>
                  </a:cubicBezTo>
                  <a:cubicBezTo>
                    <a:pt x="1072" y="2"/>
                    <a:pt x="1162" y="0"/>
                    <a:pt x="1249" y="8"/>
                  </a:cubicBezTo>
                  <a:cubicBezTo>
                    <a:pt x="1259" y="9"/>
                    <a:pt x="1270" y="10"/>
                    <a:pt x="1281" y="11"/>
                  </a:cubicBezTo>
                  <a:cubicBezTo>
                    <a:pt x="1292" y="13"/>
                    <a:pt x="1303" y="14"/>
                    <a:pt x="1313" y="16"/>
                  </a:cubicBezTo>
                  <a:cubicBezTo>
                    <a:pt x="1324" y="17"/>
                    <a:pt x="1335" y="19"/>
                    <a:pt x="1345" y="21"/>
                  </a:cubicBezTo>
                  <a:cubicBezTo>
                    <a:pt x="1356" y="23"/>
                    <a:pt x="1366" y="25"/>
                    <a:pt x="1377" y="27"/>
                  </a:cubicBezTo>
                  <a:cubicBezTo>
                    <a:pt x="1392" y="31"/>
                    <a:pt x="1392" y="31"/>
                    <a:pt x="1392" y="31"/>
                  </a:cubicBezTo>
                  <a:cubicBezTo>
                    <a:pt x="1400" y="32"/>
                    <a:pt x="1400" y="32"/>
                    <a:pt x="1400" y="32"/>
                  </a:cubicBezTo>
                  <a:cubicBezTo>
                    <a:pt x="1404" y="33"/>
                    <a:pt x="1404" y="33"/>
                    <a:pt x="1404" y="33"/>
                  </a:cubicBezTo>
                  <a:cubicBezTo>
                    <a:pt x="1408" y="34"/>
                    <a:pt x="1397" y="32"/>
                    <a:pt x="1414" y="35"/>
                  </a:cubicBezTo>
                  <a:cubicBezTo>
                    <a:pt x="1416" y="36"/>
                    <a:pt x="1416" y="36"/>
                    <a:pt x="1416" y="36"/>
                  </a:cubicBezTo>
                  <a:cubicBezTo>
                    <a:pt x="1423" y="38"/>
                    <a:pt x="1431" y="40"/>
                    <a:pt x="1438" y="42"/>
                  </a:cubicBezTo>
                  <a:cubicBezTo>
                    <a:pt x="1446" y="45"/>
                    <a:pt x="1454" y="47"/>
                    <a:pt x="1462" y="49"/>
                  </a:cubicBezTo>
                  <a:cubicBezTo>
                    <a:pt x="1473" y="53"/>
                    <a:pt x="1484" y="56"/>
                    <a:pt x="1496" y="60"/>
                  </a:cubicBezTo>
                  <a:cubicBezTo>
                    <a:pt x="1513" y="65"/>
                    <a:pt x="1513" y="65"/>
                    <a:pt x="1513" y="65"/>
                  </a:cubicBezTo>
                  <a:cubicBezTo>
                    <a:pt x="1521" y="68"/>
                    <a:pt x="1521" y="68"/>
                    <a:pt x="1521" y="68"/>
                  </a:cubicBezTo>
                  <a:cubicBezTo>
                    <a:pt x="1525" y="69"/>
                    <a:pt x="1525" y="69"/>
                    <a:pt x="1525" y="69"/>
                  </a:cubicBezTo>
                  <a:cubicBezTo>
                    <a:pt x="1529" y="71"/>
                    <a:pt x="1529" y="71"/>
                    <a:pt x="1529" y="71"/>
                  </a:cubicBezTo>
                  <a:cubicBezTo>
                    <a:pt x="1538" y="75"/>
                    <a:pt x="1548" y="78"/>
                    <a:pt x="1558" y="82"/>
                  </a:cubicBezTo>
                  <a:cubicBezTo>
                    <a:pt x="1567" y="86"/>
                    <a:pt x="1577" y="90"/>
                    <a:pt x="1586" y="94"/>
                  </a:cubicBezTo>
                  <a:cubicBezTo>
                    <a:pt x="1596" y="98"/>
                    <a:pt x="1605" y="102"/>
                    <a:pt x="1615" y="107"/>
                  </a:cubicBezTo>
                  <a:cubicBezTo>
                    <a:pt x="1624" y="111"/>
                    <a:pt x="1633" y="115"/>
                    <a:pt x="1642" y="120"/>
                  </a:cubicBezTo>
                  <a:cubicBezTo>
                    <a:pt x="1651" y="124"/>
                    <a:pt x="1660" y="129"/>
                    <a:pt x="1669" y="134"/>
                  </a:cubicBezTo>
                  <a:cubicBezTo>
                    <a:pt x="1682" y="141"/>
                    <a:pt x="1682" y="141"/>
                    <a:pt x="1682" y="141"/>
                  </a:cubicBezTo>
                  <a:cubicBezTo>
                    <a:pt x="1687" y="143"/>
                    <a:pt x="1691" y="146"/>
                    <a:pt x="1696" y="148"/>
                  </a:cubicBezTo>
                  <a:cubicBezTo>
                    <a:pt x="1704" y="154"/>
                    <a:pt x="1713" y="159"/>
                    <a:pt x="1721" y="164"/>
                  </a:cubicBezTo>
                  <a:cubicBezTo>
                    <a:pt x="1789" y="205"/>
                    <a:pt x="1850" y="253"/>
                    <a:pt x="1904" y="305"/>
                  </a:cubicBezTo>
                  <a:cubicBezTo>
                    <a:pt x="1957" y="357"/>
                    <a:pt x="2002" y="412"/>
                    <a:pt x="2040" y="469"/>
                  </a:cubicBezTo>
                  <a:cubicBezTo>
                    <a:pt x="2078" y="526"/>
                    <a:pt x="2109" y="584"/>
                    <a:pt x="2132" y="641"/>
                  </a:cubicBezTo>
                  <a:cubicBezTo>
                    <a:pt x="2179" y="755"/>
                    <a:pt x="2198" y="865"/>
                    <a:pt x="2200" y="961"/>
                  </a:cubicBezTo>
                  <a:cubicBezTo>
                    <a:pt x="2202" y="1057"/>
                    <a:pt x="2189" y="1137"/>
                    <a:pt x="2171" y="1200"/>
                  </a:cubicBezTo>
                  <a:cubicBezTo>
                    <a:pt x="2152" y="1263"/>
                    <a:pt x="2130" y="1308"/>
                    <a:pt x="2114" y="1338"/>
                  </a:cubicBezTo>
                  <a:cubicBezTo>
                    <a:pt x="2105" y="1353"/>
                    <a:pt x="2098" y="1364"/>
                    <a:pt x="2094" y="1371"/>
                  </a:cubicBezTo>
                  <a:cubicBezTo>
                    <a:pt x="2091" y="1375"/>
                    <a:pt x="2089" y="1378"/>
                    <a:pt x="2088" y="1380"/>
                  </a:cubicBezTo>
                  <a:cubicBezTo>
                    <a:pt x="2087" y="1382"/>
                    <a:pt x="2086" y="1382"/>
                    <a:pt x="2086" y="1382"/>
                  </a:cubicBezTo>
                  <a:cubicBezTo>
                    <a:pt x="2086" y="1382"/>
                    <a:pt x="2086" y="1381"/>
                    <a:pt x="2085" y="1379"/>
                  </a:cubicBezTo>
                  <a:cubicBezTo>
                    <a:pt x="2085" y="1377"/>
                    <a:pt x="2084" y="1374"/>
                    <a:pt x="2083" y="1370"/>
                  </a:cubicBezTo>
                  <a:cubicBezTo>
                    <a:pt x="2080" y="1361"/>
                    <a:pt x="2077" y="1349"/>
                    <a:pt x="2072" y="1333"/>
                  </a:cubicBezTo>
                  <a:cubicBezTo>
                    <a:pt x="2062" y="1302"/>
                    <a:pt x="2048" y="1257"/>
                    <a:pt x="2025" y="1205"/>
                  </a:cubicBezTo>
                  <a:cubicBezTo>
                    <a:pt x="2003" y="1153"/>
                    <a:pt x="1972" y="1094"/>
                    <a:pt x="1932" y="1035"/>
                  </a:cubicBezTo>
                  <a:cubicBezTo>
                    <a:pt x="1892" y="977"/>
                    <a:pt x="1841" y="918"/>
                    <a:pt x="1781" y="867"/>
                  </a:cubicBezTo>
                  <a:cubicBezTo>
                    <a:pt x="1721" y="816"/>
                    <a:pt x="1652" y="771"/>
                    <a:pt x="1578" y="739"/>
                  </a:cubicBezTo>
                  <a:cubicBezTo>
                    <a:pt x="1541" y="723"/>
                    <a:pt x="1503" y="711"/>
                    <a:pt x="1464" y="701"/>
                  </a:cubicBezTo>
                  <a:cubicBezTo>
                    <a:pt x="1459" y="700"/>
                    <a:pt x="1454" y="698"/>
                    <a:pt x="1449" y="697"/>
                  </a:cubicBezTo>
                  <a:cubicBezTo>
                    <a:pt x="1447" y="697"/>
                    <a:pt x="1444" y="696"/>
                    <a:pt x="1442" y="696"/>
                  </a:cubicBezTo>
                  <a:cubicBezTo>
                    <a:pt x="1434" y="694"/>
                    <a:pt x="1434" y="694"/>
                    <a:pt x="1434" y="694"/>
                  </a:cubicBezTo>
                  <a:cubicBezTo>
                    <a:pt x="1430" y="693"/>
                    <a:pt x="1425" y="692"/>
                    <a:pt x="1420" y="691"/>
                  </a:cubicBezTo>
                  <a:cubicBezTo>
                    <a:pt x="1415" y="690"/>
                    <a:pt x="1410" y="690"/>
                    <a:pt x="1405" y="689"/>
                  </a:cubicBezTo>
                  <a:cubicBezTo>
                    <a:pt x="1400" y="688"/>
                    <a:pt x="1395" y="687"/>
                    <a:pt x="1390" y="686"/>
                  </a:cubicBezTo>
                  <a:cubicBezTo>
                    <a:pt x="1385" y="686"/>
                    <a:pt x="1380" y="685"/>
                    <a:pt x="1375" y="685"/>
                  </a:cubicBezTo>
                  <a:cubicBezTo>
                    <a:pt x="1370" y="684"/>
                    <a:pt x="1365" y="683"/>
                    <a:pt x="1360" y="683"/>
                  </a:cubicBezTo>
                  <a:cubicBezTo>
                    <a:pt x="1358" y="683"/>
                    <a:pt x="1358" y="683"/>
                    <a:pt x="1358" y="683"/>
                  </a:cubicBezTo>
                  <a:cubicBezTo>
                    <a:pt x="1357" y="683"/>
                    <a:pt x="1357" y="683"/>
                    <a:pt x="1357" y="683"/>
                  </a:cubicBezTo>
                  <a:cubicBezTo>
                    <a:pt x="1354" y="683"/>
                    <a:pt x="1354" y="683"/>
                    <a:pt x="1354" y="683"/>
                  </a:cubicBezTo>
                  <a:cubicBezTo>
                    <a:pt x="1349" y="683"/>
                    <a:pt x="1349" y="683"/>
                    <a:pt x="1349" y="683"/>
                  </a:cubicBezTo>
                  <a:cubicBezTo>
                    <a:pt x="1345" y="683"/>
                    <a:pt x="1341" y="682"/>
                    <a:pt x="1338" y="682"/>
                  </a:cubicBezTo>
                  <a:cubicBezTo>
                    <a:pt x="1330" y="681"/>
                    <a:pt x="1323" y="681"/>
                    <a:pt x="1316" y="680"/>
                  </a:cubicBezTo>
                  <a:cubicBezTo>
                    <a:pt x="1308" y="679"/>
                    <a:pt x="1300" y="679"/>
                    <a:pt x="1292" y="678"/>
                  </a:cubicBezTo>
                  <a:cubicBezTo>
                    <a:pt x="1291" y="678"/>
                    <a:pt x="1291" y="678"/>
                    <a:pt x="1291" y="678"/>
                  </a:cubicBezTo>
                  <a:cubicBezTo>
                    <a:pt x="1307" y="681"/>
                    <a:pt x="1295" y="679"/>
                    <a:pt x="1298" y="679"/>
                  </a:cubicBezTo>
                  <a:cubicBezTo>
                    <a:pt x="1296" y="679"/>
                    <a:pt x="1296" y="679"/>
                    <a:pt x="1296" y="679"/>
                  </a:cubicBezTo>
                  <a:cubicBezTo>
                    <a:pt x="1292" y="679"/>
                    <a:pt x="1292" y="679"/>
                    <a:pt x="1292" y="679"/>
                  </a:cubicBezTo>
                  <a:cubicBezTo>
                    <a:pt x="1285" y="680"/>
                    <a:pt x="1285" y="680"/>
                    <a:pt x="1285" y="680"/>
                  </a:cubicBezTo>
                  <a:cubicBezTo>
                    <a:pt x="1280" y="680"/>
                    <a:pt x="1275" y="680"/>
                    <a:pt x="1270" y="680"/>
                  </a:cubicBezTo>
                  <a:cubicBezTo>
                    <a:pt x="1265" y="680"/>
                    <a:pt x="1260" y="680"/>
                    <a:pt x="1255" y="680"/>
                  </a:cubicBezTo>
                  <a:cubicBezTo>
                    <a:pt x="1250" y="681"/>
                    <a:pt x="1245" y="681"/>
                    <a:pt x="1240" y="681"/>
                  </a:cubicBezTo>
                  <a:cubicBezTo>
                    <a:pt x="1235" y="682"/>
                    <a:pt x="1230" y="682"/>
                    <a:pt x="1225" y="682"/>
                  </a:cubicBezTo>
                  <a:cubicBezTo>
                    <a:pt x="1185" y="686"/>
                    <a:pt x="1147" y="693"/>
                    <a:pt x="1109" y="703"/>
                  </a:cubicBezTo>
                  <a:cubicBezTo>
                    <a:pt x="1071" y="713"/>
                    <a:pt x="1034" y="728"/>
                    <a:pt x="999" y="744"/>
                  </a:cubicBezTo>
                  <a:cubicBezTo>
                    <a:pt x="963" y="761"/>
                    <a:pt x="929" y="781"/>
                    <a:pt x="897" y="804"/>
                  </a:cubicBezTo>
                  <a:cubicBezTo>
                    <a:pt x="833" y="850"/>
                    <a:pt x="777" y="907"/>
                    <a:pt x="733" y="971"/>
                  </a:cubicBezTo>
                  <a:cubicBezTo>
                    <a:pt x="711" y="1004"/>
                    <a:pt x="692" y="1038"/>
                    <a:pt x="675" y="1075"/>
                  </a:cubicBezTo>
                  <a:cubicBezTo>
                    <a:pt x="672" y="1083"/>
                    <a:pt x="668" y="1090"/>
                    <a:pt x="665" y="1098"/>
                  </a:cubicBezTo>
                  <a:cubicBezTo>
                    <a:pt x="662" y="1103"/>
                    <a:pt x="662" y="1103"/>
                    <a:pt x="662" y="1103"/>
                  </a:cubicBezTo>
                  <a:cubicBezTo>
                    <a:pt x="661" y="1106"/>
                    <a:pt x="661" y="1106"/>
                    <a:pt x="661" y="1106"/>
                  </a:cubicBezTo>
                  <a:cubicBezTo>
                    <a:pt x="660" y="1107"/>
                    <a:pt x="660" y="1107"/>
                    <a:pt x="660" y="1107"/>
                  </a:cubicBezTo>
                  <a:cubicBezTo>
                    <a:pt x="660" y="1107"/>
                    <a:pt x="660" y="1107"/>
                    <a:pt x="660" y="1107"/>
                  </a:cubicBezTo>
                  <a:cubicBezTo>
                    <a:pt x="660" y="1108"/>
                    <a:pt x="660" y="1108"/>
                    <a:pt x="660" y="1108"/>
                  </a:cubicBezTo>
                  <a:cubicBezTo>
                    <a:pt x="658" y="1116"/>
                    <a:pt x="655" y="1123"/>
                    <a:pt x="653" y="1131"/>
                  </a:cubicBezTo>
                  <a:cubicBezTo>
                    <a:pt x="650" y="1142"/>
                    <a:pt x="650" y="1142"/>
                    <a:pt x="650" y="1142"/>
                  </a:cubicBezTo>
                  <a:cubicBezTo>
                    <a:pt x="648" y="1148"/>
                    <a:pt x="648" y="1148"/>
                    <a:pt x="648" y="1148"/>
                  </a:cubicBezTo>
                  <a:cubicBezTo>
                    <a:pt x="647" y="1151"/>
                    <a:pt x="647" y="1151"/>
                    <a:pt x="647" y="1151"/>
                  </a:cubicBezTo>
                  <a:cubicBezTo>
                    <a:pt x="648" y="1147"/>
                    <a:pt x="646" y="1160"/>
                    <a:pt x="648" y="1144"/>
                  </a:cubicBezTo>
                  <a:cubicBezTo>
                    <a:pt x="648" y="1145"/>
                    <a:pt x="648" y="1145"/>
                    <a:pt x="648" y="1145"/>
                  </a:cubicBezTo>
                  <a:cubicBezTo>
                    <a:pt x="647" y="1150"/>
                    <a:pt x="645" y="1154"/>
                    <a:pt x="644" y="1159"/>
                  </a:cubicBezTo>
                  <a:cubicBezTo>
                    <a:pt x="642" y="1164"/>
                    <a:pt x="641" y="1169"/>
                    <a:pt x="640" y="1174"/>
                  </a:cubicBezTo>
                  <a:cubicBezTo>
                    <a:pt x="638" y="1179"/>
                    <a:pt x="637" y="1184"/>
                    <a:pt x="636" y="1188"/>
                  </a:cubicBezTo>
                  <a:cubicBezTo>
                    <a:pt x="616" y="1266"/>
                    <a:pt x="609" y="1347"/>
                    <a:pt x="615" y="1428"/>
                  </a:cubicBezTo>
                  <a:cubicBezTo>
                    <a:pt x="621" y="1508"/>
                    <a:pt x="641" y="1588"/>
                    <a:pt x="670" y="1661"/>
                  </a:cubicBezTo>
                  <a:cubicBezTo>
                    <a:pt x="700" y="1734"/>
                    <a:pt x="739" y="1802"/>
                    <a:pt x="782" y="1859"/>
                  </a:cubicBezTo>
                  <a:cubicBezTo>
                    <a:pt x="824" y="1916"/>
                    <a:pt x="870" y="1964"/>
                    <a:pt x="912" y="2002"/>
                  </a:cubicBezTo>
                  <a:cubicBezTo>
                    <a:pt x="923" y="2011"/>
                    <a:pt x="933" y="2020"/>
                    <a:pt x="943" y="2028"/>
                  </a:cubicBezTo>
                  <a:cubicBezTo>
                    <a:pt x="953" y="2037"/>
                    <a:pt x="962" y="2044"/>
                    <a:pt x="971" y="2051"/>
                  </a:cubicBezTo>
                  <a:cubicBezTo>
                    <a:pt x="976" y="2055"/>
                    <a:pt x="980" y="2059"/>
                    <a:pt x="984" y="2062"/>
                  </a:cubicBezTo>
                  <a:cubicBezTo>
                    <a:pt x="989" y="2065"/>
                    <a:pt x="993" y="2068"/>
                    <a:pt x="996" y="2071"/>
                  </a:cubicBezTo>
                  <a:cubicBezTo>
                    <a:pt x="1004" y="2077"/>
                    <a:pt x="1012" y="2082"/>
                    <a:pt x="1018" y="2087"/>
                  </a:cubicBezTo>
                  <a:cubicBezTo>
                    <a:pt x="1032" y="2096"/>
                    <a:pt x="1043" y="2104"/>
                    <a:pt x="1050" y="2109"/>
                  </a:cubicBezTo>
                  <a:cubicBezTo>
                    <a:pt x="1053" y="2111"/>
                    <a:pt x="1056" y="2113"/>
                    <a:pt x="1058" y="2114"/>
                  </a:cubicBezTo>
                  <a:cubicBezTo>
                    <a:pt x="1060" y="2116"/>
                    <a:pt x="1060" y="2116"/>
                    <a:pt x="1060" y="2116"/>
                  </a:cubicBezTo>
                  <a:close/>
                </a:path>
              </a:pathLst>
            </a:custGeom>
            <a:solidFill>
              <a:schemeClr val="accent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40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AA8D3FD-56B0-4B0D-8079-0369E9EB7CA4}"/>
                </a:ext>
              </a:extLst>
            </p:cNvPr>
            <p:cNvSpPr/>
            <p:nvPr/>
          </p:nvSpPr>
          <p:spPr>
            <a:xfrm>
              <a:off x="6598468" y="1499105"/>
              <a:ext cx="661012" cy="66101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400"/>
            </a:p>
          </p:txBody>
        </p:sp>
      </p:grpSp>
    </p:spTree>
    <p:extLst>
      <p:ext uri="{BB962C8B-B14F-4D97-AF65-F5344CB8AC3E}">
        <p14:creationId xmlns:p14="http://schemas.microsoft.com/office/powerpoint/2010/main" val="10515673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2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0"/>
          <p:cNvPicPr preferRelativeResize="0"/>
          <p:nvPr/>
        </p:nvPicPr>
        <p:blipFill rotWithShape="1">
          <a:blip r:embed="rId2">
            <a:alphaModFix/>
          </a:blip>
          <a:srcRect t="27462" b="27466"/>
          <a:stretch/>
        </p:blipFill>
        <p:spPr>
          <a:xfrm>
            <a:off x="0" y="1"/>
            <a:ext cx="12192003" cy="6857996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178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F standard_text2">
  <p:cSld name="BF standard_text2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9"/>
          <p:cNvSpPr txBox="1">
            <a:spLocks noGrp="1"/>
          </p:cNvSpPr>
          <p:nvPr>
            <p:ph type="body" idx="1"/>
          </p:nvPr>
        </p:nvSpPr>
        <p:spPr>
          <a:xfrm>
            <a:off x="191211" y="2050164"/>
            <a:ext cx="5727540" cy="1593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2070"/>
              <a:buNone/>
              <a:defRPr/>
            </a:lvl1pPr>
            <a:lvl2pPr marL="914400" lvl="1" indent="-360045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2070"/>
              <a:buChar char="◼"/>
              <a:defRPr/>
            </a:lvl2pPr>
            <a:lvl3pPr marL="1371600" marR="0" lvl="2" indent="-3302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 panose="020B0604020202020204"/>
              <a:buChar char="−"/>
              <a:defRPr/>
            </a:lvl3pPr>
            <a:lvl4pPr marL="1828800" marR="0" lvl="3" indent="-3302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 panose="020B0604020202020204"/>
              <a:buChar char="−"/>
              <a:defRPr/>
            </a:lvl4pPr>
            <a:lvl5pPr marL="2286000" marR="0" lvl="4" indent="-3302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 panose="020B0604020202020204"/>
              <a:buChar char="−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6" name="Google Shape;126;p9"/>
          <p:cNvSpPr txBox="1">
            <a:spLocks noGrp="1"/>
          </p:cNvSpPr>
          <p:nvPr>
            <p:ph type="ftr" idx="11"/>
          </p:nvPr>
        </p:nvSpPr>
        <p:spPr>
          <a:xfrm>
            <a:off x="4048602" y="6657254"/>
            <a:ext cx="7802743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 lang="en-US"/>
          </a:p>
        </p:txBody>
      </p:sp>
      <p:sp>
        <p:nvSpPr>
          <p:cNvPr id="127" name="Google Shape;127;p9"/>
          <p:cNvSpPr txBox="1">
            <a:spLocks noGrp="1"/>
          </p:cNvSpPr>
          <p:nvPr>
            <p:ph type="body" idx="2"/>
          </p:nvPr>
        </p:nvSpPr>
        <p:spPr>
          <a:xfrm>
            <a:off x="191213" y="6295280"/>
            <a:ext cx="11664729" cy="291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b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380"/>
              <a:buFont typeface="Arial" panose="020B0604020202020204"/>
              <a:buNone/>
              <a:defRPr sz="1200"/>
            </a:lvl1pPr>
            <a:lvl2pPr marL="914400" lvl="1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610"/>
              <a:buFont typeface="Arial" panose="020B0604020202020204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3pPr>
            <a:lvl4pPr marL="1828800" lvl="3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4pPr>
            <a:lvl5pPr marL="2286000" lvl="4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8" name="Google Shape;128;p9"/>
          <p:cNvSpPr txBox="1">
            <a:spLocks noGrp="1"/>
          </p:cNvSpPr>
          <p:nvPr>
            <p:ph type="title"/>
          </p:nvPr>
        </p:nvSpPr>
        <p:spPr>
          <a:xfrm>
            <a:off x="191214" y="1115454"/>
            <a:ext cx="11754055" cy="429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Font typeface="Arial" panose="020B0604020202020204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29" name="Google Shape;129;p9"/>
          <p:cNvSpPr txBox="1">
            <a:spLocks noGrp="1"/>
          </p:cNvSpPr>
          <p:nvPr>
            <p:ph type="sldNum" idx="12"/>
          </p:nvPr>
        </p:nvSpPr>
        <p:spPr>
          <a:xfrm>
            <a:off x="11816488" y="6660714"/>
            <a:ext cx="369653" cy="131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fld id="{558B7FB9-0E46-BE40-8C5F-CA56FF8CD44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0" name="Google Shape;130;p9"/>
          <p:cNvSpPr txBox="1">
            <a:spLocks noGrp="1"/>
          </p:cNvSpPr>
          <p:nvPr>
            <p:ph type="body" idx="3"/>
          </p:nvPr>
        </p:nvSpPr>
        <p:spPr>
          <a:xfrm>
            <a:off x="191211" y="1690123"/>
            <a:ext cx="5727540" cy="352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840"/>
              <a:buNone/>
              <a:defRPr b="1">
                <a:solidFill>
                  <a:schemeClr val="accent6"/>
                </a:solidFill>
              </a:defRPr>
            </a:lvl1pPr>
            <a:lvl2pPr marL="914400" lvl="1" indent="-360045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2070"/>
              <a:buChar char="◼"/>
              <a:defRPr/>
            </a:lvl2pPr>
            <a:lvl3pPr marL="1371600" lvl="2" indent="-3429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800"/>
              <a:buChar char="−"/>
              <a:defRPr/>
            </a:lvl3pPr>
            <a:lvl4pPr marL="1828800" lvl="3" indent="-3429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800"/>
              <a:buChar char="−"/>
              <a:defRPr/>
            </a:lvl4pPr>
            <a:lvl5pPr marL="2286000" lvl="4" indent="-3429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800"/>
              <a:buChar char="−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1" name="Google Shape;131;p9"/>
          <p:cNvSpPr txBox="1">
            <a:spLocks noGrp="1"/>
          </p:cNvSpPr>
          <p:nvPr>
            <p:ph type="body" idx="4"/>
          </p:nvPr>
        </p:nvSpPr>
        <p:spPr>
          <a:xfrm>
            <a:off x="191213" y="559716"/>
            <a:ext cx="9006673" cy="321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610"/>
              <a:buFont typeface="Arial" panose="020B0604020202020204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610"/>
              <a:buFont typeface="Arial" panose="020B0604020202020204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3pPr>
            <a:lvl4pPr marL="1828800" lvl="3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4pPr>
            <a:lvl5pPr marL="2286000" lvl="4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2" name="Google Shape;132;p9"/>
          <p:cNvSpPr txBox="1">
            <a:spLocks noGrp="1"/>
          </p:cNvSpPr>
          <p:nvPr>
            <p:ph type="body" idx="5"/>
          </p:nvPr>
        </p:nvSpPr>
        <p:spPr>
          <a:xfrm>
            <a:off x="6129099" y="2050164"/>
            <a:ext cx="5727540" cy="1593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2070"/>
              <a:buNone/>
              <a:defRPr/>
            </a:lvl1pPr>
            <a:lvl2pPr marL="914400" lvl="1" indent="-360045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2070"/>
              <a:buChar char="◼"/>
              <a:defRPr/>
            </a:lvl2pPr>
            <a:lvl3pPr marL="1371600" marR="0" lvl="2" indent="-3302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 panose="020B0604020202020204"/>
              <a:buChar char="−"/>
              <a:defRPr/>
            </a:lvl3pPr>
            <a:lvl4pPr marL="1828800" marR="0" lvl="3" indent="-3302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 panose="020B0604020202020204"/>
              <a:buChar char="−"/>
              <a:defRPr/>
            </a:lvl4pPr>
            <a:lvl5pPr marL="2286000" marR="0" lvl="4" indent="-3302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 panose="020B0604020202020204"/>
              <a:buChar char="−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3" name="Google Shape;133;p9"/>
          <p:cNvSpPr txBox="1">
            <a:spLocks noGrp="1"/>
          </p:cNvSpPr>
          <p:nvPr>
            <p:ph type="body" idx="6"/>
          </p:nvPr>
        </p:nvSpPr>
        <p:spPr>
          <a:xfrm>
            <a:off x="6129102" y="1690123"/>
            <a:ext cx="5727540" cy="352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840"/>
              <a:buNone/>
              <a:defRPr b="1">
                <a:solidFill>
                  <a:schemeClr val="accent6"/>
                </a:solidFill>
              </a:defRPr>
            </a:lvl1pPr>
            <a:lvl2pPr marL="914400" lvl="1" indent="-360045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2070"/>
              <a:buChar char="◼"/>
              <a:defRPr/>
            </a:lvl2pPr>
            <a:lvl3pPr marL="1371600" lvl="2" indent="-3429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800"/>
              <a:buChar char="−"/>
              <a:defRPr/>
            </a:lvl3pPr>
            <a:lvl4pPr marL="1828800" lvl="3" indent="-3429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800"/>
              <a:buChar char="−"/>
              <a:defRPr/>
            </a:lvl4pPr>
            <a:lvl5pPr marL="2286000" lvl="4" indent="-3429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800"/>
              <a:buChar char="−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66825200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F standard_text3">
  <p:cSld name="BF standard_text3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0"/>
          <p:cNvSpPr txBox="1">
            <a:spLocks noGrp="1"/>
          </p:cNvSpPr>
          <p:nvPr>
            <p:ph type="body" idx="1"/>
          </p:nvPr>
        </p:nvSpPr>
        <p:spPr>
          <a:xfrm>
            <a:off x="191213" y="2050164"/>
            <a:ext cx="3857391" cy="1593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2070"/>
              <a:buNone/>
              <a:defRPr/>
            </a:lvl1pPr>
            <a:lvl2pPr marL="914400" lvl="1" indent="-360045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2070"/>
              <a:buChar char="◼"/>
              <a:defRPr/>
            </a:lvl2pPr>
            <a:lvl3pPr marL="1371600" marR="0" lvl="2" indent="-3302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 panose="020B0604020202020204"/>
              <a:buChar char="−"/>
              <a:defRPr/>
            </a:lvl3pPr>
            <a:lvl4pPr marL="1828800" marR="0" lvl="3" indent="-3302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 panose="020B0604020202020204"/>
              <a:buChar char="−"/>
              <a:defRPr/>
            </a:lvl4pPr>
            <a:lvl5pPr marL="2286000" marR="0" lvl="4" indent="-3302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 panose="020B0604020202020204"/>
              <a:buChar char="−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6" name="Google Shape;136;p10"/>
          <p:cNvSpPr txBox="1">
            <a:spLocks noGrp="1"/>
          </p:cNvSpPr>
          <p:nvPr>
            <p:ph type="ftr" idx="11"/>
          </p:nvPr>
        </p:nvSpPr>
        <p:spPr>
          <a:xfrm>
            <a:off x="4048602" y="6657254"/>
            <a:ext cx="7802743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 lang="en-US"/>
          </a:p>
        </p:txBody>
      </p:sp>
      <p:sp>
        <p:nvSpPr>
          <p:cNvPr id="137" name="Google Shape;137;p10"/>
          <p:cNvSpPr txBox="1">
            <a:spLocks noGrp="1"/>
          </p:cNvSpPr>
          <p:nvPr>
            <p:ph type="body" idx="2"/>
          </p:nvPr>
        </p:nvSpPr>
        <p:spPr>
          <a:xfrm>
            <a:off x="191213" y="6295280"/>
            <a:ext cx="11664729" cy="291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b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380"/>
              <a:buFont typeface="Arial" panose="020B0604020202020204"/>
              <a:buNone/>
              <a:defRPr sz="1200"/>
            </a:lvl1pPr>
            <a:lvl2pPr marL="914400" lvl="1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610"/>
              <a:buFont typeface="Arial" panose="020B0604020202020204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3pPr>
            <a:lvl4pPr marL="1828800" lvl="3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4pPr>
            <a:lvl5pPr marL="2286000" lvl="4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8" name="Google Shape;138;p10"/>
          <p:cNvSpPr txBox="1">
            <a:spLocks noGrp="1"/>
          </p:cNvSpPr>
          <p:nvPr>
            <p:ph type="title"/>
          </p:nvPr>
        </p:nvSpPr>
        <p:spPr>
          <a:xfrm>
            <a:off x="191214" y="1115454"/>
            <a:ext cx="11754055" cy="429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Font typeface="Arial" panose="020B0604020202020204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39" name="Google Shape;139;p10"/>
          <p:cNvSpPr txBox="1">
            <a:spLocks noGrp="1"/>
          </p:cNvSpPr>
          <p:nvPr>
            <p:ph type="sldNum" idx="12"/>
          </p:nvPr>
        </p:nvSpPr>
        <p:spPr>
          <a:xfrm>
            <a:off x="11816488" y="6660714"/>
            <a:ext cx="369653" cy="131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fld id="{558B7FB9-0E46-BE40-8C5F-CA56FF8CD44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0" name="Google Shape;140;p10"/>
          <p:cNvSpPr txBox="1">
            <a:spLocks noGrp="1"/>
          </p:cNvSpPr>
          <p:nvPr>
            <p:ph type="body" idx="3"/>
          </p:nvPr>
        </p:nvSpPr>
        <p:spPr>
          <a:xfrm>
            <a:off x="191214" y="1690123"/>
            <a:ext cx="3857391" cy="352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840"/>
              <a:buNone/>
              <a:defRPr b="1">
                <a:solidFill>
                  <a:schemeClr val="accent6"/>
                </a:solidFill>
              </a:defRPr>
            </a:lvl1pPr>
            <a:lvl2pPr marL="914400" lvl="1" indent="-360045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2070"/>
              <a:buChar char="◼"/>
              <a:defRPr/>
            </a:lvl2pPr>
            <a:lvl3pPr marL="1371600" lvl="2" indent="-3429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800"/>
              <a:buChar char="−"/>
              <a:defRPr/>
            </a:lvl3pPr>
            <a:lvl4pPr marL="1828800" lvl="3" indent="-3429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800"/>
              <a:buChar char="−"/>
              <a:defRPr/>
            </a:lvl4pPr>
            <a:lvl5pPr marL="2286000" lvl="4" indent="-3429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800"/>
              <a:buChar char="−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1" name="Google Shape;141;p10"/>
          <p:cNvSpPr txBox="1">
            <a:spLocks noGrp="1"/>
          </p:cNvSpPr>
          <p:nvPr>
            <p:ph type="body" idx="4"/>
          </p:nvPr>
        </p:nvSpPr>
        <p:spPr>
          <a:xfrm>
            <a:off x="191213" y="559716"/>
            <a:ext cx="9006673" cy="321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610"/>
              <a:buFont typeface="Arial" panose="020B0604020202020204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610"/>
              <a:buFont typeface="Arial" panose="020B0604020202020204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3pPr>
            <a:lvl4pPr marL="1828800" lvl="3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4pPr>
            <a:lvl5pPr marL="2286000" lvl="4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2" name="Google Shape;142;p10"/>
          <p:cNvSpPr txBox="1">
            <a:spLocks noGrp="1"/>
          </p:cNvSpPr>
          <p:nvPr>
            <p:ph type="body" idx="5"/>
          </p:nvPr>
        </p:nvSpPr>
        <p:spPr>
          <a:xfrm>
            <a:off x="4234873" y="2050164"/>
            <a:ext cx="3857391" cy="1593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2070"/>
              <a:buNone/>
              <a:defRPr/>
            </a:lvl1pPr>
            <a:lvl2pPr marL="914400" lvl="1" indent="-360045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2070"/>
              <a:buChar char="◼"/>
              <a:defRPr/>
            </a:lvl2pPr>
            <a:lvl3pPr marL="1371600" marR="0" lvl="2" indent="-3302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 panose="020B0604020202020204"/>
              <a:buChar char="−"/>
              <a:defRPr/>
            </a:lvl3pPr>
            <a:lvl4pPr marL="1828800" marR="0" lvl="3" indent="-3302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 panose="020B0604020202020204"/>
              <a:buChar char="−"/>
              <a:defRPr/>
            </a:lvl4pPr>
            <a:lvl5pPr marL="2286000" marR="0" lvl="4" indent="-3302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 panose="020B0604020202020204"/>
              <a:buChar char="−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3" name="Google Shape;143;p10"/>
          <p:cNvSpPr txBox="1">
            <a:spLocks noGrp="1"/>
          </p:cNvSpPr>
          <p:nvPr>
            <p:ph type="body" idx="6"/>
          </p:nvPr>
        </p:nvSpPr>
        <p:spPr>
          <a:xfrm>
            <a:off x="4234875" y="1690123"/>
            <a:ext cx="3857391" cy="352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840"/>
              <a:buNone/>
              <a:defRPr b="1">
                <a:solidFill>
                  <a:schemeClr val="accent6"/>
                </a:solidFill>
              </a:defRPr>
            </a:lvl1pPr>
            <a:lvl2pPr marL="914400" lvl="1" indent="-360045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2070"/>
              <a:buChar char="◼"/>
              <a:defRPr/>
            </a:lvl2pPr>
            <a:lvl3pPr marL="1371600" lvl="2" indent="-3429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800"/>
              <a:buChar char="−"/>
              <a:defRPr/>
            </a:lvl3pPr>
            <a:lvl4pPr marL="1828800" lvl="3" indent="-3429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800"/>
              <a:buChar char="−"/>
              <a:defRPr/>
            </a:lvl4pPr>
            <a:lvl5pPr marL="2286000" lvl="4" indent="-3429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800"/>
              <a:buChar char="−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4" name="Google Shape;144;p10"/>
          <p:cNvSpPr txBox="1">
            <a:spLocks noGrp="1"/>
          </p:cNvSpPr>
          <p:nvPr>
            <p:ph type="body" idx="7"/>
          </p:nvPr>
        </p:nvSpPr>
        <p:spPr>
          <a:xfrm>
            <a:off x="8223007" y="2050164"/>
            <a:ext cx="3857391" cy="1593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2070"/>
              <a:buNone/>
              <a:defRPr/>
            </a:lvl1pPr>
            <a:lvl2pPr marL="914400" lvl="1" indent="-360045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2070"/>
              <a:buChar char="◼"/>
              <a:defRPr/>
            </a:lvl2pPr>
            <a:lvl3pPr marL="1371600" marR="0" lvl="2" indent="-3302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 panose="020B0604020202020204"/>
              <a:buChar char="−"/>
              <a:defRPr/>
            </a:lvl3pPr>
            <a:lvl4pPr marL="1828800" marR="0" lvl="3" indent="-3302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 panose="020B0604020202020204"/>
              <a:buChar char="−"/>
              <a:defRPr/>
            </a:lvl4pPr>
            <a:lvl5pPr marL="2286000" marR="0" lvl="4" indent="-3302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 panose="020B0604020202020204"/>
              <a:buChar char="−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5" name="Google Shape;145;p10"/>
          <p:cNvSpPr txBox="1">
            <a:spLocks noGrp="1"/>
          </p:cNvSpPr>
          <p:nvPr>
            <p:ph type="body" idx="8"/>
          </p:nvPr>
        </p:nvSpPr>
        <p:spPr>
          <a:xfrm>
            <a:off x="8223009" y="1690123"/>
            <a:ext cx="3857391" cy="352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840"/>
              <a:buNone/>
              <a:defRPr b="1">
                <a:solidFill>
                  <a:schemeClr val="accent6"/>
                </a:solidFill>
              </a:defRPr>
            </a:lvl1pPr>
            <a:lvl2pPr marL="914400" lvl="1" indent="-360045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2070"/>
              <a:buChar char="◼"/>
              <a:defRPr/>
            </a:lvl2pPr>
            <a:lvl3pPr marL="1371600" lvl="2" indent="-3429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800"/>
              <a:buChar char="−"/>
              <a:defRPr/>
            </a:lvl3pPr>
            <a:lvl4pPr marL="1828800" lvl="3" indent="-3429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800"/>
              <a:buChar char="−"/>
              <a:defRPr/>
            </a:lvl4pPr>
            <a:lvl5pPr marL="2286000" lvl="4" indent="-3429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800"/>
              <a:buChar char="−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39290542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2 images + 2 text boxes">
  <p:cSld name="1_2 images + 2 text boxes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1"/>
          <p:cNvSpPr txBox="1">
            <a:spLocks noGrp="1"/>
          </p:cNvSpPr>
          <p:nvPr>
            <p:ph type="body" idx="1"/>
          </p:nvPr>
        </p:nvSpPr>
        <p:spPr>
          <a:xfrm>
            <a:off x="191213" y="2076229"/>
            <a:ext cx="5727539" cy="1593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840"/>
              <a:buNone/>
              <a:defRPr sz="1600"/>
            </a:lvl1pPr>
            <a:lvl2pPr marL="914400" lvl="1" indent="-34544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840"/>
              <a:buChar char="◼"/>
              <a:defRPr sz="1600"/>
            </a:lvl2pPr>
            <a:lvl3pPr marL="1371600" marR="0" lvl="2" indent="-3302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 panose="020B0604020202020204"/>
              <a:buChar char="−"/>
              <a:defRPr sz="1600"/>
            </a:lvl3pPr>
            <a:lvl4pPr marL="1828800" marR="0" lvl="3" indent="-3302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 panose="020B0604020202020204"/>
              <a:buChar char="−"/>
              <a:defRPr sz="1600"/>
            </a:lvl4pPr>
            <a:lvl5pPr marL="2286000" marR="0" lvl="4" indent="-3302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 panose="020B0604020202020204"/>
              <a:buChar char="−"/>
              <a:defRPr sz="16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8" name="Google Shape;148;p11"/>
          <p:cNvSpPr txBox="1">
            <a:spLocks noGrp="1"/>
          </p:cNvSpPr>
          <p:nvPr>
            <p:ph type="body" idx="2"/>
          </p:nvPr>
        </p:nvSpPr>
        <p:spPr>
          <a:xfrm>
            <a:off x="191213" y="1700809"/>
            <a:ext cx="5727539" cy="383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70"/>
              <a:buFont typeface="Arial" panose="020B0604020202020204"/>
              <a:buNone/>
              <a:defRPr sz="1800" b="1">
                <a:solidFill>
                  <a:srgbClr val="CF142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610"/>
              <a:buFont typeface="Arial" panose="020B0604020202020204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3pPr>
            <a:lvl4pPr marL="1828800" lvl="3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4pPr>
            <a:lvl5pPr marL="2286000" lvl="4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9" name="Google Shape;149;p11"/>
          <p:cNvSpPr txBox="1">
            <a:spLocks noGrp="1"/>
          </p:cNvSpPr>
          <p:nvPr>
            <p:ph type="body" idx="3"/>
          </p:nvPr>
        </p:nvSpPr>
        <p:spPr>
          <a:xfrm>
            <a:off x="6129105" y="2076229"/>
            <a:ext cx="5727539" cy="1593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840"/>
              <a:buNone/>
              <a:defRPr sz="1600"/>
            </a:lvl1pPr>
            <a:lvl2pPr marL="914400" lvl="1" indent="-34544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840"/>
              <a:buChar char="◼"/>
              <a:defRPr sz="1600"/>
            </a:lvl2pPr>
            <a:lvl3pPr marL="1371600" marR="0" lvl="2" indent="-3302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 panose="020B0604020202020204"/>
              <a:buChar char="−"/>
              <a:defRPr sz="1600"/>
            </a:lvl3pPr>
            <a:lvl4pPr marL="1828800" marR="0" lvl="3" indent="-3302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 panose="020B0604020202020204"/>
              <a:buChar char="−"/>
              <a:defRPr sz="1600"/>
            </a:lvl4pPr>
            <a:lvl5pPr marL="2286000" marR="0" lvl="4" indent="-3302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 panose="020B0604020202020204"/>
              <a:buChar char="−"/>
              <a:defRPr sz="16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0" name="Google Shape;150;p11"/>
          <p:cNvSpPr txBox="1">
            <a:spLocks noGrp="1"/>
          </p:cNvSpPr>
          <p:nvPr>
            <p:ph type="body" idx="4"/>
          </p:nvPr>
        </p:nvSpPr>
        <p:spPr>
          <a:xfrm>
            <a:off x="6129104" y="1700809"/>
            <a:ext cx="5727539" cy="383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70"/>
              <a:buFont typeface="Arial" panose="020B0604020202020204"/>
              <a:buNone/>
              <a:defRPr sz="1800" b="1">
                <a:solidFill>
                  <a:srgbClr val="CF142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610"/>
              <a:buFont typeface="Arial" panose="020B0604020202020204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3pPr>
            <a:lvl4pPr marL="1828800" lvl="3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4pPr>
            <a:lvl5pPr marL="2286000" lvl="4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1" name="Google Shape;151;p11"/>
          <p:cNvSpPr txBox="1">
            <a:spLocks noGrp="1"/>
          </p:cNvSpPr>
          <p:nvPr>
            <p:ph type="sldNum" idx="12"/>
          </p:nvPr>
        </p:nvSpPr>
        <p:spPr>
          <a:xfrm>
            <a:off x="11816488" y="6660714"/>
            <a:ext cx="369653" cy="131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fld id="{558B7FB9-0E46-BE40-8C5F-CA56FF8CD44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2" name="Google Shape;152;p11"/>
          <p:cNvSpPr txBox="1">
            <a:spLocks noGrp="1"/>
          </p:cNvSpPr>
          <p:nvPr>
            <p:ph type="ftr" idx="11"/>
          </p:nvPr>
        </p:nvSpPr>
        <p:spPr>
          <a:xfrm>
            <a:off x="4048602" y="6657254"/>
            <a:ext cx="7802743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 lang="en-US"/>
          </a:p>
        </p:txBody>
      </p:sp>
      <p:sp>
        <p:nvSpPr>
          <p:cNvPr id="153" name="Google Shape;153;p11"/>
          <p:cNvSpPr txBox="1">
            <a:spLocks noGrp="1"/>
          </p:cNvSpPr>
          <p:nvPr>
            <p:ph type="body" idx="5"/>
          </p:nvPr>
        </p:nvSpPr>
        <p:spPr>
          <a:xfrm>
            <a:off x="191213" y="6295280"/>
            <a:ext cx="11664729" cy="291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b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380"/>
              <a:buFont typeface="Arial" panose="020B0604020202020204"/>
              <a:buNone/>
              <a:defRPr sz="1200"/>
            </a:lvl1pPr>
            <a:lvl2pPr marL="914400" lvl="1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610"/>
              <a:buFont typeface="Arial" panose="020B0604020202020204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3pPr>
            <a:lvl4pPr marL="1828800" lvl="3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4pPr>
            <a:lvl5pPr marL="2286000" lvl="4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4" name="Google Shape;154;p11"/>
          <p:cNvSpPr txBox="1">
            <a:spLocks noGrp="1"/>
          </p:cNvSpPr>
          <p:nvPr>
            <p:ph type="body" idx="6"/>
          </p:nvPr>
        </p:nvSpPr>
        <p:spPr>
          <a:xfrm>
            <a:off x="191213" y="559716"/>
            <a:ext cx="9006673" cy="321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610"/>
              <a:buFont typeface="Arial" panose="020B0604020202020204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610"/>
              <a:buFont typeface="Arial" panose="020B0604020202020204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3pPr>
            <a:lvl4pPr marL="1828800" lvl="3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4pPr>
            <a:lvl5pPr marL="2286000" lvl="4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5" name="Google Shape;155;p11"/>
          <p:cNvSpPr txBox="1">
            <a:spLocks noGrp="1"/>
          </p:cNvSpPr>
          <p:nvPr>
            <p:ph type="title"/>
          </p:nvPr>
        </p:nvSpPr>
        <p:spPr>
          <a:xfrm>
            <a:off x="191214" y="1043446"/>
            <a:ext cx="11754055" cy="429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74127603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F standard + image small">
  <p:cSld name="BF standard + image small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2"/>
          <p:cNvSpPr txBox="1">
            <a:spLocks noGrp="1"/>
          </p:cNvSpPr>
          <p:nvPr>
            <p:ph type="body" idx="1"/>
          </p:nvPr>
        </p:nvSpPr>
        <p:spPr>
          <a:xfrm>
            <a:off x="191211" y="2050164"/>
            <a:ext cx="5904791" cy="1593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2070"/>
              <a:buNone/>
              <a:defRPr/>
            </a:lvl1pPr>
            <a:lvl2pPr marL="914400" lvl="1" indent="-34544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840"/>
              <a:buChar char="◼"/>
              <a:defRPr/>
            </a:lvl2pPr>
            <a:lvl3pPr marL="1371600" marR="0" lvl="2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 panose="020B0604020202020204"/>
              <a:buNone/>
              <a:defRPr/>
            </a:lvl3pPr>
            <a:lvl4pPr marL="1828800" marR="0" lvl="3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 panose="020B0604020202020204"/>
              <a:buNone/>
              <a:defRPr/>
            </a:lvl4pPr>
            <a:lvl5pPr marL="2286000" marR="0" lvl="4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 panose="020B0604020202020204"/>
              <a:buNone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8" name="Google Shape;158;p12"/>
          <p:cNvSpPr txBox="1">
            <a:spLocks noGrp="1"/>
          </p:cNvSpPr>
          <p:nvPr>
            <p:ph type="body" idx="2"/>
          </p:nvPr>
        </p:nvSpPr>
        <p:spPr>
          <a:xfrm>
            <a:off x="191213" y="6295280"/>
            <a:ext cx="11664729" cy="291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b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380"/>
              <a:buFont typeface="Arial" panose="020B0604020202020204"/>
              <a:buNone/>
              <a:defRPr sz="1200"/>
            </a:lvl1pPr>
            <a:lvl2pPr marL="914400" lvl="1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610"/>
              <a:buFont typeface="Arial" panose="020B0604020202020204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3pPr>
            <a:lvl4pPr marL="1828800" lvl="3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4pPr>
            <a:lvl5pPr marL="2286000" lvl="4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9" name="Google Shape;159;p12"/>
          <p:cNvSpPr txBox="1">
            <a:spLocks noGrp="1"/>
          </p:cNvSpPr>
          <p:nvPr>
            <p:ph type="title"/>
          </p:nvPr>
        </p:nvSpPr>
        <p:spPr>
          <a:xfrm>
            <a:off x="191214" y="1115454"/>
            <a:ext cx="11754055" cy="429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Font typeface="Arial" panose="020B0604020202020204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60" name="Google Shape;160;p12"/>
          <p:cNvSpPr txBox="1">
            <a:spLocks noGrp="1"/>
          </p:cNvSpPr>
          <p:nvPr>
            <p:ph type="sldNum" idx="12"/>
          </p:nvPr>
        </p:nvSpPr>
        <p:spPr>
          <a:xfrm>
            <a:off x="11816488" y="6660714"/>
            <a:ext cx="369653" cy="131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fld id="{558B7FB9-0E46-BE40-8C5F-CA56FF8CD44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1" name="Google Shape;161;p12"/>
          <p:cNvSpPr txBox="1">
            <a:spLocks noGrp="1"/>
          </p:cNvSpPr>
          <p:nvPr>
            <p:ph type="body" idx="3"/>
          </p:nvPr>
        </p:nvSpPr>
        <p:spPr>
          <a:xfrm>
            <a:off x="191214" y="1690123"/>
            <a:ext cx="5904791" cy="352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840"/>
              <a:buNone/>
              <a:defRPr b="1">
                <a:solidFill>
                  <a:schemeClr val="accent6"/>
                </a:solidFill>
              </a:defRPr>
            </a:lvl1pPr>
            <a:lvl2pPr marL="914400" lvl="1" indent="-360045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2070"/>
              <a:buChar char="◼"/>
              <a:defRPr/>
            </a:lvl2pPr>
            <a:lvl3pPr marL="1371600" lvl="2" indent="-3429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800"/>
              <a:buChar char="−"/>
              <a:defRPr/>
            </a:lvl3pPr>
            <a:lvl4pPr marL="1828800" lvl="3" indent="-3429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800"/>
              <a:buChar char="−"/>
              <a:defRPr/>
            </a:lvl4pPr>
            <a:lvl5pPr marL="2286000" lvl="4" indent="-3429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800"/>
              <a:buChar char="−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2" name="Google Shape;162;p12"/>
          <p:cNvSpPr>
            <a:spLocks noGrp="1"/>
          </p:cNvSpPr>
          <p:nvPr>
            <p:ph type="pic" idx="4"/>
          </p:nvPr>
        </p:nvSpPr>
        <p:spPr>
          <a:xfrm>
            <a:off x="8133865" y="1773243"/>
            <a:ext cx="4058139" cy="2835329"/>
          </a:xfrm>
          <a:prstGeom prst="rect">
            <a:avLst/>
          </a:prstGeom>
          <a:noFill/>
          <a:ln>
            <a:noFill/>
          </a:ln>
        </p:spPr>
      </p:sp>
      <p:sp>
        <p:nvSpPr>
          <p:cNvPr id="163" name="Google Shape;163;p12"/>
          <p:cNvSpPr txBox="1">
            <a:spLocks noGrp="1"/>
          </p:cNvSpPr>
          <p:nvPr>
            <p:ph type="ftr" idx="11"/>
          </p:nvPr>
        </p:nvSpPr>
        <p:spPr>
          <a:xfrm>
            <a:off x="4048602" y="6657254"/>
            <a:ext cx="7802743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 lang="en-US"/>
          </a:p>
        </p:txBody>
      </p:sp>
      <p:sp>
        <p:nvSpPr>
          <p:cNvPr id="164" name="Google Shape;164;p12"/>
          <p:cNvSpPr txBox="1">
            <a:spLocks noGrp="1"/>
          </p:cNvSpPr>
          <p:nvPr>
            <p:ph type="body" idx="5"/>
          </p:nvPr>
        </p:nvSpPr>
        <p:spPr>
          <a:xfrm>
            <a:off x="191213" y="559716"/>
            <a:ext cx="9006673" cy="321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610"/>
              <a:buFont typeface="Arial" panose="020B0604020202020204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610"/>
              <a:buFont typeface="Arial" panose="020B0604020202020204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3pPr>
            <a:lvl4pPr marL="1828800" lvl="3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4pPr>
            <a:lvl5pPr marL="2286000" lvl="4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90027102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F standard + image middle">
  <p:cSld name="BF standard + image middle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3"/>
          <p:cNvSpPr txBox="1">
            <a:spLocks noGrp="1"/>
          </p:cNvSpPr>
          <p:nvPr>
            <p:ph type="body" idx="1"/>
          </p:nvPr>
        </p:nvSpPr>
        <p:spPr>
          <a:xfrm>
            <a:off x="191213" y="6295280"/>
            <a:ext cx="11664729" cy="291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b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380"/>
              <a:buFont typeface="Arial" panose="020B0604020202020204"/>
              <a:buNone/>
              <a:defRPr sz="1200"/>
            </a:lvl1pPr>
            <a:lvl2pPr marL="914400" lvl="1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610"/>
              <a:buFont typeface="Arial" panose="020B0604020202020204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3pPr>
            <a:lvl4pPr marL="1828800" lvl="3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4pPr>
            <a:lvl5pPr marL="2286000" lvl="4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7" name="Google Shape;167;p13"/>
          <p:cNvSpPr txBox="1">
            <a:spLocks noGrp="1"/>
          </p:cNvSpPr>
          <p:nvPr>
            <p:ph type="title"/>
          </p:nvPr>
        </p:nvSpPr>
        <p:spPr>
          <a:xfrm>
            <a:off x="191214" y="1115454"/>
            <a:ext cx="11754055" cy="429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68" name="Google Shape;168;p13"/>
          <p:cNvSpPr txBox="1">
            <a:spLocks noGrp="1"/>
          </p:cNvSpPr>
          <p:nvPr>
            <p:ph type="sldNum" idx="12"/>
          </p:nvPr>
        </p:nvSpPr>
        <p:spPr>
          <a:xfrm>
            <a:off x="11816488" y="6660714"/>
            <a:ext cx="369653" cy="131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fld id="{558B7FB9-0E46-BE40-8C5F-CA56FF8CD44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9" name="Google Shape;169;p13"/>
          <p:cNvSpPr txBox="1">
            <a:spLocks noGrp="1"/>
          </p:cNvSpPr>
          <p:nvPr>
            <p:ph type="ftr" idx="11"/>
          </p:nvPr>
        </p:nvSpPr>
        <p:spPr>
          <a:xfrm>
            <a:off x="4048602" y="6657254"/>
            <a:ext cx="7802743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 lang="en-US"/>
          </a:p>
        </p:txBody>
      </p:sp>
      <p:sp>
        <p:nvSpPr>
          <p:cNvPr id="170" name="Google Shape;170;p13"/>
          <p:cNvSpPr>
            <a:spLocks noGrp="1"/>
          </p:cNvSpPr>
          <p:nvPr>
            <p:ph type="pic" idx="2"/>
          </p:nvPr>
        </p:nvSpPr>
        <p:spPr>
          <a:xfrm>
            <a:off x="6096005" y="1773243"/>
            <a:ext cx="6095999" cy="2835329"/>
          </a:xfrm>
          <a:prstGeom prst="rect">
            <a:avLst/>
          </a:prstGeom>
          <a:noFill/>
          <a:ln>
            <a:noFill/>
          </a:ln>
        </p:spPr>
      </p:sp>
      <p:sp>
        <p:nvSpPr>
          <p:cNvPr id="171" name="Google Shape;171;p13"/>
          <p:cNvSpPr txBox="1">
            <a:spLocks noGrp="1"/>
          </p:cNvSpPr>
          <p:nvPr>
            <p:ph type="body" idx="3"/>
          </p:nvPr>
        </p:nvSpPr>
        <p:spPr>
          <a:xfrm>
            <a:off x="191211" y="2050164"/>
            <a:ext cx="5904791" cy="1593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2070"/>
              <a:buNone/>
              <a:defRPr/>
            </a:lvl1pPr>
            <a:lvl2pPr marL="914400" lvl="1" indent="-34544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840"/>
              <a:buChar char="◼"/>
              <a:defRPr/>
            </a:lvl2pPr>
            <a:lvl3pPr marL="1371600" marR="0" lvl="2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 panose="020B0604020202020204"/>
              <a:buNone/>
              <a:defRPr/>
            </a:lvl3pPr>
            <a:lvl4pPr marL="1828800" marR="0" lvl="3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 panose="020B0604020202020204"/>
              <a:buNone/>
              <a:defRPr/>
            </a:lvl4pPr>
            <a:lvl5pPr marL="2286000" marR="0" lvl="4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 panose="020B0604020202020204"/>
              <a:buNone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2" name="Google Shape;172;p13"/>
          <p:cNvSpPr txBox="1">
            <a:spLocks noGrp="1"/>
          </p:cNvSpPr>
          <p:nvPr>
            <p:ph type="body" idx="4"/>
          </p:nvPr>
        </p:nvSpPr>
        <p:spPr>
          <a:xfrm>
            <a:off x="191214" y="1690123"/>
            <a:ext cx="5904791" cy="352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840"/>
              <a:buNone/>
              <a:defRPr b="1">
                <a:solidFill>
                  <a:schemeClr val="accent6"/>
                </a:solidFill>
              </a:defRPr>
            </a:lvl1pPr>
            <a:lvl2pPr marL="914400" lvl="1" indent="-360045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2070"/>
              <a:buChar char="◼"/>
              <a:defRPr/>
            </a:lvl2pPr>
            <a:lvl3pPr marL="1371600" lvl="2" indent="-3429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800"/>
              <a:buChar char="−"/>
              <a:defRPr/>
            </a:lvl3pPr>
            <a:lvl4pPr marL="1828800" lvl="3" indent="-3429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800"/>
              <a:buChar char="−"/>
              <a:defRPr/>
            </a:lvl4pPr>
            <a:lvl5pPr marL="2286000" lvl="4" indent="-3429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800"/>
              <a:buChar char="−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3" name="Google Shape;173;p13"/>
          <p:cNvSpPr txBox="1">
            <a:spLocks noGrp="1"/>
          </p:cNvSpPr>
          <p:nvPr>
            <p:ph type="body" idx="5"/>
          </p:nvPr>
        </p:nvSpPr>
        <p:spPr>
          <a:xfrm>
            <a:off x="191213" y="559716"/>
            <a:ext cx="9006673" cy="321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610"/>
              <a:buFont typeface="Arial" panose="020B0604020202020204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610"/>
              <a:buFont typeface="Arial" panose="020B0604020202020204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3pPr>
            <a:lvl4pPr marL="1828800" lvl="3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4pPr>
            <a:lvl5pPr marL="2286000" lvl="4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14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0844421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191214" y="1115454"/>
            <a:ext cx="11754055" cy="429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Font typeface="Arial" panose="020B0604020202020204"/>
              <a:buNone/>
              <a:defRPr sz="2100" b="1" i="0" u="none" strike="noStrike" cap="none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191211" y="1690126"/>
            <a:ext cx="8199368" cy="1593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chemeClr val="lt2"/>
              </a:buClr>
              <a:buSzPts val="1840"/>
              <a:buFont typeface="Noto Sans Symbols"/>
              <a:buNone/>
              <a:defRPr sz="1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45440" algn="l" rtl="0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2060"/>
              </a:buClr>
              <a:buSzPts val="1840"/>
              <a:buFont typeface="Noto Sans Symbols"/>
              <a:buChar char="◼"/>
              <a:defRPr sz="1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 panose="020B0604020202020204"/>
              <a:buChar char="−"/>
              <a:defRPr sz="1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 panose="020B0604020202020204"/>
              <a:buChar char="−"/>
              <a:defRPr sz="1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 panose="020B0604020202020204"/>
              <a:buChar char="−"/>
              <a:defRPr sz="1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74650" algn="l" rtl="0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 panose="020B0604020202020204"/>
              <a:buChar char="•"/>
              <a:defRPr sz="23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74650" algn="l" rtl="0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 panose="020B0604020202020204"/>
              <a:buChar char="•"/>
              <a:defRPr sz="23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74650" algn="l" rtl="0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 panose="020B0604020202020204"/>
              <a:buChar char="•"/>
              <a:defRPr sz="23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74650" algn="l" rtl="0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 panose="020B0604020202020204"/>
              <a:buChar char="•"/>
              <a:defRPr sz="23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11816488" y="6660714"/>
            <a:ext cx="369653" cy="131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fld id="{558B7FB9-0E46-BE40-8C5F-CA56FF8CD44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3" name="Google Shape;13;p1"/>
          <p:cNvCxnSpPr/>
          <p:nvPr/>
        </p:nvCxnSpPr>
        <p:spPr>
          <a:xfrm rot="10800000">
            <a:off x="324339" y="-209500"/>
            <a:ext cx="0" cy="17140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" name="Google Shape;14;p1"/>
          <p:cNvCxnSpPr/>
          <p:nvPr/>
        </p:nvCxnSpPr>
        <p:spPr>
          <a:xfrm rot="10800000">
            <a:off x="-268165" y="937538"/>
            <a:ext cx="0" cy="210955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" name="Google Shape;15;p1"/>
          <p:cNvCxnSpPr/>
          <p:nvPr/>
        </p:nvCxnSpPr>
        <p:spPr>
          <a:xfrm rot="10800000">
            <a:off x="-268165" y="1662466"/>
            <a:ext cx="0" cy="210955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" name="Google Shape;16;p1"/>
          <p:cNvCxnSpPr/>
          <p:nvPr/>
        </p:nvCxnSpPr>
        <p:spPr>
          <a:xfrm rot="10800000">
            <a:off x="11851343" y="-209500"/>
            <a:ext cx="0" cy="17140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7" name="Google Shape;17;p1"/>
          <p:cNvCxnSpPr/>
          <p:nvPr/>
        </p:nvCxnSpPr>
        <p:spPr>
          <a:xfrm rot="10800000">
            <a:off x="-268165" y="2590126"/>
            <a:ext cx="0" cy="210955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8" name="Google Shape;18;p1"/>
          <p:cNvCxnSpPr/>
          <p:nvPr/>
        </p:nvCxnSpPr>
        <p:spPr>
          <a:xfrm rot="10800000">
            <a:off x="-268165" y="4176186"/>
            <a:ext cx="0" cy="210955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9" name="Google Shape;19;p1"/>
          <p:cNvCxnSpPr/>
          <p:nvPr/>
        </p:nvCxnSpPr>
        <p:spPr>
          <a:xfrm rot="10800000">
            <a:off x="-268165" y="4466128"/>
            <a:ext cx="0" cy="210955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0" name="Google Shape;20;p1"/>
          <p:cNvCxnSpPr/>
          <p:nvPr/>
        </p:nvCxnSpPr>
        <p:spPr>
          <a:xfrm rot="10800000">
            <a:off x="-268165" y="6408998"/>
            <a:ext cx="0" cy="210955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1" name="Google Shape;21;p1"/>
          <p:cNvCxnSpPr/>
          <p:nvPr/>
        </p:nvCxnSpPr>
        <p:spPr>
          <a:xfrm rot="10800000">
            <a:off x="4227320" y="-209500"/>
            <a:ext cx="0" cy="17140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" name="Google Shape;22;p1"/>
          <p:cNvCxnSpPr/>
          <p:nvPr/>
        </p:nvCxnSpPr>
        <p:spPr>
          <a:xfrm rot="10800000">
            <a:off x="6090139" y="-209500"/>
            <a:ext cx="0" cy="17140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3" name="Google Shape;23;p1"/>
          <p:cNvCxnSpPr/>
          <p:nvPr/>
        </p:nvCxnSpPr>
        <p:spPr>
          <a:xfrm rot="10800000">
            <a:off x="8122483" y="-209500"/>
            <a:ext cx="0" cy="17140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" name="Google Shape;24;p1"/>
          <p:cNvCxnSpPr/>
          <p:nvPr/>
        </p:nvCxnSpPr>
        <p:spPr>
          <a:xfrm rot="10800000">
            <a:off x="4048600" y="-209500"/>
            <a:ext cx="0" cy="17140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5" name="Google Shape;25;p1"/>
          <p:cNvCxnSpPr/>
          <p:nvPr/>
        </p:nvCxnSpPr>
        <p:spPr>
          <a:xfrm rot="10800000">
            <a:off x="7948821" y="-209500"/>
            <a:ext cx="0" cy="17140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6" name="Google Shape;26;p1"/>
          <p:cNvCxnSpPr/>
          <p:nvPr/>
        </p:nvCxnSpPr>
        <p:spPr>
          <a:xfrm rot="10800000">
            <a:off x="324339" y="-209500"/>
            <a:ext cx="0" cy="17140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7" name="Google Shape;27;p1"/>
          <p:cNvCxnSpPr/>
          <p:nvPr/>
        </p:nvCxnSpPr>
        <p:spPr>
          <a:xfrm rot="10800000">
            <a:off x="-268165" y="937538"/>
            <a:ext cx="0" cy="210955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8" name="Google Shape;28;p1"/>
          <p:cNvCxnSpPr/>
          <p:nvPr/>
        </p:nvCxnSpPr>
        <p:spPr>
          <a:xfrm rot="10800000">
            <a:off x="-268165" y="1662466"/>
            <a:ext cx="0" cy="210955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9" name="Google Shape;29;p1"/>
          <p:cNvCxnSpPr/>
          <p:nvPr/>
        </p:nvCxnSpPr>
        <p:spPr>
          <a:xfrm rot="10800000">
            <a:off x="11851343" y="-209500"/>
            <a:ext cx="0" cy="17140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0" name="Google Shape;30;p1"/>
          <p:cNvCxnSpPr/>
          <p:nvPr/>
        </p:nvCxnSpPr>
        <p:spPr>
          <a:xfrm rot="10800000">
            <a:off x="-268165" y="2590126"/>
            <a:ext cx="0" cy="210955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1" name="Google Shape;31;p1"/>
          <p:cNvCxnSpPr/>
          <p:nvPr/>
        </p:nvCxnSpPr>
        <p:spPr>
          <a:xfrm rot="10800000">
            <a:off x="-268165" y="4176186"/>
            <a:ext cx="0" cy="210955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2" name="Google Shape;32;p1"/>
          <p:cNvCxnSpPr/>
          <p:nvPr/>
        </p:nvCxnSpPr>
        <p:spPr>
          <a:xfrm rot="10800000">
            <a:off x="-268165" y="4466128"/>
            <a:ext cx="0" cy="210955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3" name="Google Shape;33;p1"/>
          <p:cNvCxnSpPr/>
          <p:nvPr/>
        </p:nvCxnSpPr>
        <p:spPr>
          <a:xfrm rot="10800000">
            <a:off x="-268165" y="6408998"/>
            <a:ext cx="0" cy="210955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4" name="Google Shape;34;p1"/>
          <p:cNvCxnSpPr/>
          <p:nvPr/>
        </p:nvCxnSpPr>
        <p:spPr>
          <a:xfrm rot="10800000">
            <a:off x="4227320" y="-209500"/>
            <a:ext cx="0" cy="17140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5" name="Google Shape;35;p1"/>
          <p:cNvCxnSpPr/>
          <p:nvPr/>
        </p:nvCxnSpPr>
        <p:spPr>
          <a:xfrm rot="10800000">
            <a:off x="6090139" y="-209500"/>
            <a:ext cx="0" cy="17140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6" name="Google Shape;36;p1"/>
          <p:cNvCxnSpPr/>
          <p:nvPr/>
        </p:nvCxnSpPr>
        <p:spPr>
          <a:xfrm rot="10800000">
            <a:off x="8122483" y="-209500"/>
            <a:ext cx="0" cy="17140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7" name="Google Shape;37;p1"/>
          <p:cNvCxnSpPr/>
          <p:nvPr/>
        </p:nvCxnSpPr>
        <p:spPr>
          <a:xfrm rot="10800000">
            <a:off x="4048600" y="-209500"/>
            <a:ext cx="0" cy="17140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8" name="Google Shape;38;p1"/>
          <p:cNvCxnSpPr/>
          <p:nvPr/>
        </p:nvCxnSpPr>
        <p:spPr>
          <a:xfrm rot="10800000">
            <a:off x="7948821" y="-209500"/>
            <a:ext cx="0" cy="17140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9" name="Google Shape;39;p1"/>
          <p:cNvCxnSpPr/>
          <p:nvPr/>
        </p:nvCxnSpPr>
        <p:spPr>
          <a:xfrm rot="10800000">
            <a:off x="324339" y="-209500"/>
            <a:ext cx="0" cy="17140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0" name="Google Shape;40;p1"/>
          <p:cNvCxnSpPr/>
          <p:nvPr/>
        </p:nvCxnSpPr>
        <p:spPr>
          <a:xfrm rot="10800000">
            <a:off x="-268165" y="937538"/>
            <a:ext cx="0" cy="210955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1" name="Google Shape;41;p1"/>
          <p:cNvCxnSpPr/>
          <p:nvPr/>
        </p:nvCxnSpPr>
        <p:spPr>
          <a:xfrm rot="10800000">
            <a:off x="-268165" y="1662466"/>
            <a:ext cx="0" cy="210955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2" name="Google Shape;42;p1"/>
          <p:cNvCxnSpPr/>
          <p:nvPr/>
        </p:nvCxnSpPr>
        <p:spPr>
          <a:xfrm rot="10800000">
            <a:off x="11851343" y="-209500"/>
            <a:ext cx="0" cy="17140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3" name="Google Shape;43;p1"/>
          <p:cNvCxnSpPr/>
          <p:nvPr/>
        </p:nvCxnSpPr>
        <p:spPr>
          <a:xfrm rot="10800000">
            <a:off x="-268165" y="2590126"/>
            <a:ext cx="0" cy="210955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4" name="Google Shape;44;p1"/>
          <p:cNvCxnSpPr/>
          <p:nvPr/>
        </p:nvCxnSpPr>
        <p:spPr>
          <a:xfrm rot="10800000">
            <a:off x="-268165" y="4176186"/>
            <a:ext cx="0" cy="210955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5" name="Google Shape;45;p1"/>
          <p:cNvCxnSpPr/>
          <p:nvPr/>
        </p:nvCxnSpPr>
        <p:spPr>
          <a:xfrm rot="10800000">
            <a:off x="-268165" y="4466128"/>
            <a:ext cx="0" cy="210955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6" name="Google Shape;46;p1"/>
          <p:cNvCxnSpPr/>
          <p:nvPr/>
        </p:nvCxnSpPr>
        <p:spPr>
          <a:xfrm rot="10800000">
            <a:off x="-268165" y="6408998"/>
            <a:ext cx="0" cy="210955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7" name="Google Shape;47;p1"/>
          <p:cNvCxnSpPr/>
          <p:nvPr/>
        </p:nvCxnSpPr>
        <p:spPr>
          <a:xfrm rot="10800000">
            <a:off x="4227320" y="-209500"/>
            <a:ext cx="0" cy="17140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8" name="Google Shape;48;p1"/>
          <p:cNvCxnSpPr/>
          <p:nvPr/>
        </p:nvCxnSpPr>
        <p:spPr>
          <a:xfrm rot="10800000">
            <a:off x="6090139" y="-209500"/>
            <a:ext cx="0" cy="17140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9" name="Google Shape;49;p1"/>
          <p:cNvCxnSpPr/>
          <p:nvPr/>
        </p:nvCxnSpPr>
        <p:spPr>
          <a:xfrm rot="10800000">
            <a:off x="8122483" y="-209500"/>
            <a:ext cx="0" cy="17140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0" name="Google Shape;50;p1"/>
          <p:cNvCxnSpPr/>
          <p:nvPr/>
        </p:nvCxnSpPr>
        <p:spPr>
          <a:xfrm rot="10800000">
            <a:off x="4048600" y="-209500"/>
            <a:ext cx="0" cy="17140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1" name="Google Shape;51;p1"/>
          <p:cNvCxnSpPr/>
          <p:nvPr/>
        </p:nvCxnSpPr>
        <p:spPr>
          <a:xfrm rot="10800000">
            <a:off x="7948821" y="-209500"/>
            <a:ext cx="0" cy="17140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2039945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  <p:sldLayoutId id="2147483700" r:id="rId20"/>
    <p:sldLayoutId id="2147483701" r:id="rId21"/>
    <p:sldLayoutId id="2147483702" r:id="rId22"/>
    <p:sldLayoutId id="2147483703" r:id="rId23"/>
    <p:sldLayoutId id="2147483704" r:id="rId24"/>
    <p:sldLayoutId id="2147483705" r:id="rId25"/>
    <p:sldLayoutId id="2147483706" r:id="rId26"/>
    <p:sldLayoutId id="2147483707" r:id="rId27"/>
    <p:sldLayoutId id="2147483708" r:id="rId28"/>
    <p:sldLayoutId id="2147483709" r:id="rId29"/>
    <p:sldLayoutId id="2147483710" r:id="rId30"/>
    <p:sldLayoutId id="2147483663" r:id="rId31"/>
    <p:sldLayoutId id="2147483660" r:id="rId32"/>
    <p:sldLayoutId id="2147483669" r:id="rId33"/>
    <p:sldLayoutId id="2147483667" r:id="rId34"/>
    <p:sldLayoutId id="2147483655" r:id="rId35"/>
    <p:sldLayoutId id="2147483668" r:id="rId36"/>
    <p:sldLayoutId id="2147483657" r:id="rId37"/>
    <p:sldLayoutId id="2147483674" r:id="rId38"/>
    <p:sldLayoutId id="2147483727" r:id="rId39"/>
    <p:sldLayoutId id="2147483728" r:id="rId40"/>
    <p:sldLayoutId id="2147483729" r:id="rId41"/>
  </p:sldLayoutIdLst>
  <p:transition spd="med">
    <p:fade/>
  </p:transition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4.jpg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6.png"/><Relationship Id="rId7" Type="http://schemas.openxmlformats.org/officeDocument/2006/relationships/image" Target="../media/image17.png"/><Relationship Id="rId12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jpeg"/><Relationship Id="rId4" Type="http://schemas.openxmlformats.org/officeDocument/2006/relationships/image" Target="../media/image8.png"/><Relationship Id="rId9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.svg"/><Relationship Id="rId5" Type="http://schemas.openxmlformats.org/officeDocument/2006/relationships/image" Target="../media/image23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jpg"/><Relationship Id="rId18" Type="http://schemas.openxmlformats.org/officeDocument/2006/relationships/image" Target="../media/image37.jpg"/><Relationship Id="rId26" Type="http://schemas.openxmlformats.org/officeDocument/2006/relationships/image" Target="../media/image45.png"/><Relationship Id="rId3" Type="http://schemas.openxmlformats.org/officeDocument/2006/relationships/image" Target="../media/image6.png"/><Relationship Id="rId21" Type="http://schemas.openxmlformats.org/officeDocument/2006/relationships/image" Target="../media/image40.jpg"/><Relationship Id="rId7" Type="http://schemas.openxmlformats.org/officeDocument/2006/relationships/image" Target="../media/image26.jpg"/><Relationship Id="rId12" Type="http://schemas.openxmlformats.org/officeDocument/2006/relationships/image" Target="../media/image31.jpg"/><Relationship Id="rId17" Type="http://schemas.openxmlformats.org/officeDocument/2006/relationships/image" Target="../media/image36.jpg"/><Relationship Id="rId25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35.jpg"/><Relationship Id="rId20" Type="http://schemas.openxmlformats.org/officeDocument/2006/relationships/image" Target="../media/image39.jp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5.png"/><Relationship Id="rId11" Type="http://schemas.openxmlformats.org/officeDocument/2006/relationships/image" Target="../media/image30.jpg"/><Relationship Id="rId24" Type="http://schemas.openxmlformats.org/officeDocument/2006/relationships/image" Target="../media/image43.png"/><Relationship Id="rId5" Type="http://schemas.openxmlformats.org/officeDocument/2006/relationships/image" Target="../media/image24.png"/><Relationship Id="rId15" Type="http://schemas.openxmlformats.org/officeDocument/2006/relationships/image" Target="../media/image34.jpg"/><Relationship Id="rId23" Type="http://schemas.openxmlformats.org/officeDocument/2006/relationships/image" Target="../media/image42.jpg"/><Relationship Id="rId28" Type="http://schemas.openxmlformats.org/officeDocument/2006/relationships/image" Target="../media/image47.png"/><Relationship Id="rId10" Type="http://schemas.openxmlformats.org/officeDocument/2006/relationships/image" Target="../media/image29.jpg"/><Relationship Id="rId19" Type="http://schemas.openxmlformats.org/officeDocument/2006/relationships/image" Target="../media/image38.jpg"/><Relationship Id="rId4" Type="http://schemas.openxmlformats.org/officeDocument/2006/relationships/image" Target="../media/image8.png"/><Relationship Id="rId9" Type="http://schemas.openxmlformats.org/officeDocument/2006/relationships/image" Target="../media/image28.jpg"/><Relationship Id="rId14" Type="http://schemas.openxmlformats.org/officeDocument/2006/relationships/image" Target="../media/image33.jpg"/><Relationship Id="rId22" Type="http://schemas.openxmlformats.org/officeDocument/2006/relationships/image" Target="../media/image41.png"/><Relationship Id="rId27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3.jpg"/><Relationship Id="rId5" Type="http://schemas.openxmlformats.org/officeDocument/2006/relationships/image" Target="../media/image42.jp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4.jp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6.png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1.png"/><Relationship Id="rId5" Type="http://schemas.openxmlformats.org/officeDocument/2006/relationships/image" Target="../media/image50.jpg"/><Relationship Id="rId10" Type="http://schemas.openxmlformats.org/officeDocument/2006/relationships/image" Target="../media/image37.jpg"/><Relationship Id="rId4" Type="http://schemas.openxmlformats.org/officeDocument/2006/relationships/image" Target="../media/image48.png"/><Relationship Id="rId9" Type="http://schemas.openxmlformats.org/officeDocument/2006/relationships/image" Target="../media/image2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6.pn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0.jpg"/><Relationship Id="rId5" Type="http://schemas.openxmlformats.org/officeDocument/2006/relationships/image" Target="../media/image36.jpg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3.png"/><Relationship Id="rId5" Type="http://schemas.openxmlformats.org/officeDocument/2006/relationships/image" Target="../media/image25.png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2.jpg"/><Relationship Id="rId5" Type="http://schemas.openxmlformats.org/officeDocument/2006/relationships/image" Target="../media/image38.jpg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6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41.png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1.jpg"/><Relationship Id="rId5" Type="http://schemas.openxmlformats.org/officeDocument/2006/relationships/image" Target="../media/image48.png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.sv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64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6.png"/><Relationship Id="rId11" Type="http://schemas.openxmlformats.org/officeDocument/2006/relationships/image" Target="../media/image10.svg"/><Relationship Id="rId5" Type="http://schemas.openxmlformats.org/officeDocument/2006/relationships/image" Target="../media/image65.png"/><Relationship Id="rId4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6.png"/><Relationship Id="rId11" Type="http://schemas.openxmlformats.org/officeDocument/2006/relationships/image" Target="../media/image10.svg"/><Relationship Id="rId5" Type="http://schemas.openxmlformats.org/officeDocument/2006/relationships/image" Target="../media/image65.png"/><Relationship Id="rId4" Type="http://schemas.openxmlformats.org/officeDocument/2006/relationships/image" Target="../media/image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6.png"/><Relationship Id="rId11" Type="http://schemas.openxmlformats.org/officeDocument/2006/relationships/image" Target="../media/image10.svg"/><Relationship Id="rId5" Type="http://schemas.openxmlformats.org/officeDocument/2006/relationships/image" Target="../media/image65.png"/><Relationship Id="rId4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6.png"/><Relationship Id="rId11" Type="http://schemas.openxmlformats.org/officeDocument/2006/relationships/image" Target="../media/image10.svg"/><Relationship Id="rId5" Type="http://schemas.openxmlformats.org/officeDocument/2006/relationships/image" Target="../media/image65.png"/><Relationship Id="rId4" Type="http://schemas.openxmlformats.org/officeDocument/2006/relationships/image" Target="../media/image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6.png"/><Relationship Id="rId11" Type="http://schemas.openxmlformats.org/officeDocument/2006/relationships/image" Target="../media/image10.svg"/><Relationship Id="rId5" Type="http://schemas.openxmlformats.org/officeDocument/2006/relationships/image" Target="../media/image65.png"/><Relationship Id="rId4" Type="http://schemas.openxmlformats.org/officeDocument/2006/relationships/image" Target="../media/image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6.png"/><Relationship Id="rId11" Type="http://schemas.openxmlformats.org/officeDocument/2006/relationships/image" Target="../media/image10.svg"/><Relationship Id="rId5" Type="http://schemas.openxmlformats.org/officeDocument/2006/relationships/image" Target="../media/image65.png"/><Relationship Id="rId4" Type="http://schemas.openxmlformats.org/officeDocument/2006/relationships/image" Target="../media/image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48.png"/><Relationship Id="rId4" Type="http://schemas.openxmlformats.org/officeDocument/2006/relationships/image" Target="../media/image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6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6.png"/><Relationship Id="rId4" Type="http://schemas.openxmlformats.org/officeDocument/2006/relationships/image" Target="../media/image69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7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78.png"/><Relationship Id="rId4" Type="http://schemas.openxmlformats.org/officeDocument/2006/relationships/image" Target="../media/image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2.jpe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81">
            <a:extLst>
              <a:ext uri="{FF2B5EF4-FFF2-40B4-BE49-F238E27FC236}">
                <a16:creationId xmlns:a16="http://schemas.microsoft.com/office/drawing/2014/main" id="{BD28CB09-2868-F98E-AF89-E1F251A650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911"/>
          <a:stretch/>
        </p:blipFill>
        <p:spPr>
          <a:xfrm>
            <a:off x="2236907" y="3022902"/>
            <a:ext cx="4064504" cy="4413668"/>
          </a:xfrm>
          <a:prstGeom prst="rect">
            <a:avLst/>
          </a:prstGeom>
        </p:spPr>
      </p:pic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51A6F059-2462-4760-8260-A6FB1BC4FBD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 cstate="email">
            <a:alphaModFix amt="3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" r="61"/>
          <a:stretch/>
        </p:blipFill>
        <p:spPr>
          <a:solidFill>
            <a:schemeClr val="accent1"/>
          </a:solidFill>
        </p:spPr>
      </p:pic>
      <p:sp>
        <p:nvSpPr>
          <p:cNvPr id="32" name="Subtitle 31">
            <a:extLst>
              <a:ext uri="{FF2B5EF4-FFF2-40B4-BE49-F238E27FC236}">
                <a16:creationId xmlns:a16="http://schemas.microsoft.com/office/drawing/2014/main" id="{AF782006-E618-4A9E-ACF4-6A6CC766E1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78748" y="5016013"/>
            <a:ext cx="5904657" cy="1231106"/>
          </a:xfrm>
          <a:noFill/>
        </p:spPr>
        <p:txBody>
          <a:bodyPr anchor="t">
            <a:normAutofit/>
          </a:bodyPr>
          <a:lstStyle/>
          <a:p>
            <a:r>
              <a:rPr lang="en-IN" sz="4800" dirty="0" smtClean="0">
                <a:solidFill>
                  <a:schemeClr val="bg2"/>
                </a:solidFill>
              </a:rPr>
              <a:t>Presentation</a:t>
            </a:r>
            <a:endParaRPr lang="en-IN" sz="4800" dirty="0">
              <a:solidFill>
                <a:schemeClr val="bg2"/>
              </a:solidFill>
            </a:endParaRPr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7B6D73C7-1FE5-4E73-9D4F-C59DB1A1DC90}"/>
              </a:ext>
            </a:extLst>
          </p:cNvPr>
          <p:cNvSpPr>
            <a:spLocks/>
          </p:cNvSpPr>
          <p:nvPr/>
        </p:nvSpPr>
        <p:spPr bwMode="auto">
          <a:xfrm>
            <a:off x="-410885" y="1"/>
            <a:ext cx="12685711" cy="4776748"/>
          </a:xfrm>
          <a:custGeom>
            <a:avLst/>
            <a:gdLst>
              <a:gd name="T0" fmla="*/ 716 w 3241"/>
              <a:gd name="T1" fmla="*/ 576 h 1226"/>
              <a:gd name="T2" fmla="*/ 1936 w 3241"/>
              <a:gd name="T3" fmla="*/ 1060 h 1226"/>
              <a:gd name="T4" fmla="*/ 3241 w 3241"/>
              <a:gd name="T5" fmla="*/ 800 h 1226"/>
              <a:gd name="T6" fmla="*/ 2086 w 3241"/>
              <a:gd name="T7" fmla="*/ 966 h 1226"/>
              <a:gd name="T8" fmla="*/ 437 w 3241"/>
              <a:gd name="T9" fmla="*/ 0 h 1226"/>
              <a:gd name="T10" fmla="*/ 0 w 3241"/>
              <a:gd name="T11" fmla="*/ 0 h 1226"/>
              <a:gd name="T12" fmla="*/ 0 w 3241"/>
              <a:gd name="T13" fmla="*/ 623 h 1226"/>
              <a:gd name="T14" fmla="*/ 716 w 3241"/>
              <a:gd name="T15" fmla="*/ 576 h 12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241" h="1226">
                <a:moveTo>
                  <a:pt x="716" y="576"/>
                </a:moveTo>
                <a:cubicBezTo>
                  <a:pt x="1176" y="666"/>
                  <a:pt x="1576" y="918"/>
                  <a:pt x="1936" y="1060"/>
                </a:cubicBezTo>
                <a:cubicBezTo>
                  <a:pt x="2292" y="1201"/>
                  <a:pt x="2839" y="1192"/>
                  <a:pt x="3241" y="800"/>
                </a:cubicBezTo>
                <a:cubicBezTo>
                  <a:pt x="3165" y="872"/>
                  <a:pt x="2743" y="1226"/>
                  <a:pt x="2086" y="966"/>
                </a:cubicBezTo>
                <a:cubicBezTo>
                  <a:pt x="1517" y="741"/>
                  <a:pt x="995" y="211"/>
                  <a:pt x="43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623"/>
                  <a:pt x="0" y="623"/>
                  <a:pt x="0" y="623"/>
                </a:cubicBezTo>
                <a:cubicBezTo>
                  <a:pt x="41" y="603"/>
                  <a:pt x="296" y="494"/>
                  <a:pt x="716" y="576"/>
                </a:cubicBezTo>
                <a:close/>
              </a:path>
            </a:pathLst>
          </a:custGeom>
          <a:gradFill>
            <a:gsLst>
              <a:gs pos="19000">
                <a:schemeClr val="accent1"/>
              </a:gs>
              <a:gs pos="55050">
                <a:srgbClr val="FFFFFF"/>
              </a:gs>
              <a:gs pos="89000">
                <a:srgbClr val="FFC600"/>
              </a:gs>
            </a:gsLst>
            <a:lin ang="0" scaled="1"/>
          </a:gradFill>
          <a:ln>
            <a:noFill/>
          </a:ln>
          <a:effectLst>
            <a:outerShdw blurRad="825500" dist="457200" dir="8100000" algn="tr" rotWithShape="0">
              <a:prstClr val="black">
                <a:alpha val="2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38F1D3-AE06-426F-A875-9F931DCBCFF6}"/>
              </a:ext>
            </a:extLst>
          </p:cNvPr>
          <p:cNvSpPr txBox="1"/>
          <p:nvPr/>
        </p:nvSpPr>
        <p:spPr>
          <a:xfrm>
            <a:off x="2187262" y="3809547"/>
            <a:ext cx="5178728" cy="115416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IN" sz="7300" b="1" dirty="0" smtClean="0">
                <a:solidFill>
                  <a:srgbClr val="3F7AB6"/>
                </a:solidFill>
                <a:latin typeface="AmpleSoft Pro Bold" panose="02000000000000000000" pitchFamily="2" charset="0"/>
                <a:ea typeface="Segoe UI Black" panose="020B0A02040204020203" pitchFamily="34" charset="0"/>
              </a:rPr>
              <a:t>BUSINESS</a:t>
            </a:r>
            <a:endParaRPr lang="en-IN" sz="7300" b="1" dirty="0">
              <a:solidFill>
                <a:srgbClr val="3F7AB6"/>
              </a:solidFill>
              <a:latin typeface="AmpleSoft Pro Bold" panose="02000000000000000000" pitchFamily="2" charset="0"/>
              <a:ea typeface="Segoe UI Black" panose="020B0A0204020402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46224" y="2907194"/>
            <a:ext cx="1533244" cy="1474273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5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" t="-3856" r="30762" b="32497"/>
          <a:stretch/>
        </p:blipFill>
        <p:spPr>
          <a:xfrm flipV="1">
            <a:off x="8854570" y="-1"/>
            <a:ext cx="3335843" cy="331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19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BD28CB09-2868-F98E-AF89-E1F251A650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911"/>
          <a:stretch/>
        </p:blipFill>
        <p:spPr>
          <a:xfrm>
            <a:off x="8200994" y="-1898231"/>
            <a:ext cx="3944422" cy="42832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D28CB09-2868-F98E-AF89-E1F251A650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911"/>
          <a:stretch/>
        </p:blipFill>
        <p:spPr>
          <a:xfrm>
            <a:off x="9390392" y="-1121143"/>
            <a:ext cx="2452106" cy="2662756"/>
          </a:xfrm>
          <a:prstGeom prst="rect">
            <a:avLst/>
          </a:prstGeom>
        </p:spPr>
      </p:pic>
      <p:sp>
        <p:nvSpPr>
          <p:cNvPr id="19" name="Google Shape;207;p22"/>
          <p:cNvSpPr txBox="1">
            <a:spLocks noGrp="1"/>
          </p:cNvSpPr>
          <p:nvPr>
            <p:ph type="title"/>
          </p:nvPr>
        </p:nvSpPr>
        <p:spPr>
          <a:xfrm>
            <a:off x="1668258" y="2707118"/>
            <a:ext cx="4290090" cy="1628149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algn="r"/>
            <a:r>
              <a:rPr lang="en-US" sz="3200" dirty="0" smtClean="0">
                <a:solidFill>
                  <a:schemeClr val="bg2"/>
                </a:solidFill>
              </a:rPr>
              <a:t>Chan </a:t>
            </a:r>
            <a:r>
              <a:rPr lang="en-US" sz="3200" dirty="0" err="1" smtClean="0">
                <a:solidFill>
                  <a:schemeClr val="bg2"/>
                </a:solidFill>
              </a:rPr>
              <a:t>Chak</a:t>
            </a:r>
            <a:r>
              <a:rPr lang="en-US" sz="3200" dirty="0" smtClean="0">
                <a:solidFill>
                  <a:schemeClr val="bg2"/>
                </a:solidFill>
              </a:rPr>
              <a:t> Yeung</a:t>
            </a:r>
            <a:r>
              <a:rPr lang="en-US" sz="3200" dirty="0">
                <a:solidFill>
                  <a:schemeClr val="bg2"/>
                </a:solidFill>
              </a:rPr>
              <a:t/>
            </a:r>
            <a:br>
              <a:rPr lang="en-US" sz="3200" dirty="0">
                <a:solidFill>
                  <a:schemeClr val="bg2"/>
                </a:solidFill>
              </a:rPr>
            </a:br>
            <a:r>
              <a:rPr lang="en-US" sz="3200" dirty="0">
                <a:solidFill>
                  <a:schemeClr val="bg2"/>
                </a:solidFill>
              </a:rPr>
              <a:t>Founder and C.E.O of Bright Future Group</a:t>
            </a:r>
            <a:endParaRPr sz="3200" dirty="0">
              <a:solidFill>
                <a:schemeClr val="bg2"/>
              </a:solidFill>
            </a:endParaRPr>
          </a:p>
        </p:txBody>
      </p:sp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69241165-0208-4909-9653-F4B924132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80301" y="6085516"/>
            <a:ext cx="452515" cy="409343"/>
          </a:xfrm>
        </p:spPr>
        <p:txBody>
          <a:bodyPr/>
          <a:lstStyle/>
          <a:p>
            <a:r>
              <a:rPr lang="en-US" sz="2800" dirty="0" smtClean="0">
                <a:solidFill>
                  <a:schemeClr val="tx2"/>
                </a:solidFill>
              </a:rPr>
              <a:t>12</a:t>
            </a:r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303143" y="341128"/>
            <a:ext cx="586409" cy="657755"/>
          </a:xfrm>
          <a:prstGeom prst="ellipse">
            <a:avLst/>
          </a:prstGeom>
          <a:solidFill>
            <a:srgbClr val="CBD0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87034" y="304305"/>
            <a:ext cx="816115" cy="784726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E4C249EE-811F-22C6-BED6-00C9E052F88C}"/>
              </a:ext>
            </a:extLst>
          </p:cNvPr>
          <p:cNvGrpSpPr/>
          <p:nvPr/>
        </p:nvGrpSpPr>
        <p:grpSpPr>
          <a:xfrm rot="16200000" flipV="1">
            <a:off x="10689515" y="5431099"/>
            <a:ext cx="1143040" cy="1162926"/>
            <a:chOff x="0" y="0"/>
            <a:chExt cx="3280648" cy="2998839"/>
          </a:xfrm>
        </p:grpSpPr>
        <p:sp>
          <p:nvSpPr>
            <p:cNvPr id="50" name="Rectangle 6">
              <a:extLst>
                <a:ext uri="{FF2B5EF4-FFF2-40B4-BE49-F238E27FC236}">
                  <a16:creationId xmlns:a16="http://schemas.microsoft.com/office/drawing/2014/main" id="{4930E085-1AE5-41FE-2B7A-A70B6195DA5E}"/>
                </a:ext>
              </a:extLst>
            </p:cNvPr>
            <p:cNvSpPr/>
            <p:nvPr/>
          </p:nvSpPr>
          <p:spPr>
            <a:xfrm>
              <a:off x="0" y="0"/>
              <a:ext cx="3255882" cy="2998839"/>
            </a:xfrm>
            <a:custGeom>
              <a:avLst/>
              <a:gdLst>
                <a:gd name="connsiteX0" fmla="*/ 0 w 2736304"/>
                <a:gd name="connsiteY0" fmla="*/ 0 h 2520280"/>
                <a:gd name="connsiteX1" fmla="*/ 2736304 w 2736304"/>
                <a:gd name="connsiteY1" fmla="*/ 0 h 2520280"/>
                <a:gd name="connsiteX2" fmla="*/ 2736304 w 2736304"/>
                <a:gd name="connsiteY2" fmla="*/ 2520280 h 2520280"/>
                <a:gd name="connsiteX3" fmla="*/ 0 w 2736304"/>
                <a:gd name="connsiteY3" fmla="*/ 2520280 h 2520280"/>
                <a:gd name="connsiteX4" fmla="*/ 0 w 2736304"/>
                <a:gd name="connsiteY4" fmla="*/ 0 h 2520280"/>
                <a:gd name="connsiteX0" fmla="*/ 0 w 2736304"/>
                <a:gd name="connsiteY0" fmla="*/ 0 h 2520280"/>
                <a:gd name="connsiteX1" fmla="*/ 2736304 w 2736304"/>
                <a:gd name="connsiteY1" fmla="*/ 0 h 2520280"/>
                <a:gd name="connsiteX2" fmla="*/ 0 w 2736304"/>
                <a:gd name="connsiteY2" fmla="*/ 2520280 h 2520280"/>
                <a:gd name="connsiteX3" fmla="*/ 0 w 2736304"/>
                <a:gd name="connsiteY3" fmla="*/ 0 h 2520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36304" h="2520280">
                  <a:moveTo>
                    <a:pt x="0" y="0"/>
                  </a:moveTo>
                  <a:lnTo>
                    <a:pt x="2736304" y="0"/>
                  </a:lnTo>
                  <a:lnTo>
                    <a:pt x="0" y="25202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: Shape 87">
              <a:extLst>
                <a:ext uri="{FF2B5EF4-FFF2-40B4-BE49-F238E27FC236}">
                  <a16:creationId xmlns:a16="http://schemas.microsoft.com/office/drawing/2014/main" id="{E870ADA3-99C6-2BD1-4A58-0337E8685395}"/>
                </a:ext>
              </a:extLst>
            </p:cNvPr>
            <p:cNvSpPr/>
            <p:nvPr/>
          </p:nvSpPr>
          <p:spPr>
            <a:xfrm>
              <a:off x="112420" y="112192"/>
              <a:ext cx="2640940" cy="2432445"/>
            </a:xfrm>
            <a:custGeom>
              <a:avLst/>
              <a:gdLst>
                <a:gd name="connsiteX0" fmla="*/ 2429972 w 3255882"/>
                <a:gd name="connsiteY0" fmla="*/ 0 h 2998839"/>
                <a:gd name="connsiteX1" fmla="*/ 3255882 w 3255882"/>
                <a:gd name="connsiteY1" fmla="*/ 0 h 2998839"/>
                <a:gd name="connsiteX2" fmla="*/ 0 w 3255882"/>
                <a:gd name="connsiteY2" fmla="*/ 2998839 h 2998839"/>
                <a:gd name="connsiteX3" fmla="*/ 0 w 3255882"/>
                <a:gd name="connsiteY3" fmla="*/ 2238132 h 2998839"/>
                <a:gd name="connsiteX4" fmla="*/ 2429972 w 3255882"/>
                <a:gd name="connsiteY4" fmla="*/ 0 h 2998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5882" h="2998839">
                  <a:moveTo>
                    <a:pt x="2429972" y="0"/>
                  </a:moveTo>
                  <a:lnTo>
                    <a:pt x="3255882" y="0"/>
                  </a:lnTo>
                  <a:lnTo>
                    <a:pt x="0" y="2998839"/>
                  </a:lnTo>
                  <a:lnTo>
                    <a:pt x="0" y="2238132"/>
                  </a:lnTo>
                  <a:lnTo>
                    <a:pt x="2429972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2" name="Freeform: Shape 89">
              <a:extLst>
                <a:ext uri="{FF2B5EF4-FFF2-40B4-BE49-F238E27FC236}">
                  <a16:creationId xmlns:a16="http://schemas.microsoft.com/office/drawing/2014/main" id="{49265AA3-A410-9EBE-707E-A4A0E130DC33}"/>
                </a:ext>
              </a:extLst>
            </p:cNvPr>
            <p:cNvSpPr/>
            <p:nvPr/>
          </p:nvSpPr>
          <p:spPr>
            <a:xfrm>
              <a:off x="1233588" y="4"/>
              <a:ext cx="2047060" cy="1124742"/>
            </a:xfrm>
            <a:custGeom>
              <a:avLst/>
              <a:gdLst>
                <a:gd name="connsiteX0" fmla="*/ 1221151 w 2047061"/>
                <a:gd name="connsiteY0" fmla="*/ 0 h 1124744"/>
                <a:gd name="connsiteX1" fmla="*/ 2047061 w 2047061"/>
                <a:gd name="connsiteY1" fmla="*/ 0 h 1124744"/>
                <a:gd name="connsiteX2" fmla="*/ 825911 w 2047061"/>
                <a:gd name="connsiteY2" fmla="*/ 1124744 h 1124744"/>
                <a:gd name="connsiteX3" fmla="*/ 0 w 2047061"/>
                <a:gd name="connsiteY3" fmla="*/ 1124744 h 1124744"/>
                <a:gd name="connsiteX4" fmla="*/ 1221151 w 2047061"/>
                <a:gd name="connsiteY4" fmla="*/ 0 h 1124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47061" h="1124744">
                  <a:moveTo>
                    <a:pt x="1221151" y="0"/>
                  </a:moveTo>
                  <a:lnTo>
                    <a:pt x="2047061" y="0"/>
                  </a:lnTo>
                  <a:lnTo>
                    <a:pt x="825911" y="1124744"/>
                  </a:lnTo>
                  <a:lnTo>
                    <a:pt x="0" y="1124744"/>
                  </a:lnTo>
                  <a:lnTo>
                    <a:pt x="12211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1E4087D0-C7E4-ED09-87AB-49CC10F06A2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4269" t="40915" r="16014" b="43776"/>
          <a:stretch/>
        </p:blipFill>
        <p:spPr>
          <a:xfrm>
            <a:off x="6788403" y="1043035"/>
            <a:ext cx="3548964" cy="4614038"/>
          </a:xfrm>
          <a:prstGeom prst="rect">
            <a:avLst/>
          </a:prstGeom>
          <a:blipFill>
            <a:blip r:embed="rId6"/>
            <a:stretch>
              <a:fillRect l="-6000" r="-18000"/>
            </a:stretch>
          </a:blip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69683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BD28CB09-2868-F98E-AF89-E1F251A650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911"/>
          <a:stretch/>
        </p:blipFill>
        <p:spPr>
          <a:xfrm>
            <a:off x="8200994" y="-1898231"/>
            <a:ext cx="3944422" cy="42832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D28CB09-2868-F98E-AF89-E1F251A650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911"/>
          <a:stretch/>
        </p:blipFill>
        <p:spPr>
          <a:xfrm>
            <a:off x="9390392" y="-1121143"/>
            <a:ext cx="2452106" cy="2662756"/>
          </a:xfrm>
          <a:prstGeom prst="rect">
            <a:avLst/>
          </a:prstGeom>
        </p:spPr>
      </p:pic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69241165-0208-4909-9653-F4B924132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3143" y="6069300"/>
            <a:ext cx="452515" cy="409343"/>
          </a:xfrm>
        </p:spPr>
        <p:txBody>
          <a:bodyPr/>
          <a:lstStyle/>
          <a:p>
            <a:r>
              <a:rPr lang="en-US" sz="2800" dirty="0" smtClean="0">
                <a:solidFill>
                  <a:schemeClr val="tx2"/>
                </a:solidFill>
              </a:rPr>
              <a:t>13</a:t>
            </a:r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303143" y="341128"/>
            <a:ext cx="586409" cy="657755"/>
          </a:xfrm>
          <a:prstGeom prst="ellipse">
            <a:avLst/>
          </a:prstGeom>
          <a:solidFill>
            <a:srgbClr val="CBD0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87034" y="304305"/>
            <a:ext cx="816115" cy="784726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E4C249EE-811F-22C6-BED6-00C9E052F88C}"/>
              </a:ext>
            </a:extLst>
          </p:cNvPr>
          <p:cNvGrpSpPr/>
          <p:nvPr/>
        </p:nvGrpSpPr>
        <p:grpSpPr>
          <a:xfrm rot="16200000" flipV="1">
            <a:off x="10705469" y="5439844"/>
            <a:ext cx="1143040" cy="1162926"/>
            <a:chOff x="0" y="0"/>
            <a:chExt cx="3280648" cy="2998839"/>
          </a:xfrm>
        </p:grpSpPr>
        <p:sp>
          <p:nvSpPr>
            <p:cNvPr id="50" name="Rectangle 6">
              <a:extLst>
                <a:ext uri="{FF2B5EF4-FFF2-40B4-BE49-F238E27FC236}">
                  <a16:creationId xmlns:a16="http://schemas.microsoft.com/office/drawing/2014/main" id="{4930E085-1AE5-41FE-2B7A-A70B6195DA5E}"/>
                </a:ext>
              </a:extLst>
            </p:cNvPr>
            <p:cNvSpPr/>
            <p:nvPr/>
          </p:nvSpPr>
          <p:spPr>
            <a:xfrm>
              <a:off x="0" y="0"/>
              <a:ext cx="3255882" cy="2998839"/>
            </a:xfrm>
            <a:custGeom>
              <a:avLst/>
              <a:gdLst>
                <a:gd name="connsiteX0" fmla="*/ 0 w 2736304"/>
                <a:gd name="connsiteY0" fmla="*/ 0 h 2520280"/>
                <a:gd name="connsiteX1" fmla="*/ 2736304 w 2736304"/>
                <a:gd name="connsiteY1" fmla="*/ 0 h 2520280"/>
                <a:gd name="connsiteX2" fmla="*/ 2736304 w 2736304"/>
                <a:gd name="connsiteY2" fmla="*/ 2520280 h 2520280"/>
                <a:gd name="connsiteX3" fmla="*/ 0 w 2736304"/>
                <a:gd name="connsiteY3" fmla="*/ 2520280 h 2520280"/>
                <a:gd name="connsiteX4" fmla="*/ 0 w 2736304"/>
                <a:gd name="connsiteY4" fmla="*/ 0 h 2520280"/>
                <a:gd name="connsiteX0" fmla="*/ 0 w 2736304"/>
                <a:gd name="connsiteY0" fmla="*/ 0 h 2520280"/>
                <a:gd name="connsiteX1" fmla="*/ 2736304 w 2736304"/>
                <a:gd name="connsiteY1" fmla="*/ 0 h 2520280"/>
                <a:gd name="connsiteX2" fmla="*/ 0 w 2736304"/>
                <a:gd name="connsiteY2" fmla="*/ 2520280 h 2520280"/>
                <a:gd name="connsiteX3" fmla="*/ 0 w 2736304"/>
                <a:gd name="connsiteY3" fmla="*/ 0 h 2520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36304" h="2520280">
                  <a:moveTo>
                    <a:pt x="0" y="0"/>
                  </a:moveTo>
                  <a:lnTo>
                    <a:pt x="2736304" y="0"/>
                  </a:lnTo>
                  <a:lnTo>
                    <a:pt x="0" y="25202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: Shape 87">
              <a:extLst>
                <a:ext uri="{FF2B5EF4-FFF2-40B4-BE49-F238E27FC236}">
                  <a16:creationId xmlns:a16="http://schemas.microsoft.com/office/drawing/2014/main" id="{E870ADA3-99C6-2BD1-4A58-0337E8685395}"/>
                </a:ext>
              </a:extLst>
            </p:cNvPr>
            <p:cNvSpPr/>
            <p:nvPr/>
          </p:nvSpPr>
          <p:spPr>
            <a:xfrm>
              <a:off x="112420" y="112192"/>
              <a:ext cx="2640940" cy="2432445"/>
            </a:xfrm>
            <a:custGeom>
              <a:avLst/>
              <a:gdLst>
                <a:gd name="connsiteX0" fmla="*/ 2429972 w 3255882"/>
                <a:gd name="connsiteY0" fmla="*/ 0 h 2998839"/>
                <a:gd name="connsiteX1" fmla="*/ 3255882 w 3255882"/>
                <a:gd name="connsiteY1" fmla="*/ 0 h 2998839"/>
                <a:gd name="connsiteX2" fmla="*/ 0 w 3255882"/>
                <a:gd name="connsiteY2" fmla="*/ 2998839 h 2998839"/>
                <a:gd name="connsiteX3" fmla="*/ 0 w 3255882"/>
                <a:gd name="connsiteY3" fmla="*/ 2238132 h 2998839"/>
                <a:gd name="connsiteX4" fmla="*/ 2429972 w 3255882"/>
                <a:gd name="connsiteY4" fmla="*/ 0 h 2998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5882" h="2998839">
                  <a:moveTo>
                    <a:pt x="2429972" y="0"/>
                  </a:moveTo>
                  <a:lnTo>
                    <a:pt x="3255882" y="0"/>
                  </a:lnTo>
                  <a:lnTo>
                    <a:pt x="0" y="2998839"/>
                  </a:lnTo>
                  <a:lnTo>
                    <a:pt x="0" y="2238132"/>
                  </a:lnTo>
                  <a:lnTo>
                    <a:pt x="2429972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2" name="Freeform: Shape 89">
              <a:extLst>
                <a:ext uri="{FF2B5EF4-FFF2-40B4-BE49-F238E27FC236}">
                  <a16:creationId xmlns:a16="http://schemas.microsoft.com/office/drawing/2014/main" id="{49265AA3-A410-9EBE-707E-A4A0E130DC33}"/>
                </a:ext>
              </a:extLst>
            </p:cNvPr>
            <p:cNvSpPr/>
            <p:nvPr/>
          </p:nvSpPr>
          <p:spPr>
            <a:xfrm>
              <a:off x="1233588" y="4"/>
              <a:ext cx="2047060" cy="1124742"/>
            </a:xfrm>
            <a:custGeom>
              <a:avLst/>
              <a:gdLst>
                <a:gd name="connsiteX0" fmla="*/ 1221151 w 2047061"/>
                <a:gd name="connsiteY0" fmla="*/ 0 h 1124744"/>
                <a:gd name="connsiteX1" fmla="*/ 2047061 w 2047061"/>
                <a:gd name="connsiteY1" fmla="*/ 0 h 1124744"/>
                <a:gd name="connsiteX2" fmla="*/ 825911 w 2047061"/>
                <a:gd name="connsiteY2" fmla="*/ 1124744 h 1124744"/>
                <a:gd name="connsiteX3" fmla="*/ 0 w 2047061"/>
                <a:gd name="connsiteY3" fmla="*/ 1124744 h 1124744"/>
                <a:gd name="connsiteX4" fmla="*/ 1221151 w 2047061"/>
                <a:gd name="connsiteY4" fmla="*/ 0 h 1124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47061" h="1124744">
                  <a:moveTo>
                    <a:pt x="1221151" y="0"/>
                  </a:moveTo>
                  <a:lnTo>
                    <a:pt x="2047061" y="0"/>
                  </a:lnTo>
                  <a:lnTo>
                    <a:pt x="825911" y="1124744"/>
                  </a:lnTo>
                  <a:lnTo>
                    <a:pt x="0" y="1124744"/>
                  </a:lnTo>
                  <a:lnTo>
                    <a:pt x="12211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3" name="Google Shape;499;p42">
            <a:extLst>
              <a:ext uri="{FF2B5EF4-FFF2-40B4-BE49-F238E27FC236}">
                <a16:creationId xmlns:a16="http://schemas.microsoft.com/office/drawing/2014/main" id="{436CF953-5E53-F774-4B23-D2BB2872E3F6}"/>
              </a:ext>
            </a:extLst>
          </p:cNvPr>
          <p:cNvSpPr txBox="1"/>
          <p:nvPr/>
        </p:nvSpPr>
        <p:spPr>
          <a:xfrm>
            <a:off x="2432340" y="5635849"/>
            <a:ext cx="8693855" cy="446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>
              <a:buSzPts val="3200"/>
            </a:pP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Chanzo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kuaminika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bidhaa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za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afya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virutubisho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  <a:endParaRPr sz="2000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Google Shape;501;p42">
            <a:extLst>
              <a:ext uri="{FF2B5EF4-FFF2-40B4-BE49-F238E27FC236}">
                <a16:creationId xmlns:a16="http://schemas.microsoft.com/office/drawing/2014/main" id="{F6B8C4AC-4BF0-C1EE-30A0-D9FD386456D7}"/>
              </a:ext>
            </a:extLst>
          </p:cNvPr>
          <p:cNvSpPr txBox="1"/>
          <p:nvPr/>
        </p:nvSpPr>
        <p:spPr>
          <a:xfrm>
            <a:off x="3177774" y="1076461"/>
            <a:ext cx="8060766" cy="969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algn="r">
              <a:buSzPts val="3600"/>
            </a:pPr>
            <a:r>
              <a:rPr lang="en-US" sz="2700" b="1" dirty="0">
                <a:solidFill>
                  <a:schemeClr val="bg1">
                    <a:lumMod val="10000"/>
                  </a:scheme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Times New Roman" panose="02020603050405020304" pitchFamily="18" charset="0"/>
              </a:rPr>
              <a:t>VIBALI MBALIMBALI VINAVYOTAMBUA ZA AFYA ZA BF SUMA</a:t>
            </a:r>
            <a:endParaRPr sz="2700" b="1" dirty="0">
              <a:solidFill>
                <a:schemeClr val="bg1">
                  <a:lumMod val="10000"/>
                </a:schemeClr>
              </a:solidFill>
              <a:latin typeface="Adobe Gothic Std B" panose="020B0800000000000000" pitchFamily="34" charset="-128"/>
              <a:ea typeface="Adobe Gothic Std B" panose="020B0800000000000000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CF83518-5429-B4A6-BF2B-A76FE066A36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282" t="70824" r="9905" b="13593"/>
          <a:stretch/>
        </p:blipFill>
        <p:spPr>
          <a:xfrm rot="10800000" flipH="1" flipV="1">
            <a:off x="4777562" y="2176670"/>
            <a:ext cx="6763642" cy="3273117"/>
          </a:xfrm>
          <a:prstGeom prst="rect">
            <a:avLst/>
          </a:prstGeom>
        </p:spPr>
      </p:pic>
      <p:grpSp>
        <p:nvGrpSpPr>
          <p:cNvPr id="22" name="Google Shape;489;p42">
            <a:extLst>
              <a:ext uri="{FF2B5EF4-FFF2-40B4-BE49-F238E27FC236}">
                <a16:creationId xmlns:a16="http://schemas.microsoft.com/office/drawing/2014/main" id="{06AFB762-3A46-19D2-FF32-D122FD1F169A}"/>
              </a:ext>
            </a:extLst>
          </p:cNvPr>
          <p:cNvGrpSpPr/>
          <p:nvPr/>
        </p:nvGrpSpPr>
        <p:grpSpPr>
          <a:xfrm>
            <a:off x="915460" y="2066842"/>
            <a:ext cx="4884320" cy="3540279"/>
            <a:chOff x="832525" y="2285144"/>
            <a:chExt cx="5581800" cy="4172928"/>
          </a:xfrm>
        </p:grpSpPr>
        <p:sp>
          <p:nvSpPr>
            <p:cNvPr id="23" name="Google Shape;490;p42">
              <a:extLst>
                <a:ext uri="{FF2B5EF4-FFF2-40B4-BE49-F238E27FC236}">
                  <a16:creationId xmlns:a16="http://schemas.microsoft.com/office/drawing/2014/main" id="{33F7C53B-28AF-12B8-D0B3-7EDBCB5C5E97}"/>
                </a:ext>
              </a:extLst>
            </p:cNvPr>
            <p:cNvSpPr/>
            <p:nvPr/>
          </p:nvSpPr>
          <p:spPr>
            <a:xfrm>
              <a:off x="1333800" y="2448325"/>
              <a:ext cx="4602000" cy="3619500"/>
            </a:xfrm>
            <a:prstGeom prst="ellipse">
              <a:avLst/>
            </a:prstGeom>
            <a:noFill/>
            <a:ln w="9525" cap="flat" cmpd="sng">
              <a:solidFill>
                <a:srgbClr val="5AAC3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>
                <a:buSzPts val="1400"/>
              </a:pPr>
              <a:endParaRPr sz="1050"/>
            </a:p>
          </p:txBody>
        </p:sp>
        <p:pic>
          <p:nvPicPr>
            <p:cNvPr id="24" name="Google Shape;491;p42" descr="Pic1.png" title="1610445398141096039.png">
              <a:extLst>
                <a:ext uri="{FF2B5EF4-FFF2-40B4-BE49-F238E27FC236}">
                  <a16:creationId xmlns:a16="http://schemas.microsoft.com/office/drawing/2014/main" id="{13A4C2CC-8C19-9D74-3152-0452DEE877D8}"/>
                </a:ext>
              </a:extLst>
            </p:cNvPr>
            <p:cNvPicPr preferRelativeResize="0"/>
            <p:nvPr/>
          </p:nvPicPr>
          <p:blipFill rotWithShape="1">
            <a:blip r:embed="rId6">
              <a:alphaModFix amt="65000"/>
            </a:blip>
            <a:srcRect l="9826" r="28523"/>
            <a:stretch>
              <a:fillRect/>
            </a:stretch>
          </p:blipFill>
          <p:spPr>
            <a:xfrm>
              <a:off x="1967864" y="3412663"/>
              <a:ext cx="3175800" cy="17862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25" name="Google Shape;492;p42" descr="1 GMP Supplement Manufacturer // SSMfg">
              <a:extLst>
                <a:ext uri="{FF2B5EF4-FFF2-40B4-BE49-F238E27FC236}">
                  <a16:creationId xmlns:a16="http://schemas.microsoft.com/office/drawing/2014/main" id="{04EC44F5-606F-CC45-D02B-4C6E40830158}"/>
                </a:ext>
              </a:extLst>
            </p:cNvPr>
            <p:cNvPicPr preferRelativeResize="0"/>
            <p:nvPr/>
          </p:nvPicPr>
          <p:blipFill rotWithShape="1">
            <a:blip r:embed="rId7"/>
            <a:srcRect l="7432" t="7244" r="7432" b="7727"/>
            <a:stretch>
              <a:fillRect/>
            </a:stretch>
          </p:blipFill>
          <p:spPr>
            <a:xfrm>
              <a:off x="4019276" y="2285144"/>
              <a:ext cx="1101900" cy="11004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26" name="Google Shape;493;p42" descr="Halal food certification label.  vecall Muslim halal certificate-halal illustrations, artwork, cartoons and icons">
              <a:extLst>
                <a:ext uri="{FF2B5EF4-FFF2-40B4-BE49-F238E27FC236}">
                  <a16:creationId xmlns:a16="http://schemas.microsoft.com/office/drawing/2014/main" id="{338AF4A2-B4B8-17E3-7D8D-E75CC3214478}"/>
                </a:ext>
              </a:extLst>
            </p:cNvPr>
            <p:cNvPicPr preferRelativeResize="0"/>
            <p:nvPr/>
          </p:nvPicPr>
          <p:blipFill rotWithShape="1">
            <a:blip r:embed="rId8"/>
            <a:srcRect l="53889" t="19946" r="9759" b="19296"/>
            <a:stretch>
              <a:fillRect/>
            </a:stretch>
          </p:blipFill>
          <p:spPr>
            <a:xfrm>
              <a:off x="1333800" y="2597866"/>
              <a:ext cx="1101900" cy="11046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27" name="Google Shape;494;p42" descr="FDA approved (Food and Drug Administration) icons, symbols, labels, badges, logos, seals.  -fda illustrations, artwork, cartoons and icons">
              <a:extLst>
                <a:ext uri="{FF2B5EF4-FFF2-40B4-BE49-F238E27FC236}">
                  <a16:creationId xmlns:a16="http://schemas.microsoft.com/office/drawing/2014/main" id="{4DF19EE7-5A48-8715-3195-670BB85B04CC}"/>
                </a:ext>
              </a:extLst>
            </p:cNvPr>
            <p:cNvPicPr preferRelativeResize="0"/>
            <p:nvPr/>
          </p:nvPicPr>
          <p:blipFill rotWithShape="1">
            <a:blip r:embed="rId9"/>
            <a:srcRect l="16477" t="17179" r="15684" b="16153"/>
            <a:stretch>
              <a:fillRect/>
            </a:stretch>
          </p:blipFill>
          <p:spPr>
            <a:xfrm>
              <a:off x="832525" y="4235375"/>
              <a:ext cx="1101900" cy="10830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28" name="Google Shape;495;p42" descr="Counterfeit Artec NSF Certified RO Units | Consumer Alert">
              <a:extLst>
                <a:ext uri="{FF2B5EF4-FFF2-40B4-BE49-F238E27FC236}">
                  <a16:creationId xmlns:a16="http://schemas.microsoft.com/office/drawing/2014/main" id="{0F8592C6-FFAC-D34C-A0E2-25ED1DC56A8D}"/>
                </a:ext>
              </a:extLst>
            </p:cNvPr>
            <p:cNvPicPr preferRelativeResize="0"/>
            <p:nvPr/>
          </p:nvPicPr>
          <p:blipFill rotWithShape="1">
            <a:blip r:embed="rId10"/>
            <a:srcRect l="54640" t="6359" r="7973" b="37801"/>
            <a:stretch>
              <a:fillRect/>
            </a:stretch>
          </p:blipFill>
          <p:spPr>
            <a:xfrm>
              <a:off x="3371250" y="5357072"/>
              <a:ext cx="1101900" cy="11010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29" name="Google Shape;496;p42" descr="Private Label Factory | Certifications">
              <a:extLst>
                <a:ext uri="{FF2B5EF4-FFF2-40B4-BE49-F238E27FC236}">
                  <a16:creationId xmlns:a16="http://schemas.microsoft.com/office/drawing/2014/main" id="{0F0B9F53-16A1-060D-6870-8950A96AA2E5}"/>
                </a:ext>
              </a:extLst>
            </p:cNvPr>
            <p:cNvPicPr preferRelativeResize="0"/>
            <p:nvPr/>
          </p:nvPicPr>
          <p:blipFill rotWithShape="1">
            <a:blip r:embed="rId11"/>
            <a:srcRect l="26277" t="8622" r="29130" b="5325"/>
            <a:stretch>
              <a:fillRect/>
            </a:stretch>
          </p:blipFill>
          <p:spPr>
            <a:xfrm>
              <a:off x="5177125" y="4196675"/>
              <a:ext cx="1237200" cy="11604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30" name="Google Shape;497;p42" descr="Made in the USA label.  Circle the American icon with the American flag.  Vector illustration.  -made in usa illustrations, artwork, cartoons and icons">
              <a:extLst>
                <a:ext uri="{FF2B5EF4-FFF2-40B4-BE49-F238E27FC236}">
                  <a16:creationId xmlns:a16="http://schemas.microsoft.com/office/drawing/2014/main" id="{42AD50B0-A35E-F57C-F72C-F9335DD3254F}"/>
                </a:ext>
              </a:extLst>
            </p:cNvPr>
            <p:cNvPicPr preferRelativeResize="0"/>
            <p:nvPr/>
          </p:nvPicPr>
          <p:blipFill rotWithShape="1">
            <a:blip r:embed="rId12"/>
            <a:srcRect l="15110" t="15609" r="15855" b="15868"/>
            <a:stretch>
              <a:fillRect/>
            </a:stretch>
          </p:blipFill>
          <p:spPr>
            <a:xfrm>
              <a:off x="3092276" y="3845425"/>
              <a:ext cx="927000" cy="920700"/>
            </a:xfrm>
            <a:prstGeom prst="ellipse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692313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BD28CB09-2868-F98E-AF89-E1F251A650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911"/>
          <a:stretch/>
        </p:blipFill>
        <p:spPr>
          <a:xfrm>
            <a:off x="8200994" y="-1898231"/>
            <a:ext cx="3944422" cy="42832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D28CB09-2868-F98E-AF89-E1F251A650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911"/>
          <a:stretch/>
        </p:blipFill>
        <p:spPr>
          <a:xfrm>
            <a:off x="9390392" y="-1121143"/>
            <a:ext cx="2452106" cy="2662756"/>
          </a:xfrm>
          <a:prstGeom prst="rect">
            <a:avLst/>
          </a:prstGeom>
        </p:spPr>
      </p:pic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69241165-0208-4909-9653-F4B924132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3143" y="6052152"/>
            <a:ext cx="607937" cy="409343"/>
          </a:xfrm>
        </p:spPr>
        <p:txBody>
          <a:bodyPr/>
          <a:lstStyle/>
          <a:p>
            <a:r>
              <a:rPr lang="en-US" sz="2800" dirty="0" smtClean="0">
                <a:solidFill>
                  <a:schemeClr val="tx2"/>
                </a:solidFill>
              </a:rPr>
              <a:t>14</a:t>
            </a:r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303143" y="341128"/>
            <a:ext cx="586409" cy="657755"/>
          </a:xfrm>
          <a:prstGeom prst="ellipse">
            <a:avLst/>
          </a:prstGeom>
          <a:solidFill>
            <a:srgbClr val="CBD0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87034" y="304305"/>
            <a:ext cx="816115" cy="784726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E4C249EE-811F-22C6-BED6-00C9E052F88C}"/>
              </a:ext>
            </a:extLst>
          </p:cNvPr>
          <p:cNvGrpSpPr/>
          <p:nvPr/>
        </p:nvGrpSpPr>
        <p:grpSpPr>
          <a:xfrm rot="16200000" flipV="1">
            <a:off x="10698655" y="5388237"/>
            <a:ext cx="1143040" cy="1162926"/>
            <a:chOff x="0" y="0"/>
            <a:chExt cx="3280648" cy="2998839"/>
          </a:xfrm>
        </p:grpSpPr>
        <p:sp>
          <p:nvSpPr>
            <p:cNvPr id="50" name="Rectangle 6">
              <a:extLst>
                <a:ext uri="{FF2B5EF4-FFF2-40B4-BE49-F238E27FC236}">
                  <a16:creationId xmlns:a16="http://schemas.microsoft.com/office/drawing/2014/main" id="{4930E085-1AE5-41FE-2B7A-A70B6195DA5E}"/>
                </a:ext>
              </a:extLst>
            </p:cNvPr>
            <p:cNvSpPr/>
            <p:nvPr/>
          </p:nvSpPr>
          <p:spPr>
            <a:xfrm>
              <a:off x="0" y="0"/>
              <a:ext cx="3255882" cy="2998839"/>
            </a:xfrm>
            <a:custGeom>
              <a:avLst/>
              <a:gdLst>
                <a:gd name="connsiteX0" fmla="*/ 0 w 2736304"/>
                <a:gd name="connsiteY0" fmla="*/ 0 h 2520280"/>
                <a:gd name="connsiteX1" fmla="*/ 2736304 w 2736304"/>
                <a:gd name="connsiteY1" fmla="*/ 0 h 2520280"/>
                <a:gd name="connsiteX2" fmla="*/ 2736304 w 2736304"/>
                <a:gd name="connsiteY2" fmla="*/ 2520280 h 2520280"/>
                <a:gd name="connsiteX3" fmla="*/ 0 w 2736304"/>
                <a:gd name="connsiteY3" fmla="*/ 2520280 h 2520280"/>
                <a:gd name="connsiteX4" fmla="*/ 0 w 2736304"/>
                <a:gd name="connsiteY4" fmla="*/ 0 h 2520280"/>
                <a:gd name="connsiteX0" fmla="*/ 0 w 2736304"/>
                <a:gd name="connsiteY0" fmla="*/ 0 h 2520280"/>
                <a:gd name="connsiteX1" fmla="*/ 2736304 w 2736304"/>
                <a:gd name="connsiteY1" fmla="*/ 0 h 2520280"/>
                <a:gd name="connsiteX2" fmla="*/ 0 w 2736304"/>
                <a:gd name="connsiteY2" fmla="*/ 2520280 h 2520280"/>
                <a:gd name="connsiteX3" fmla="*/ 0 w 2736304"/>
                <a:gd name="connsiteY3" fmla="*/ 0 h 2520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36304" h="2520280">
                  <a:moveTo>
                    <a:pt x="0" y="0"/>
                  </a:moveTo>
                  <a:lnTo>
                    <a:pt x="2736304" y="0"/>
                  </a:lnTo>
                  <a:lnTo>
                    <a:pt x="0" y="25202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: Shape 87">
              <a:extLst>
                <a:ext uri="{FF2B5EF4-FFF2-40B4-BE49-F238E27FC236}">
                  <a16:creationId xmlns:a16="http://schemas.microsoft.com/office/drawing/2014/main" id="{E870ADA3-99C6-2BD1-4A58-0337E8685395}"/>
                </a:ext>
              </a:extLst>
            </p:cNvPr>
            <p:cNvSpPr/>
            <p:nvPr/>
          </p:nvSpPr>
          <p:spPr>
            <a:xfrm>
              <a:off x="112420" y="112192"/>
              <a:ext cx="2640940" cy="2432445"/>
            </a:xfrm>
            <a:custGeom>
              <a:avLst/>
              <a:gdLst>
                <a:gd name="connsiteX0" fmla="*/ 2429972 w 3255882"/>
                <a:gd name="connsiteY0" fmla="*/ 0 h 2998839"/>
                <a:gd name="connsiteX1" fmla="*/ 3255882 w 3255882"/>
                <a:gd name="connsiteY1" fmla="*/ 0 h 2998839"/>
                <a:gd name="connsiteX2" fmla="*/ 0 w 3255882"/>
                <a:gd name="connsiteY2" fmla="*/ 2998839 h 2998839"/>
                <a:gd name="connsiteX3" fmla="*/ 0 w 3255882"/>
                <a:gd name="connsiteY3" fmla="*/ 2238132 h 2998839"/>
                <a:gd name="connsiteX4" fmla="*/ 2429972 w 3255882"/>
                <a:gd name="connsiteY4" fmla="*/ 0 h 2998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5882" h="2998839">
                  <a:moveTo>
                    <a:pt x="2429972" y="0"/>
                  </a:moveTo>
                  <a:lnTo>
                    <a:pt x="3255882" y="0"/>
                  </a:lnTo>
                  <a:lnTo>
                    <a:pt x="0" y="2998839"/>
                  </a:lnTo>
                  <a:lnTo>
                    <a:pt x="0" y="2238132"/>
                  </a:lnTo>
                  <a:lnTo>
                    <a:pt x="2429972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2" name="Freeform: Shape 89">
              <a:extLst>
                <a:ext uri="{FF2B5EF4-FFF2-40B4-BE49-F238E27FC236}">
                  <a16:creationId xmlns:a16="http://schemas.microsoft.com/office/drawing/2014/main" id="{49265AA3-A410-9EBE-707E-A4A0E130DC33}"/>
                </a:ext>
              </a:extLst>
            </p:cNvPr>
            <p:cNvSpPr/>
            <p:nvPr/>
          </p:nvSpPr>
          <p:spPr>
            <a:xfrm>
              <a:off x="1233588" y="4"/>
              <a:ext cx="2047060" cy="1124742"/>
            </a:xfrm>
            <a:custGeom>
              <a:avLst/>
              <a:gdLst>
                <a:gd name="connsiteX0" fmla="*/ 1221151 w 2047061"/>
                <a:gd name="connsiteY0" fmla="*/ 0 h 1124744"/>
                <a:gd name="connsiteX1" fmla="*/ 2047061 w 2047061"/>
                <a:gd name="connsiteY1" fmla="*/ 0 h 1124744"/>
                <a:gd name="connsiteX2" fmla="*/ 825911 w 2047061"/>
                <a:gd name="connsiteY2" fmla="*/ 1124744 h 1124744"/>
                <a:gd name="connsiteX3" fmla="*/ 0 w 2047061"/>
                <a:gd name="connsiteY3" fmla="*/ 1124744 h 1124744"/>
                <a:gd name="connsiteX4" fmla="*/ 1221151 w 2047061"/>
                <a:gd name="connsiteY4" fmla="*/ 0 h 1124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47061" h="1124744">
                  <a:moveTo>
                    <a:pt x="1221151" y="0"/>
                  </a:moveTo>
                  <a:lnTo>
                    <a:pt x="2047061" y="0"/>
                  </a:lnTo>
                  <a:lnTo>
                    <a:pt x="825911" y="1124744"/>
                  </a:lnTo>
                  <a:lnTo>
                    <a:pt x="0" y="1124744"/>
                  </a:lnTo>
                  <a:lnTo>
                    <a:pt x="12211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93" name="Title 1">
            <a:extLst>
              <a:ext uri="{FF2B5EF4-FFF2-40B4-BE49-F238E27FC236}">
                <a16:creationId xmlns:a16="http://schemas.microsoft.com/office/drawing/2014/main" id="{A94F3478-1EBB-6549-CDD5-C82554B9AD3C}"/>
              </a:ext>
            </a:extLst>
          </p:cNvPr>
          <p:cNvSpPr txBox="1">
            <a:spLocks/>
          </p:cNvSpPr>
          <p:nvPr/>
        </p:nvSpPr>
        <p:spPr>
          <a:xfrm>
            <a:off x="3860781" y="562009"/>
            <a:ext cx="5395707" cy="711081"/>
          </a:xfrm>
          <a:prstGeom prst="rect">
            <a:avLst/>
          </a:prstGeom>
        </p:spPr>
        <p:txBody>
          <a:bodyPr vert="horz" lIns="121899" tIns="60949" rIns="121899" bIns="60949" rtlCol="0" anchor="ctr">
            <a:normAutofit/>
          </a:bodyPr>
          <a:lstStyle>
            <a:lvl1pPr algn="l" defTabSz="1218987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</a:pPr>
            <a:r>
              <a:rPr lang="en-US" b="1" dirty="0" err="1" smtClean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Historia</a:t>
            </a:r>
            <a:r>
              <a:rPr lang="en-US" b="1" dirty="0" smtClean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ya</a:t>
            </a:r>
            <a:r>
              <a:rPr lang="en-US" b="1" dirty="0" smtClean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Kampuni</a:t>
            </a:r>
            <a:endParaRPr lang="en-US" b="1" dirty="0">
              <a:solidFill>
                <a:prstClr val="black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4" name="Freeform: Shape 16">
            <a:extLst>
              <a:ext uri="{FF2B5EF4-FFF2-40B4-BE49-F238E27FC236}">
                <a16:creationId xmlns:a16="http://schemas.microsoft.com/office/drawing/2014/main" id="{89D4ECF0-9446-CAA1-F802-F6A31645391C}"/>
              </a:ext>
            </a:extLst>
          </p:cNvPr>
          <p:cNvSpPr/>
          <p:nvPr/>
        </p:nvSpPr>
        <p:spPr>
          <a:xfrm rot="16200000">
            <a:off x="3925744" y="3591140"/>
            <a:ext cx="366157" cy="23754"/>
          </a:xfrm>
          <a:custGeom>
            <a:avLst/>
            <a:gdLst>
              <a:gd name="connsiteX0" fmla="*/ 0 w 221989"/>
              <a:gd name="connsiteY0" fmla="*/ 0 h 14401"/>
              <a:gd name="connsiteX1" fmla="*/ 221990 w 221989"/>
              <a:gd name="connsiteY1" fmla="*/ 0 h 14401"/>
              <a:gd name="connsiteX2" fmla="*/ 221990 w 221989"/>
              <a:gd name="connsiteY2" fmla="*/ 14402 h 14401"/>
              <a:gd name="connsiteX3" fmla="*/ 0 w 221989"/>
              <a:gd name="connsiteY3" fmla="*/ 14402 h 14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1989" h="14401">
                <a:moveTo>
                  <a:pt x="0" y="0"/>
                </a:moveTo>
                <a:lnTo>
                  <a:pt x="221990" y="0"/>
                </a:lnTo>
                <a:lnTo>
                  <a:pt x="221990" y="14402"/>
                </a:lnTo>
                <a:lnTo>
                  <a:pt x="0" y="14402"/>
                </a:lnTo>
                <a:close/>
              </a:path>
            </a:pathLst>
          </a:custGeom>
          <a:solidFill>
            <a:srgbClr val="A5A5A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121898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95" name="Freeform: Shape 17">
            <a:extLst>
              <a:ext uri="{FF2B5EF4-FFF2-40B4-BE49-F238E27FC236}">
                <a16:creationId xmlns:a16="http://schemas.microsoft.com/office/drawing/2014/main" id="{80FB7964-52EE-3B02-AA15-1189D7E8DF3F}"/>
              </a:ext>
            </a:extLst>
          </p:cNvPr>
          <p:cNvSpPr/>
          <p:nvPr/>
        </p:nvSpPr>
        <p:spPr>
          <a:xfrm rot="16200000">
            <a:off x="8211241" y="3591138"/>
            <a:ext cx="366157" cy="23754"/>
          </a:xfrm>
          <a:custGeom>
            <a:avLst/>
            <a:gdLst>
              <a:gd name="connsiteX0" fmla="*/ 0 w 221989"/>
              <a:gd name="connsiteY0" fmla="*/ 0 h 14401"/>
              <a:gd name="connsiteX1" fmla="*/ 221990 w 221989"/>
              <a:gd name="connsiteY1" fmla="*/ 0 h 14401"/>
              <a:gd name="connsiteX2" fmla="*/ 221990 w 221989"/>
              <a:gd name="connsiteY2" fmla="*/ 14402 h 14401"/>
              <a:gd name="connsiteX3" fmla="*/ 0 w 221989"/>
              <a:gd name="connsiteY3" fmla="*/ 14402 h 14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1989" h="14401">
                <a:moveTo>
                  <a:pt x="0" y="0"/>
                </a:moveTo>
                <a:lnTo>
                  <a:pt x="221990" y="0"/>
                </a:lnTo>
                <a:lnTo>
                  <a:pt x="221990" y="14402"/>
                </a:lnTo>
                <a:lnTo>
                  <a:pt x="0" y="14402"/>
                </a:lnTo>
                <a:close/>
              </a:path>
            </a:pathLst>
          </a:custGeom>
          <a:solidFill>
            <a:srgbClr val="A5A5A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121898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96" name="Freeform: Shape 18">
            <a:extLst>
              <a:ext uri="{FF2B5EF4-FFF2-40B4-BE49-F238E27FC236}">
                <a16:creationId xmlns:a16="http://schemas.microsoft.com/office/drawing/2014/main" id="{57D0C97D-44A6-C53C-C960-232A8F19932D}"/>
              </a:ext>
            </a:extLst>
          </p:cNvPr>
          <p:cNvSpPr/>
          <p:nvPr/>
        </p:nvSpPr>
        <p:spPr>
          <a:xfrm rot="16200000">
            <a:off x="10352976" y="3596189"/>
            <a:ext cx="356056" cy="23754"/>
          </a:xfrm>
          <a:custGeom>
            <a:avLst/>
            <a:gdLst>
              <a:gd name="connsiteX0" fmla="*/ 0 w 215865"/>
              <a:gd name="connsiteY0" fmla="*/ 0 h 14401"/>
              <a:gd name="connsiteX1" fmla="*/ 215865 w 215865"/>
              <a:gd name="connsiteY1" fmla="*/ 0 h 14401"/>
              <a:gd name="connsiteX2" fmla="*/ 215865 w 215865"/>
              <a:gd name="connsiteY2" fmla="*/ 14402 h 14401"/>
              <a:gd name="connsiteX3" fmla="*/ 0 w 215865"/>
              <a:gd name="connsiteY3" fmla="*/ 14402 h 14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5865" h="14401">
                <a:moveTo>
                  <a:pt x="0" y="0"/>
                </a:moveTo>
                <a:lnTo>
                  <a:pt x="215865" y="0"/>
                </a:lnTo>
                <a:lnTo>
                  <a:pt x="215865" y="14402"/>
                </a:lnTo>
                <a:lnTo>
                  <a:pt x="0" y="14402"/>
                </a:lnTo>
                <a:close/>
              </a:path>
            </a:pathLst>
          </a:custGeom>
          <a:solidFill>
            <a:srgbClr val="A5A5A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121898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grpSp>
        <p:nvGrpSpPr>
          <p:cNvPr id="97" name="Graphic 5">
            <a:extLst>
              <a:ext uri="{FF2B5EF4-FFF2-40B4-BE49-F238E27FC236}">
                <a16:creationId xmlns:a16="http://schemas.microsoft.com/office/drawing/2014/main" id="{3549E3FC-ACAB-4456-3F7E-FA5B0DFF8BC9}"/>
              </a:ext>
            </a:extLst>
          </p:cNvPr>
          <p:cNvGrpSpPr/>
          <p:nvPr/>
        </p:nvGrpSpPr>
        <p:grpSpPr>
          <a:xfrm>
            <a:off x="1142146" y="2373353"/>
            <a:ext cx="10223527" cy="1068121"/>
            <a:chOff x="2922196" y="2970904"/>
            <a:chExt cx="6198184" cy="647566"/>
          </a:xfrm>
          <a:solidFill>
            <a:srgbClr val="A5A5A5"/>
          </a:solidFill>
        </p:grpSpPr>
        <p:sp>
          <p:nvSpPr>
            <p:cNvPr id="98" name="Freeform: Shape 20">
              <a:extLst>
                <a:ext uri="{FF2B5EF4-FFF2-40B4-BE49-F238E27FC236}">
                  <a16:creationId xmlns:a16="http://schemas.microsoft.com/office/drawing/2014/main" id="{6EE8C3F2-CC4B-35D6-EEE4-F4EECD587D61}"/>
                </a:ext>
              </a:extLst>
            </p:cNvPr>
            <p:cNvSpPr/>
            <p:nvPr/>
          </p:nvSpPr>
          <p:spPr>
            <a:xfrm>
              <a:off x="2922196" y="3129943"/>
              <a:ext cx="1007535" cy="488527"/>
            </a:xfrm>
            <a:custGeom>
              <a:avLst/>
              <a:gdLst>
                <a:gd name="connsiteX0" fmla="*/ 993515 w 1007535"/>
                <a:gd name="connsiteY0" fmla="*/ 0 h 488527"/>
                <a:gd name="connsiteX1" fmla="*/ 503768 w 1007535"/>
                <a:gd name="connsiteY1" fmla="*/ 474507 h 488527"/>
                <a:gd name="connsiteX2" fmla="*/ 14021 w 1007535"/>
                <a:gd name="connsiteY2" fmla="*/ 0 h 488527"/>
                <a:gd name="connsiteX3" fmla="*/ 0 w 1007535"/>
                <a:gd name="connsiteY3" fmla="*/ 0 h 488527"/>
                <a:gd name="connsiteX4" fmla="*/ 503768 w 1007535"/>
                <a:gd name="connsiteY4" fmla="*/ 488528 h 488527"/>
                <a:gd name="connsiteX5" fmla="*/ 1007535 w 1007535"/>
                <a:gd name="connsiteY5" fmla="*/ 0 h 488527"/>
                <a:gd name="connsiteX6" fmla="*/ 993515 w 1007535"/>
                <a:gd name="connsiteY6" fmla="*/ 0 h 488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7535" h="488527">
                  <a:moveTo>
                    <a:pt x="993515" y="0"/>
                  </a:moveTo>
                  <a:cubicBezTo>
                    <a:pt x="985237" y="263443"/>
                    <a:pt x="769220" y="474507"/>
                    <a:pt x="503768" y="474507"/>
                  </a:cubicBezTo>
                  <a:cubicBezTo>
                    <a:pt x="238315" y="474507"/>
                    <a:pt x="22298" y="263452"/>
                    <a:pt x="14021" y="0"/>
                  </a:cubicBezTo>
                  <a:lnTo>
                    <a:pt x="0" y="0"/>
                  </a:lnTo>
                  <a:cubicBezTo>
                    <a:pt x="8287" y="271186"/>
                    <a:pt x="230572" y="488528"/>
                    <a:pt x="503768" y="488528"/>
                  </a:cubicBezTo>
                  <a:cubicBezTo>
                    <a:pt x="776964" y="488528"/>
                    <a:pt x="999258" y="271186"/>
                    <a:pt x="1007535" y="0"/>
                  </a:cubicBezTo>
                  <a:lnTo>
                    <a:pt x="993515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  <p:sp>
          <p:nvSpPr>
            <p:cNvPr id="99" name="Freeform: Shape 21">
              <a:extLst>
                <a:ext uri="{FF2B5EF4-FFF2-40B4-BE49-F238E27FC236}">
                  <a16:creationId xmlns:a16="http://schemas.microsoft.com/office/drawing/2014/main" id="{DC393AF4-528B-3E22-DCB1-E7D80646CD25}"/>
                </a:ext>
              </a:extLst>
            </p:cNvPr>
            <p:cNvSpPr/>
            <p:nvPr/>
          </p:nvSpPr>
          <p:spPr>
            <a:xfrm>
              <a:off x="4219863" y="3129943"/>
              <a:ext cx="1007535" cy="488527"/>
            </a:xfrm>
            <a:custGeom>
              <a:avLst/>
              <a:gdLst>
                <a:gd name="connsiteX0" fmla="*/ 993515 w 1007535"/>
                <a:gd name="connsiteY0" fmla="*/ 0 h 488527"/>
                <a:gd name="connsiteX1" fmla="*/ 503768 w 1007535"/>
                <a:gd name="connsiteY1" fmla="*/ 474507 h 488527"/>
                <a:gd name="connsiteX2" fmla="*/ 14021 w 1007535"/>
                <a:gd name="connsiteY2" fmla="*/ 0 h 488527"/>
                <a:gd name="connsiteX3" fmla="*/ 0 w 1007535"/>
                <a:gd name="connsiteY3" fmla="*/ 0 h 488527"/>
                <a:gd name="connsiteX4" fmla="*/ 503768 w 1007535"/>
                <a:gd name="connsiteY4" fmla="*/ 488528 h 488527"/>
                <a:gd name="connsiteX5" fmla="*/ 1007535 w 1007535"/>
                <a:gd name="connsiteY5" fmla="*/ 0 h 488527"/>
                <a:gd name="connsiteX6" fmla="*/ 993515 w 1007535"/>
                <a:gd name="connsiteY6" fmla="*/ 0 h 488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7535" h="488527">
                  <a:moveTo>
                    <a:pt x="993515" y="0"/>
                  </a:moveTo>
                  <a:cubicBezTo>
                    <a:pt x="985237" y="263443"/>
                    <a:pt x="769220" y="474507"/>
                    <a:pt x="503768" y="474507"/>
                  </a:cubicBezTo>
                  <a:cubicBezTo>
                    <a:pt x="238315" y="474507"/>
                    <a:pt x="22298" y="263452"/>
                    <a:pt x="14021" y="0"/>
                  </a:cubicBezTo>
                  <a:lnTo>
                    <a:pt x="0" y="0"/>
                  </a:lnTo>
                  <a:cubicBezTo>
                    <a:pt x="8287" y="271186"/>
                    <a:pt x="230572" y="488528"/>
                    <a:pt x="503768" y="488528"/>
                  </a:cubicBezTo>
                  <a:cubicBezTo>
                    <a:pt x="776964" y="488528"/>
                    <a:pt x="999249" y="271186"/>
                    <a:pt x="1007535" y="0"/>
                  </a:cubicBezTo>
                  <a:lnTo>
                    <a:pt x="993515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  <p:sp>
          <p:nvSpPr>
            <p:cNvPr id="100" name="Freeform: Shape 22">
              <a:extLst>
                <a:ext uri="{FF2B5EF4-FFF2-40B4-BE49-F238E27FC236}">
                  <a16:creationId xmlns:a16="http://schemas.microsoft.com/office/drawing/2014/main" id="{8FA4DAF6-EDA8-086D-D5B7-D8560441517D}"/>
                </a:ext>
              </a:extLst>
            </p:cNvPr>
            <p:cNvSpPr/>
            <p:nvPr/>
          </p:nvSpPr>
          <p:spPr>
            <a:xfrm>
              <a:off x="5517520" y="3129943"/>
              <a:ext cx="1007535" cy="488527"/>
            </a:xfrm>
            <a:custGeom>
              <a:avLst/>
              <a:gdLst>
                <a:gd name="connsiteX0" fmla="*/ 993515 w 1007535"/>
                <a:gd name="connsiteY0" fmla="*/ 0 h 488527"/>
                <a:gd name="connsiteX1" fmla="*/ 503768 w 1007535"/>
                <a:gd name="connsiteY1" fmla="*/ 474507 h 488527"/>
                <a:gd name="connsiteX2" fmla="*/ 14021 w 1007535"/>
                <a:gd name="connsiteY2" fmla="*/ 0 h 488527"/>
                <a:gd name="connsiteX3" fmla="*/ 0 w 1007535"/>
                <a:gd name="connsiteY3" fmla="*/ 0 h 488527"/>
                <a:gd name="connsiteX4" fmla="*/ 503768 w 1007535"/>
                <a:gd name="connsiteY4" fmla="*/ 488528 h 488527"/>
                <a:gd name="connsiteX5" fmla="*/ 1007536 w 1007535"/>
                <a:gd name="connsiteY5" fmla="*/ 0 h 488527"/>
                <a:gd name="connsiteX6" fmla="*/ 993515 w 1007535"/>
                <a:gd name="connsiteY6" fmla="*/ 0 h 488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7535" h="488527">
                  <a:moveTo>
                    <a:pt x="993515" y="0"/>
                  </a:moveTo>
                  <a:cubicBezTo>
                    <a:pt x="985238" y="263443"/>
                    <a:pt x="769220" y="474507"/>
                    <a:pt x="503768" y="474507"/>
                  </a:cubicBezTo>
                  <a:cubicBezTo>
                    <a:pt x="238316" y="474507"/>
                    <a:pt x="22298" y="263452"/>
                    <a:pt x="14021" y="0"/>
                  </a:cubicBezTo>
                  <a:lnTo>
                    <a:pt x="0" y="0"/>
                  </a:lnTo>
                  <a:cubicBezTo>
                    <a:pt x="8287" y="271186"/>
                    <a:pt x="230572" y="488528"/>
                    <a:pt x="503768" y="488528"/>
                  </a:cubicBezTo>
                  <a:cubicBezTo>
                    <a:pt x="776964" y="488528"/>
                    <a:pt x="999258" y="271186"/>
                    <a:pt x="1007536" y="0"/>
                  </a:cubicBezTo>
                  <a:lnTo>
                    <a:pt x="993515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  <p:sp>
          <p:nvSpPr>
            <p:cNvPr id="101" name="Freeform: Shape 23">
              <a:extLst>
                <a:ext uri="{FF2B5EF4-FFF2-40B4-BE49-F238E27FC236}">
                  <a16:creationId xmlns:a16="http://schemas.microsoft.com/office/drawing/2014/main" id="{8B64D6B4-C4CA-56C6-78FF-C4420D6BABE7}"/>
                </a:ext>
              </a:extLst>
            </p:cNvPr>
            <p:cNvSpPr/>
            <p:nvPr/>
          </p:nvSpPr>
          <p:spPr>
            <a:xfrm>
              <a:off x="6815187" y="3129943"/>
              <a:ext cx="1007535" cy="488527"/>
            </a:xfrm>
            <a:custGeom>
              <a:avLst/>
              <a:gdLst>
                <a:gd name="connsiteX0" fmla="*/ 993515 w 1007535"/>
                <a:gd name="connsiteY0" fmla="*/ 0 h 488527"/>
                <a:gd name="connsiteX1" fmla="*/ 503768 w 1007535"/>
                <a:gd name="connsiteY1" fmla="*/ 474507 h 488527"/>
                <a:gd name="connsiteX2" fmla="*/ 14021 w 1007535"/>
                <a:gd name="connsiteY2" fmla="*/ 0 h 488527"/>
                <a:gd name="connsiteX3" fmla="*/ 0 w 1007535"/>
                <a:gd name="connsiteY3" fmla="*/ 0 h 488527"/>
                <a:gd name="connsiteX4" fmla="*/ 503768 w 1007535"/>
                <a:gd name="connsiteY4" fmla="*/ 488528 h 488527"/>
                <a:gd name="connsiteX5" fmla="*/ 1007536 w 1007535"/>
                <a:gd name="connsiteY5" fmla="*/ 0 h 488527"/>
                <a:gd name="connsiteX6" fmla="*/ 993515 w 1007535"/>
                <a:gd name="connsiteY6" fmla="*/ 0 h 488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7535" h="488527">
                  <a:moveTo>
                    <a:pt x="993515" y="0"/>
                  </a:moveTo>
                  <a:cubicBezTo>
                    <a:pt x="985238" y="263443"/>
                    <a:pt x="769220" y="474507"/>
                    <a:pt x="503768" y="474507"/>
                  </a:cubicBezTo>
                  <a:cubicBezTo>
                    <a:pt x="238315" y="474507"/>
                    <a:pt x="22298" y="263452"/>
                    <a:pt x="14021" y="0"/>
                  </a:cubicBezTo>
                  <a:lnTo>
                    <a:pt x="0" y="0"/>
                  </a:lnTo>
                  <a:cubicBezTo>
                    <a:pt x="8287" y="271186"/>
                    <a:pt x="230572" y="488528"/>
                    <a:pt x="503768" y="488528"/>
                  </a:cubicBezTo>
                  <a:cubicBezTo>
                    <a:pt x="776964" y="488528"/>
                    <a:pt x="999258" y="271186"/>
                    <a:pt x="1007536" y="0"/>
                  </a:cubicBezTo>
                  <a:lnTo>
                    <a:pt x="993515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  <p:sp>
          <p:nvSpPr>
            <p:cNvPr id="102" name="Freeform: Shape 24">
              <a:extLst>
                <a:ext uri="{FF2B5EF4-FFF2-40B4-BE49-F238E27FC236}">
                  <a16:creationId xmlns:a16="http://schemas.microsoft.com/office/drawing/2014/main" id="{0D1FC58C-FB9B-5223-00C6-B895BF570D96}"/>
                </a:ext>
              </a:extLst>
            </p:cNvPr>
            <p:cNvSpPr/>
            <p:nvPr/>
          </p:nvSpPr>
          <p:spPr>
            <a:xfrm>
              <a:off x="8112845" y="3129943"/>
              <a:ext cx="1007535" cy="488527"/>
            </a:xfrm>
            <a:custGeom>
              <a:avLst/>
              <a:gdLst>
                <a:gd name="connsiteX0" fmla="*/ 993515 w 1007535"/>
                <a:gd name="connsiteY0" fmla="*/ 0 h 488527"/>
                <a:gd name="connsiteX1" fmla="*/ 503768 w 1007535"/>
                <a:gd name="connsiteY1" fmla="*/ 474507 h 488527"/>
                <a:gd name="connsiteX2" fmla="*/ 14021 w 1007535"/>
                <a:gd name="connsiteY2" fmla="*/ 0 h 488527"/>
                <a:gd name="connsiteX3" fmla="*/ 0 w 1007535"/>
                <a:gd name="connsiteY3" fmla="*/ 0 h 488527"/>
                <a:gd name="connsiteX4" fmla="*/ 503768 w 1007535"/>
                <a:gd name="connsiteY4" fmla="*/ 488528 h 488527"/>
                <a:gd name="connsiteX5" fmla="*/ 1007536 w 1007535"/>
                <a:gd name="connsiteY5" fmla="*/ 0 h 488527"/>
                <a:gd name="connsiteX6" fmla="*/ 993515 w 1007535"/>
                <a:gd name="connsiteY6" fmla="*/ 0 h 488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7535" h="488527">
                  <a:moveTo>
                    <a:pt x="993515" y="0"/>
                  </a:moveTo>
                  <a:cubicBezTo>
                    <a:pt x="985238" y="263443"/>
                    <a:pt x="769220" y="474507"/>
                    <a:pt x="503768" y="474507"/>
                  </a:cubicBezTo>
                  <a:cubicBezTo>
                    <a:pt x="238316" y="474507"/>
                    <a:pt x="22298" y="263452"/>
                    <a:pt x="14021" y="0"/>
                  </a:cubicBezTo>
                  <a:lnTo>
                    <a:pt x="0" y="0"/>
                  </a:lnTo>
                  <a:cubicBezTo>
                    <a:pt x="8287" y="271186"/>
                    <a:pt x="230572" y="488528"/>
                    <a:pt x="503768" y="488528"/>
                  </a:cubicBezTo>
                  <a:cubicBezTo>
                    <a:pt x="776964" y="488528"/>
                    <a:pt x="999249" y="271186"/>
                    <a:pt x="1007536" y="0"/>
                  </a:cubicBezTo>
                  <a:lnTo>
                    <a:pt x="993515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  <p:sp>
          <p:nvSpPr>
            <p:cNvPr id="103" name="Freeform: Shape 25">
              <a:extLst>
                <a:ext uri="{FF2B5EF4-FFF2-40B4-BE49-F238E27FC236}">
                  <a16:creationId xmlns:a16="http://schemas.microsoft.com/office/drawing/2014/main" id="{E5BBCDBF-78AD-72B6-50EB-0F1DBE1D403A}"/>
                </a:ext>
              </a:extLst>
            </p:cNvPr>
            <p:cNvSpPr/>
            <p:nvPr/>
          </p:nvSpPr>
          <p:spPr>
            <a:xfrm>
              <a:off x="3915749" y="2970904"/>
              <a:ext cx="318058" cy="159029"/>
            </a:xfrm>
            <a:custGeom>
              <a:avLst/>
              <a:gdLst>
                <a:gd name="connsiteX0" fmla="*/ 13983 w 318058"/>
                <a:gd name="connsiteY0" fmla="*/ 159029 h 159029"/>
                <a:gd name="connsiteX1" fmla="*/ 159039 w 318058"/>
                <a:gd name="connsiteY1" fmla="*/ 13973 h 159029"/>
                <a:gd name="connsiteX2" fmla="*/ 304095 w 318058"/>
                <a:gd name="connsiteY2" fmla="*/ 159029 h 159029"/>
                <a:gd name="connsiteX3" fmla="*/ 318059 w 318058"/>
                <a:gd name="connsiteY3" fmla="*/ 159029 h 159029"/>
                <a:gd name="connsiteX4" fmla="*/ 159029 w 318058"/>
                <a:gd name="connsiteY4" fmla="*/ 0 h 159029"/>
                <a:gd name="connsiteX5" fmla="*/ 0 w 318058"/>
                <a:gd name="connsiteY5" fmla="*/ 159029 h 159029"/>
                <a:gd name="connsiteX6" fmla="*/ 13983 w 318058"/>
                <a:gd name="connsiteY6" fmla="*/ 159029 h 159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8058" h="159029">
                  <a:moveTo>
                    <a:pt x="13983" y="159029"/>
                  </a:moveTo>
                  <a:cubicBezTo>
                    <a:pt x="13983" y="78915"/>
                    <a:pt x="78924" y="13973"/>
                    <a:pt x="159039" y="13973"/>
                  </a:cubicBezTo>
                  <a:cubicBezTo>
                    <a:pt x="239154" y="13973"/>
                    <a:pt x="304095" y="78915"/>
                    <a:pt x="304095" y="159029"/>
                  </a:cubicBezTo>
                  <a:lnTo>
                    <a:pt x="318059" y="159029"/>
                  </a:lnTo>
                  <a:cubicBezTo>
                    <a:pt x="318059" y="71199"/>
                    <a:pt x="246860" y="0"/>
                    <a:pt x="159029" y="0"/>
                  </a:cubicBezTo>
                  <a:cubicBezTo>
                    <a:pt x="71199" y="0"/>
                    <a:pt x="0" y="71199"/>
                    <a:pt x="0" y="159029"/>
                  </a:cubicBezTo>
                  <a:lnTo>
                    <a:pt x="13983" y="15902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  <p:sp>
          <p:nvSpPr>
            <p:cNvPr id="104" name="Freeform: Shape 26">
              <a:extLst>
                <a:ext uri="{FF2B5EF4-FFF2-40B4-BE49-F238E27FC236}">
                  <a16:creationId xmlns:a16="http://schemas.microsoft.com/office/drawing/2014/main" id="{92F7FDA7-9D01-E4F0-173D-C726780AD1D2}"/>
                </a:ext>
              </a:extLst>
            </p:cNvPr>
            <p:cNvSpPr/>
            <p:nvPr/>
          </p:nvSpPr>
          <p:spPr>
            <a:xfrm>
              <a:off x="5213406" y="2970904"/>
              <a:ext cx="318058" cy="159029"/>
            </a:xfrm>
            <a:custGeom>
              <a:avLst/>
              <a:gdLst>
                <a:gd name="connsiteX0" fmla="*/ 13983 w 318058"/>
                <a:gd name="connsiteY0" fmla="*/ 159029 h 159029"/>
                <a:gd name="connsiteX1" fmla="*/ 159039 w 318058"/>
                <a:gd name="connsiteY1" fmla="*/ 13973 h 159029"/>
                <a:gd name="connsiteX2" fmla="*/ 304095 w 318058"/>
                <a:gd name="connsiteY2" fmla="*/ 159029 h 159029"/>
                <a:gd name="connsiteX3" fmla="*/ 318059 w 318058"/>
                <a:gd name="connsiteY3" fmla="*/ 159029 h 159029"/>
                <a:gd name="connsiteX4" fmla="*/ 159029 w 318058"/>
                <a:gd name="connsiteY4" fmla="*/ 0 h 159029"/>
                <a:gd name="connsiteX5" fmla="*/ 0 w 318058"/>
                <a:gd name="connsiteY5" fmla="*/ 159029 h 159029"/>
                <a:gd name="connsiteX6" fmla="*/ 13983 w 318058"/>
                <a:gd name="connsiteY6" fmla="*/ 159029 h 159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8058" h="159029">
                  <a:moveTo>
                    <a:pt x="13983" y="159029"/>
                  </a:moveTo>
                  <a:cubicBezTo>
                    <a:pt x="13983" y="78915"/>
                    <a:pt x="78924" y="13973"/>
                    <a:pt x="159039" y="13973"/>
                  </a:cubicBezTo>
                  <a:cubicBezTo>
                    <a:pt x="239154" y="13973"/>
                    <a:pt x="304095" y="78915"/>
                    <a:pt x="304095" y="159029"/>
                  </a:cubicBezTo>
                  <a:lnTo>
                    <a:pt x="318059" y="159029"/>
                  </a:lnTo>
                  <a:cubicBezTo>
                    <a:pt x="318059" y="71199"/>
                    <a:pt x="246859" y="0"/>
                    <a:pt x="159029" y="0"/>
                  </a:cubicBezTo>
                  <a:cubicBezTo>
                    <a:pt x="71199" y="0"/>
                    <a:pt x="0" y="71199"/>
                    <a:pt x="0" y="159029"/>
                  </a:cubicBezTo>
                  <a:lnTo>
                    <a:pt x="13983" y="15902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  <p:sp>
          <p:nvSpPr>
            <p:cNvPr id="105" name="Freeform: Shape 27">
              <a:extLst>
                <a:ext uri="{FF2B5EF4-FFF2-40B4-BE49-F238E27FC236}">
                  <a16:creationId xmlns:a16="http://schemas.microsoft.com/office/drawing/2014/main" id="{F0D0392E-ACEC-B2F4-BCDE-71BB424421D3}"/>
                </a:ext>
              </a:extLst>
            </p:cNvPr>
            <p:cNvSpPr/>
            <p:nvPr/>
          </p:nvSpPr>
          <p:spPr>
            <a:xfrm>
              <a:off x="6511083" y="2970904"/>
              <a:ext cx="318058" cy="159029"/>
            </a:xfrm>
            <a:custGeom>
              <a:avLst/>
              <a:gdLst>
                <a:gd name="connsiteX0" fmla="*/ 13973 w 318058"/>
                <a:gd name="connsiteY0" fmla="*/ 159029 h 159029"/>
                <a:gd name="connsiteX1" fmla="*/ 159030 w 318058"/>
                <a:gd name="connsiteY1" fmla="*/ 13973 h 159029"/>
                <a:gd name="connsiteX2" fmla="*/ 304095 w 318058"/>
                <a:gd name="connsiteY2" fmla="*/ 159029 h 159029"/>
                <a:gd name="connsiteX3" fmla="*/ 318059 w 318058"/>
                <a:gd name="connsiteY3" fmla="*/ 159029 h 159029"/>
                <a:gd name="connsiteX4" fmla="*/ 159030 w 318058"/>
                <a:gd name="connsiteY4" fmla="*/ 0 h 159029"/>
                <a:gd name="connsiteX5" fmla="*/ 0 w 318058"/>
                <a:gd name="connsiteY5" fmla="*/ 159029 h 159029"/>
                <a:gd name="connsiteX6" fmla="*/ 13973 w 318058"/>
                <a:gd name="connsiteY6" fmla="*/ 159029 h 159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8058" h="159029">
                  <a:moveTo>
                    <a:pt x="13973" y="159029"/>
                  </a:moveTo>
                  <a:cubicBezTo>
                    <a:pt x="13973" y="78915"/>
                    <a:pt x="78915" y="13973"/>
                    <a:pt x="159030" y="13973"/>
                  </a:cubicBezTo>
                  <a:cubicBezTo>
                    <a:pt x="239144" y="13973"/>
                    <a:pt x="304095" y="78915"/>
                    <a:pt x="304095" y="159029"/>
                  </a:cubicBezTo>
                  <a:lnTo>
                    <a:pt x="318059" y="159029"/>
                  </a:lnTo>
                  <a:cubicBezTo>
                    <a:pt x="318059" y="71199"/>
                    <a:pt x="246859" y="0"/>
                    <a:pt x="159030" y="0"/>
                  </a:cubicBezTo>
                  <a:cubicBezTo>
                    <a:pt x="71199" y="0"/>
                    <a:pt x="0" y="71199"/>
                    <a:pt x="0" y="159029"/>
                  </a:cubicBezTo>
                  <a:lnTo>
                    <a:pt x="13973" y="15902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  <p:sp>
          <p:nvSpPr>
            <p:cNvPr id="106" name="Freeform: Shape 28">
              <a:extLst>
                <a:ext uri="{FF2B5EF4-FFF2-40B4-BE49-F238E27FC236}">
                  <a16:creationId xmlns:a16="http://schemas.microsoft.com/office/drawing/2014/main" id="{02B68046-B653-072B-8346-98637A7F57D5}"/>
                </a:ext>
              </a:extLst>
            </p:cNvPr>
            <p:cNvSpPr/>
            <p:nvPr/>
          </p:nvSpPr>
          <p:spPr>
            <a:xfrm>
              <a:off x="7808740" y="2970904"/>
              <a:ext cx="318059" cy="159029"/>
            </a:xfrm>
            <a:custGeom>
              <a:avLst/>
              <a:gdLst>
                <a:gd name="connsiteX0" fmla="*/ 13983 w 318059"/>
                <a:gd name="connsiteY0" fmla="*/ 159029 h 159029"/>
                <a:gd name="connsiteX1" fmla="*/ 159039 w 318059"/>
                <a:gd name="connsiteY1" fmla="*/ 13973 h 159029"/>
                <a:gd name="connsiteX2" fmla="*/ 304095 w 318059"/>
                <a:gd name="connsiteY2" fmla="*/ 159029 h 159029"/>
                <a:gd name="connsiteX3" fmla="*/ 318059 w 318059"/>
                <a:gd name="connsiteY3" fmla="*/ 159029 h 159029"/>
                <a:gd name="connsiteX4" fmla="*/ 159029 w 318059"/>
                <a:gd name="connsiteY4" fmla="*/ 0 h 159029"/>
                <a:gd name="connsiteX5" fmla="*/ 0 w 318059"/>
                <a:gd name="connsiteY5" fmla="*/ 159029 h 159029"/>
                <a:gd name="connsiteX6" fmla="*/ 13983 w 318059"/>
                <a:gd name="connsiteY6" fmla="*/ 159029 h 159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8059" h="159029">
                  <a:moveTo>
                    <a:pt x="13983" y="159029"/>
                  </a:moveTo>
                  <a:cubicBezTo>
                    <a:pt x="13983" y="78915"/>
                    <a:pt x="78924" y="13973"/>
                    <a:pt x="159039" y="13973"/>
                  </a:cubicBezTo>
                  <a:cubicBezTo>
                    <a:pt x="239154" y="13973"/>
                    <a:pt x="304095" y="78915"/>
                    <a:pt x="304095" y="159029"/>
                  </a:cubicBezTo>
                  <a:lnTo>
                    <a:pt x="318059" y="159029"/>
                  </a:lnTo>
                  <a:cubicBezTo>
                    <a:pt x="318059" y="71199"/>
                    <a:pt x="246859" y="0"/>
                    <a:pt x="159029" y="0"/>
                  </a:cubicBezTo>
                  <a:cubicBezTo>
                    <a:pt x="71199" y="0"/>
                    <a:pt x="0" y="71199"/>
                    <a:pt x="0" y="159029"/>
                  </a:cubicBezTo>
                  <a:lnTo>
                    <a:pt x="13983" y="15902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</p:grpSp>
      <p:sp>
        <p:nvSpPr>
          <p:cNvPr id="107" name="Freeform: Shape 29">
            <a:extLst>
              <a:ext uri="{FF2B5EF4-FFF2-40B4-BE49-F238E27FC236}">
                <a16:creationId xmlns:a16="http://schemas.microsoft.com/office/drawing/2014/main" id="{F8E39BEE-FE60-A653-708C-A82B0DD64A8C}"/>
              </a:ext>
            </a:extLst>
          </p:cNvPr>
          <p:cNvSpPr/>
          <p:nvPr/>
        </p:nvSpPr>
        <p:spPr>
          <a:xfrm rot="16200000">
            <a:off x="1789749" y="3591135"/>
            <a:ext cx="366157" cy="23754"/>
          </a:xfrm>
          <a:custGeom>
            <a:avLst/>
            <a:gdLst>
              <a:gd name="connsiteX0" fmla="*/ 0 w 221989"/>
              <a:gd name="connsiteY0" fmla="*/ 0 h 14401"/>
              <a:gd name="connsiteX1" fmla="*/ 221990 w 221989"/>
              <a:gd name="connsiteY1" fmla="*/ 0 h 14401"/>
              <a:gd name="connsiteX2" fmla="*/ 221990 w 221989"/>
              <a:gd name="connsiteY2" fmla="*/ 14402 h 14401"/>
              <a:gd name="connsiteX3" fmla="*/ 0 w 221989"/>
              <a:gd name="connsiteY3" fmla="*/ 14402 h 14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1989" h="14401">
                <a:moveTo>
                  <a:pt x="0" y="0"/>
                </a:moveTo>
                <a:lnTo>
                  <a:pt x="221990" y="0"/>
                </a:lnTo>
                <a:lnTo>
                  <a:pt x="221990" y="14402"/>
                </a:lnTo>
                <a:lnTo>
                  <a:pt x="0" y="14402"/>
                </a:lnTo>
                <a:close/>
              </a:path>
            </a:pathLst>
          </a:custGeom>
          <a:solidFill>
            <a:srgbClr val="A5A5A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121898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108" name="Freeform: Shape 30">
            <a:extLst>
              <a:ext uri="{FF2B5EF4-FFF2-40B4-BE49-F238E27FC236}">
                <a16:creationId xmlns:a16="http://schemas.microsoft.com/office/drawing/2014/main" id="{2414E0DA-8D15-7A47-0918-26DFAED6DADD}"/>
              </a:ext>
            </a:extLst>
          </p:cNvPr>
          <p:cNvSpPr/>
          <p:nvPr/>
        </p:nvSpPr>
        <p:spPr>
          <a:xfrm rot="16200000">
            <a:off x="6070825" y="3591146"/>
            <a:ext cx="366157" cy="23754"/>
          </a:xfrm>
          <a:custGeom>
            <a:avLst/>
            <a:gdLst>
              <a:gd name="connsiteX0" fmla="*/ 0 w 221989"/>
              <a:gd name="connsiteY0" fmla="*/ 0 h 14401"/>
              <a:gd name="connsiteX1" fmla="*/ 221990 w 221989"/>
              <a:gd name="connsiteY1" fmla="*/ 0 h 14401"/>
              <a:gd name="connsiteX2" fmla="*/ 221990 w 221989"/>
              <a:gd name="connsiteY2" fmla="*/ 14402 h 14401"/>
              <a:gd name="connsiteX3" fmla="*/ 0 w 221989"/>
              <a:gd name="connsiteY3" fmla="*/ 14402 h 14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1989" h="14401">
                <a:moveTo>
                  <a:pt x="0" y="0"/>
                </a:moveTo>
                <a:lnTo>
                  <a:pt x="221990" y="0"/>
                </a:lnTo>
                <a:lnTo>
                  <a:pt x="221990" y="14402"/>
                </a:lnTo>
                <a:lnTo>
                  <a:pt x="0" y="14402"/>
                </a:lnTo>
                <a:close/>
              </a:path>
            </a:pathLst>
          </a:custGeom>
          <a:solidFill>
            <a:srgbClr val="A5A5A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121898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109" name="Freeform: Shape 31">
            <a:extLst>
              <a:ext uri="{FF2B5EF4-FFF2-40B4-BE49-F238E27FC236}">
                <a16:creationId xmlns:a16="http://schemas.microsoft.com/office/drawing/2014/main" id="{2D6FBAEE-FA46-A052-6072-951F22A85A74}"/>
              </a:ext>
            </a:extLst>
          </p:cNvPr>
          <p:cNvSpPr/>
          <p:nvPr/>
        </p:nvSpPr>
        <p:spPr>
          <a:xfrm>
            <a:off x="1125900" y="2608074"/>
            <a:ext cx="55207" cy="55207"/>
          </a:xfrm>
          <a:custGeom>
            <a:avLst/>
            <a:gdLst>
              <a:gd name="connsiteX0" fmla="*/ 33471 w 33470"/>
              <a:gd name="connsiteY0" fmla="*/ 16735 h 33470"/>
              <a:gd name="connsiteX1" fmla="*/ 16735 w 33470"/>
              <a:gd name="connsiteY1" fmla="*/ 33471 h 33470"/>
              <a:gd name="connsiteX2" fmla="*/ 0 w 33470"/>
              <a:gd name="connsiteY2" fmla="*/ 16735 h 33470"/>
              <a:gd name="connsiteX3" fmla="*/ 16735 w 33470"/>
              <a:gd name="connsiteY3" fmla="*/ 0 h 33470"/>
              <a:gd name="connsiteX4" fmla="*/ 33471 w 33470"/>
              <a:gd name="connsiteY4" fmla="*/ 16735 h 33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70" h="33470">
                <a:moveTo>
                  <a:pt x="33471" y="16735"/>
                </a:moveTo>
                <a:cubicBezTo>
                  <a:pt x="33471" y="25978"/>
                  <a:pt x="25978" y="33471"/>
                  <a:pt x="16735" y="33471"/>
                </a:cubicBezTo>
                <a:cubicBezTo>
                  <a:pt x="7493" y="33471"/>
                  <a:pt x="0" y="25978"/>
                  <a:pt x="0" y="16735"/>
                </a:cubicBezTo>
                <a:cubicBezTo>
                  <a:pt x="0" y="7493"/>
                  <a:pt x="7493" y="0"/>
                  <a:pt x="16735" y="0"/>
                </a:cubicBezTo>
                <a:cubicBezTo>
                  <a:pt x="25978" y="0"/>
                  <a:pt x="33471" y="7493"/>
                  <a:pt x="33471" y="16735"/>
                </a:cubicBezTo>
                <a:close/>
              </a:path>
            </a:pathLst>
          </a:custGeom>
          <a:solidFill>
            <a:srgbClr val="D2D2D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1218987">
              <a:buClrTx/>
            </a:pPr>
            <a:endParaRPr lang="en-US" sz="2400" kern="120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110" name="Freeform: Shape 32">
            <a:extLst>
              <a:ext uri="{FF2B5EF4-FFF2-40B4-BE49-F238E27FC236}">
                <a16:creationId xmlns:a16="http://schemas.microsoft.com/office/drawing/2014/main" id="{21733873-239E-6B77-6738-0F2B66707593}"/>
              </a:ext>
            </a:extLst>
          </p:cNvPr>
          <p:cNvSpPr/>
          <p:nvPr/>
        </p:nvSpPr>
        <p:spPr>
          <a:xfrm>
            <a:off x="11198400" y="2608074"/>
            <a:ext cx="55207" cy="55207"/>
          </a:xfrm>
          <a:custGeom>
            <a:avLst/>
            <a:gdLst>
              <a:gd name="connsiteX0" fmla="*/ 33471 w 33470"/>
              <a:gd name="connsiteY0" fmla="*/ 16735 h 33470"/>
              <a:gd name="connsiteX1" fmla="*/ 16735 w 33470"/>
              <a:gd name="connsiteY1" fmla="*/ 33471 h 33470"/>
              <a:gd name="connsiteX2" fmla="*/ 0 w 33470"/>
              <a:gd name="connsiteY2" fmla="*/ 16735 h 33470"/>
              <a:gd name="connsiteX3" fmla="*/ 16735 w 33470"/>
              <a:gd name="connsiteY3" fmla="*/ 0 h 33470"/>
              <a:gd name="connsiteX4" fmla="*/ 33471 w 33470"/>
              <a:gd name="connsiteY4" fmla="*/ 16735 h 33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70" h="33470">
                <a:moveTo>
                  <a:pt x="33471" y="16735"/>
                </a:moveTo>
                <a:cubicBezTo>
                  <a:pt x="33471" y="25978"/>
                  <a:pt x="25978" y="33471"/>
                  <a:pt x="16735" y="33471"/>
                </a:cubicBezTo>
                <a:cubicBezTo>
                  <a:pt x="7493" y="33471"/>
                  <a:pt x="0" y="25978"/>
                  <a:pt x="0" y="16735"/>
                </a:cubicBezTo>
                <a:cubicBezTo>
                  <a:pt x="0" y="7493"/>
                  <a:pt x="7492" y="0"/>
                  <a:pt x="16735" y="0"/>
                </a:cubicBezTo>
                <a:cubicBezTo>
                  <a:pt x="25978" y="0"/>
                  <a:pt x="33471" y="7493"/>
                  <a:pt x="33471" y="16735"/>
                </a:cubicBezTo>
                <a:close/>
              </a:path>
            </a:pathLst>
          </a:custGeom>
          <a:solidFill>
            <a:srgbClr val="D2D2D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1218987">
              <a:buClrTx/>
            </a:pPr>
            <a:endParaRPr lang="en-US" sz="2400" kern="120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111" name="Freeform: Shape 34">
            <a:extLst>
              <a:ext uri="{FF2B5EF4-FFF2-40B4-BE49-F238E27FC236}">
                <a16:creationId xmlns:a16="http://schemas.microsoft.com/office/drawing/2014/main" id="{6C7B99D9-2AD7-A4DB-2CAC-80F96232CAB4}"/>
              </a:ext>
            </a:extLst>
          </p:cNvPr>
          <p:cNvSpPr/>
          <p:nvPr/>
        </p:nvSpPr>
        <p:spPr>
          <a:xfrm rot="16759375">
            <a:off x="1241876" y="1878737"/>
            <a:ext cx="1462511" cy="1462510"/>
          </a:xfrm>
          <a:custGeom>
            <a:avLst/>
            <a:gdLst>
              <a:gd name="connsiteX0" fmla="*/ 886671 w 886671"/>
              <a:gd name="connsiteY0" fmla="*/ 443336 h 886671"/>
              <a:gd name="connsiteX1" fmla="*/ 443336 w 886671"/>
              <a:gd name="connsiteY1" fmla="*/ 886671 h 886671"/>
              <a:gd name="connsiteX2" fmla="*/ 0 w 886671"/>
              <a:gd name="connsiteY2" fmla="*/ 443336 h 886671"/>
              <a:gd name="connsiteX3" fmla="*/ 443336 w 886671"/>
              <a:gd name="connsiteY3" fmla="*/ 0 h 886671"/>
              <a:gd name="connsiteX4" fmla="*/ 886671 w 886671"/>
              <a:gd name="connsiteY4" fmla="*/ 443336 h 886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6671" h="886671">
                <a:moveTo>
                  <a:pt x="886671" y="443336"/>
                </a:moveTo>
                <a:cubicBezTo>
                  <a:pt x="886671" y="688183"/>
                  <a:pt x="688183" y="886671"/>
                  <a:pt x="443336" y="886671"/>
                </a:cubicBezTo>
                <a:cubicBezTo>
                  <a:pt x="198488" y="886671"/>
                  <a:pt x="0" y="688183"/>
                  <a:pt x="0" y="443336"/>
                </a:cubicBezTo>
                <a:cubicBezTo>
                  <a:pt x="0" y="198488"/>
                  <a:pt x="198488" y="0"/>
                  <a:pt x="443336" y="0"/>
                </a:cubicBezTo>
                <a:cubicBezTo>
                  <a:pt x="688183" y="0"/>
                  <a:pt x="886671" y="198488"/>
                  <a:pt x="886671" y="443336"/>
                </a:cubicBezTo>
                <a:close/>
              </a:path>
            </a:pathLst>
          </a:custGeom>
          <a:solidFill>
            <a:sysClr val="window" lastClr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121898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112" name="Freeform: Shape 35">
            <a:extLst>
              <a:ext uri="{FF2B5EF4-FFF2-40B4-BE49-F238E27FC236}">
                <a16:creationId xmlns:a16="http://schemas.microsoft.com/office/drawing/2014/main" id="{5A61FEDD-6091-B5F4-F87F-96991815D928}"/>
              </a:ext>
            </a:extLst>
          </p:cNvPr>
          <p:cNvSpPr/>
          <p:nvPr/>
        </p:nvSpPr>
        <p:spPr>
          <a:xfrm rot="18900000">
            <a:off x="1363339" y="2000142"/>
            <a:ext cx="1219405" cy="1219406"/>
          </a:xfrm>
          <a:custGeom>
            <a:avLst/>
            <a:gdLst>
              <a:gd name="connsiteX0" fmla="*/ 739285 w 739285"/>
              <a:gd name="connsiteY0" fmla="*/ 369643 h 739285"/>
              <a:gd name="connsiteX1" fmla="*/ 369643 w 739285"/>
              <a:gd name="connsiteY1" fmla="*/ 739285 h 739285"/>
              <a:gd name="connsiteX2" fmla="*/ 0 w 739285"/>
              <a:gd name="connsiteY2" fmla="*/ 369643 h 739285"/>
              <a:gd name="connsiteX3" fmla="*/ 369643 w 739285"/>
              <a:gd name="connsiteY3" fmla="*/ 0 h 739285"/>
              <a:gd name="connsiteX4" fmla="*/ 739285 w 739285"/>
              <a:gd name="connsiteY4" fmla="*/ 369643 h 739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9285" h="739285">
                <a:moveTo>
                  <a:pt x="739285" y="369643"/>
                </a:moveTo>
                <a:cubicBezTo>
                  <a:pt x="739285" y="573791"/>
                  <a:pt x="573791" y="739285"/>
                  <a:pt x="369643" y="739285"/>
                </a:cubicBezTo>
                <a:cubicBezTo>
                  <a:pt x="165495" y="739285"/>
                  <a:pt x="0" y="573791"/>
                  <a:pt x="0" y="369643"/>
                </a:cubicBezTo>
                <a:cubicBezTo>
                  <a:pt x="0" y="165495"/>
                  <a:pt x="165495" y="0"/>
                  <a:pt x="369643" y="0"/>
                </a:cubicBezTo>
                <a:cubicBezTo>
                  <a:pt x="573791" y="0"/>
                  <a:pt x="739285" y="165495"/>
                  <a:pt x="739285" y="369643"/>
                </a:cubicBezTo>
                <a:close/>
              </a:path>
            </a:pathLst>
          </a:custGeom>
          <a:solidFill>
            <a:srgbClr val="A5A5A5">
              <a:lumMod val="20000"/>
              <a:lumOff val="80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121898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A47B67B3-AEDF-89AB-2684-2DDC82AA55EB}"/>
              </a:ext>
            </a:extLst>
          </p:cNvPr>
          <p:cNvSpPr txBox="1"/>
          <p:nvPr/>
        </p:nvSpPr>
        <p:spPr>
          <a:xfrm>
            <a:off x="1095657" y="1770283"/>
            <a:ext cx="4780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987">
              <a:buClrTx/>
            </a:pPr>
            <a:r>
              <a:rPr lang="en-US" sz="1600" b="1" kern="1200">
                <a:ln/>
                <a:solidFill>
                  <a:srgbClr val="00334E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  <a:rtl val="0"/>
              </a:rPr>
              <a:t>01.</a:t>
            </a:r>
          </a:p>
        </p:txBody>
      </p:sp>
      <p:sp>
        <p:nvSpPr>
          <p:cNvPr id="114" name="Freeform: Shape 48">
            <a:extLst>
              <a:ext uri="{FF2B5EF4-FFF2-40B4-BE49-F238E27FC236}">
                <a16:creationId xmlns:a16="http://schemas.microsoft.com/office/drawing/2014/main" id="{A2050A89-C19C-A860-45F2-A5480753AF19}"/>
              </a:ext>
            </a:extLst>
          </p:cNvPr>
          <p:cNvSpPr/>
          <p:nvPr/>
        </p:nvSpPr>
        <p:spPr>
          <a:xfrm rot="16761127">
            <a:off x="3382099" y="1878513"/>
            <a:ext cx="1462484" cy="1462483"/>
          </a:xfrm>
          <a:custGeom>
            <a:avLst/>
            <a:gdLst>
              <a:gd name="connsiteX0" fmla="*/ 886656 w 886655"/>
              <a:gd name="connsiteY0" fmla="*/ 443328 h 886655"/>
              <a:gd name="connsiteX1" fmla="*/ 443328 w 886655"/>
              <a:gd name="connsiteY1" fmla="*/ 886656 h 886655"/>
              <a:gd name="connsiteX2" fmla="*/ 0 w 886655"/>
              <a:gd name="connsiteY2" fmla="*/ 443328 h 886655"/>
              <a:gd name="connsiteX3" fmla="*/ 443328 w 886655"/>
              <a:gd name="connsiteY3" fmla="*/ 0 h 886655"/>
              <a:gd name="connsiteX4" fmla="*/ 886656 w 886655"/>
              <a:gd name="connsiteY4" fmla="*/ 443328 h 886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6655" h="886655">
                <a:moveTo>
                  <a:pt x="886656" y="443328"/>
                </a:moveTo>
                <a:cubicBezTo>
                  <a:pt x="886656" y="688171"/>
                  <a:pt x="688171" y="886656"/>
                  <a:pt x="443328" y="886656"/>
                </a:cubicBezTo>
                <a:cubicBezTo>
                  <a:pt x="198485" y="886656"/>
                  <a:pt x="0" y="688171"/>
                  <a:pt x="0" y="443328"/>
                </a:cubicBezTo>
                <a:cubicBezTo>
                  <a:pt x="0" y="198485"/>
                  <a:pt x="198484" y="0"/>
                  <a:pt x="443328" y="0"/>
                </a:cubicBezTo>
                <a:cubicBezTo>
                  <a:pt x="688171" y="0"/>
                  <a:pt x="886656" y="198484"/>
                  <a:pt x="886656" y="443328"/>
                </a:cubicBezTo>
                <a:close/>
              </a:path>
            </a:pathLst>
          </a:custGeom>
          <a:solidFill>
            <a:sysClr val="window" lastClr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121898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115" name="Freeform: Shape 49">
            <a:extLst>
              <a:ext uri="{FF2B5EF4-FFF2-40B4-BE49-F238E27FC236}">
                <a16:creationId xmlns:a16="http://schemas.microsoft.com/office/drawing/2014/main" id="{65C8A8E0-B23C-6205-B625-4A62FDDF71BB}"/>
              </a:ext>
            </a:extLst>
          </p:cNvPr>
          <p:cNvSpPr/>
          <p:nvPr/>
        </p:nvSpPr>
        <p:spPr>
          <a:xfrm rot="17010573">
            <a:off x="3473174" y="2022628"/>
            <a:ext cx="1219378" cy="1219378"/>
          </a:xfrm>
          <a:custGeom>
            <a:avLst/>
            <a:gdLst>
              <a:gd name="connsiteX0" fmla="*/ 739269 w 739268"/>
              <a:gd name="connsiteY0" fmla="*/ 369634 h 739268"/>
              <a:gd name="connsiteX1" fmla="*/ 369634 w 739268"/>
              <a:gd name="connsiteY1" fmla="*/ 739269 h 739268"/>
              <a:gd name="connsiteX2" fmla="*/ 0 w 739268"/>
              <a:gd name="connsiteY2" fmla="*/ 369634 h 739268"/>
              <a:gd name="connsiteX3" fmla="*/ 369634 w 739268"/>
              <a:gd name="connsiteY3" fmla="*/ 0 h 739268"/>
              <a:gd name="connsiteX4" fmla="*/ 739269 w 739268"/>
              <a:gd name="connsiteY4" fmla="*/ 369634 h 739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9268" h="739268">
                <a:moveTo>
                  <a:pt x="739269" y="369634"/>
                </a:moveTo>
                <a:cubicBezTo>
                  <a:pt x="739269" y="573778"/>
                  <a:pt x="573778" y="739269"/>
                  <a:pt x="369634" y="739269"/>
                </a:cubicBezTo>
                <a:cubicBezTo>
                  <a:pt x="165491" y="739269"/>
                  <a:pt x="0" y="573778"/>
                  <a:pt x="0" y="369634"/>
                </a:cubicBezTo>
                <a:cubicBezTo>
                  <a:pt x="0" y="165491"/>
                  <a:pt x="165491" y="0"/>
                  <a:pt x="369634" y="0"/>
                </a:cubicBezTo>
                <a:cubicBezTo>
                  <a:pt x="573778" y="0"/>
                  <a:pt x="739269" y="165491"/>
                  <a:pt x="739269" y="369634"/>
                </a:cubicBezTo>
                <a:close/>
              </a:path>
            </a:pathLst>
          </a:custGeom>
          <a:solidFill>
            <a:srgbClr val="A5A5A5">
              <a:lumMod val="20000"/>
              <a:lumOff val="80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121898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C1E8077C-F767-A531-62BD-B4815806A7C6}"/>
              </a:ext>
            </a:extLst>
          </p:cNvPr>
          <p:cNvSpPr txBox="1"/>
          <p:nvPr/>
        </p:nvSpPr>
        <p:spPr>
          <a:xfrm>
            <a:off x="3176634" y="1770284"/>
            <a:ext cx="4780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987">
              <a:buClrTx/>
            </a:pPr>
            <a:r>
              <a:rPr lang="en-US" sz="1600" b="1" kern="1200">
                <a:ln/>
                <a:solidFill>
                  <a:srgbClr val="00334E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  <a:rtl val="0"/>
              </a:rPr>
              <a:t>02.</a:t>
            </a:r>
          </a:p>
        </p:txBody>
      </p:sp>
      <p:sp>
        <p:nvSpPr>
          <p:cNvPr id="117" name="Freeform: Shape 63">
            <a:extLst>
              <a:ext uri="{FF2B5EF4-FFF2-40B4-BE49-F238E27FC236}">
                <a16:creationId xmlns:a16="http://schemas.microsoft.com/office/drawing/2014/main" id="{B81B48DD-9E3E-8ECD-99A6-8C117C8989FD}"/>
              </a:ext>
            </a:extLst>
          </p:cNvPr>
          <p:cNvSpPr/>
          <p:nvPr/>
        </p:nvSpPr>
        <p:spPr>
          <a:xfrm rot="16977719">
            <a:off x="5522708" y="1878853"/>
            <a:ext cx="1462468" cy="1462467"/>
          </a:xfrm>
          <a:custGeom>
            <a:avLst/>
            <a:gdLst>
              <a:gd name="connsiteX0" fmla="*/ 886646 w 886645"/>
              <a:gd name="connsiteY0" fmla="*/ 443323 h 886645"/>
              <a:gd name="connsiteX1" fmla="*/ 443323 w 886645"/>
              <a:gd name="connsiteY1" fmla="*/ 886646 h 886645"/>
              <a:gd name="connsiteX2" fmla="*/ 0 w 886645"/>
              <a:gd name="connsiteY2" fmla="*/ 443323 h 886645"/>
              <a:gd name="connsiteX3" fmla="*/ 443323 w 886645"/>
              <a:gd name="connsiteY3" fmla="*/ 0 h 886645"/>
              <a:gd name="connsiteX4" fmla="*/ 886646 w 886645"/>
              <a:gd name="connsiteY4" fmla="*/ 443323 h 886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6645" h="886645">
                <a:moveTo>
                  <a:pt x="886646" y="443323"/>
                </a:moveTo>
                <a:cubicBezTo>
                  <a:pt x="886646" y="688163"/>
                  <a:pt x="688163" y="886646"/>
                  <a:pt x="443323" y="886646"/>
                </a:cubicBezTo>
                <a:cubicBezTo>
                  <a:pt x="198482" y="886646"/>
                  <a:pt x="0" y="688163"/>
                  <a:pt x="0" y="443323"/>
                </a:cubicBezTo>
                <a:cubicBezTo>
                  <a:pt x="0" y="198482"/>
                  <a:pt x="198482" y="0"/>
                  <a:pt x="443323" y="0"/>
                </a:cubicBezTo>
                <a:cubicBezTo>
                  <a:pt x="688163" y="0"/>
                  <a:pt x="886646" y="198482"/>
                  <a:pt x="886646" y="443323"/>
                </a:cubicBezTo>
                <a:close/>
              </a:path>
            </a:pathLst>
          </a:custGeom>
          <a:solidFill>
            <a:sysClr val="window" lastClr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121898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118" name="Freeform: Shape 64">
            <a:extLst>
              <a:ext uri="{FF2B5EF4-FFF2-40B4-BE49-F238E27FC236}">
                <a16:creationId xmlns:a16="http://schemas.microsoft.com/office/drawing/2014/main" id="{C645E98B-EAB5-C7B9-E89D-B81BE309DE78}"/>
              </a:ext>
            </a:extLst>
          </p:cNvPr>
          <p:cNvSpPr/>
          <p:nvPr/>
        </p:nvSpPr>
        <p:spPr>
          <a:xfrm rot="17010573">
            <a:off x="5656089" y="2000177"/>
            <a:ext cx="1219378" cy="1219378"/>
          </a:xfrm>
          <a:custGeom>
            <a:avLst/>
            <a:gdLst>
              <a:gd name="connsiteX0" fmla="*/ 739269 w 739268"/>
              <a:gd name="connsiteY0" fmla="*/ 369635 h 739268"/>
              <a:gd name="connsiteX1" fmla="*/ 369634 w 739268"/>
              <a:gd name="connsiteY1" fmla="*/ 739269 h 739268"/>
              <a:gd name="connsiteX2" fmla="*/ 0 w 739268"/>
              <a:gd name="connsiteY2" fmla="*/ 369635 h 739268"/>
              <a:gd name="connsiteX3" fmla="*/ 369634 w 739268"/>
              <a:gd name="connsiteY3" fmla="*/ 0 h 739268"/>
              <a:gd name="connsiteX4" fmla="*/ 739269 w 739268"/>
              <a:gd name="connsiteY4" fmla="*/ 369635 h 739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9268" h="739268">
                <a:moveTo>
                  <a:pt x="739269" y="369635"/>
                </a:moveTo>
                <a:cubicBezTo>
                  <a:pt x="739269" y="573778"/>
                  <a:pt x="573778" y="739269"/>
                  <a:pt x="369634" y="739269"/>
                </a:cubicBezTo>
                <a:cubicBezTo>
                  <a:pt x="165491" y="739269"/>
                  <a:pt x="0" y="573778"/>
                  <a:pt x="0" y="369635"/>
                </a:cubicBezTo>
                <a:cubicBezTo>
                  <a:pt x="0" y="165491"/>
                  <a:pt x="165491" y="0"/>
                  <a:pt x="369634" y="0"/>
                </a:cubicBezTo>
                <a:cubicBezTo>
                  <a:pt x="573778" y="0"/>
                  <a:pt x="739269" y="165491"/>
                  <a:pt x="739269" y="369635"/>
                </a:cubicBezTo>
                <a:close/>
              </a:path>
            </a:pathLst>
          </a:custGeom>
          <a:solidFill>
            <a:srgbClr val="A5A5A5">
              <a:lumMod val="20000"/>
              <a:lumOff val="80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121898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F8CE90C6-0D3D-70C0-B37D-675519051A3B}"/>
              </a:ext>
            </a:extLst>
          </p:cNvPr>
          <p:cNvSpPr txBox="1"/>
          <p:nvPr/>
        </p:nvSpPr>
        <p:spPr>
          <a:xfrm>
            <a:off x="5325712" y="1770284"/>
            <a:ext cx="4780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987">
              <a:buClrTx/>
            </a:pPr>
            <a:r>
              <a:rPr lang="en-US" sz="1600" b="1" kern="1200" dirty="0">
                <a:ln/>
                <a:solidFill>
                  <a:srgbClr val="00334E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  <a:rtl val="0"/>
              </a:rPr>
              <a:t>03.</a:t>
            </a:r>
          </a:p>
        </p:txBody>
      </p:sp>
      <p:sp>
        <p:nvSpPr>
          <p:cNvPr id="120" name="Freeform: Shape 69">
            <a:extLst>
              <a:ext uri="{FF2B5EF4-FFF2-40B4-BE49-F238E27FC236}">
                <a16:creationId xmlns:a16="http://schemas.microsoft.com/office/drawing/2014/main" id="{26970530-CA75-3F7E-62C3-C1E47413261E}"/>
              </a:ext>
            </a:extLst>
          </p:cNvPr>
          <p:cNvSpPr/>
          <p:nvPr/>
        </p:nvSpPr>
        <p:spPr>
          <a:xfrm rot="18900000">
            <a:off x="7662995" y="1878657"/>
            <a:ext cx="1462482" cy="1462482"/>
          </a:xfrm>
          <a:custGeom>
            <a:avLst/>
            <a:gdLst>
              <a:gd name="connsiteX0" fmla="*/ 886655 w 886654"/>
              <a:gd name="connsiteY0" fmla="*/ 443327 h 886654"/>
              <a:gd name="connsiteX1" fmla="*/ 443327 w 886654"/>
              <a:gd name="connsiteY1" fmla="*/ 886655 h 886654"/>
              <a:gd name="connsiteX2" fmla="*/ 0 w 886654"/>
              <a:gd name="connsiteY2" fmla="*/ 443327 h 886654"/>
              <a:gd name="connsiteX3" fmla="*/ 443327 w 886654"/>
              <a:gd name="connsiteY3" fmla="*/ 0 h 886654"/>
              <a:gd name="connsiteX4" fmla="*/ 886655 w 886654"/>
              <a:gd name="connsiteY4" fmla="*/ 443327 h 886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6654" h="886654">
                <a:moveTo>
                  <a:pt x="886655" y="443327"/>
                </a:moveTo>
                <a:cubicBezTo>
                  <a:pt x="886655" y="688170"/>
                  <a:pt x="688171" y="886655"/>
                  <a:pt x="443327" y="886655"/>
                </a:cubicBezTo>
                <a:cubicBezTo>
                  <a:pt x="198484" y="886655"/>
                  <a:pt x="0" y="688170"/>
                  <a:pt x="0" y="443327"/>
                </a:cubicBezTo>
                <a:cubicBezTo>
                  <a:pt x="0" y="198484"/>
                  <a:pt x="198484" y="0"/>
                  <a:pt x="443327" y="0"/>
                </a:cubicBezTo>
                <a:cubicBezTo>
                  <a:pt x="688171" y="0"/>
                  <a:pt x="886655" y="198484"/>
                  <a:pt x="886655" y="443327"/>
                </a:cubicBezTo>
                <a:close/>
              </a:path>
            </a:pathLst>
          </a:custGeom>
          <a:solidFill>
            <a:sysClr val="window" lastClr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121898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121" name="Freeform: Shape 70">
            <a:extLst>
              <a:ext uri="{FF2B5EF4-FFF2-40B4-BE49-F238E27FC236}">
                <a16:creationId xmlns:a16="http://schemas.microsoft.com/office/drawing/2014/main" id="{80FA02BD-671D-82F5-94F7-300AAFA85586}"/>
              </a:ext>
            </a:extLst>
          </p:cNvPr>
          <p:cNvSpPr/>
          <p:nvPr/>
        </p:nvSpPr>
        <p:spPr>
          <a:xfrm rot="18900000">
            <a:off x="7784534" y="2000194"/>
            <a:ext cx="1219406" cy="1219406"/>
          </a:xfrm>
          <a:custGeom>
            <a:avLst/>
            <a:gdLst>
              <a:gd name="connsiteX0" fmla="*/ 739285 w 739285"/>
              <a:gd name="connsiteY0" fmla="*/ 369643 h 739285"/>
              <a:gd name="connsiteX1" fmla="*/ 369642 w 739285"/>
              <a:gd name="connsiteY1" fmla="*/ 739285 h 739285"/>
              <a:gd name="connsiteX2" fmla="*/ 0 w 739285"/>
              <a:gd name="connsiteY2" fmla="*/ 369643 h 739285"/>
              <a:gd name="connsiteX3" fmla="*/ 369642 w 739285"/>
              <a:gd name="connsiteY3" fmla="*/ 0 h 739285"/>
              <a:gd name="connsiteX4" fmla="*/ 739285 w 739285"/>
              <a:gd name="connsiteY4" fmla="*/ 369643 h 739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9285" h="739285">
                <a:moveTo>
                  <a:pt x="739285" y="369643"/>
                </a:moveTo>
                <a:cubicBezTo>
                  <a:pt x="739285" y="573791"/>
                  <a:pt x="573790" y="739285"/>
                  <a:pt x="369642" y="739285"/>
                </a:cubicBezTo>
                <a:cubicBezTo>
                  <a:pt x="165494" y="739285"/>
                  <a:pt x="0" y="573791"/>
                  <a:pt x="0" y="369643"/>
                </a:cubicBezTo>
                <a:cubicBezTo>
                  <a:pt x="0" y="165495"/>
                  <a:pt x="165494" y="0"/>
                  <a:pt x="369642" y="0"/>
                </a:cubicBezTo>
                <a:cubicBezTo>
                  <a:pt x="573790" y="0"/>
                  <a:pt x="739285" y="165495"/>
                  <a:pt x="739285" y="369643"/>
                </a:cubicBezTo>
                <a:close/>
              </a:path>
            </a:pathLst>
          </a:custGeom>
          <a:solidFill>
            <a:srgbClr val="A5A5A5">
              <a:lumMod val="20000"/>
              <a:lumOff val="80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121898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9D5E4F45-D08B-6359-03E2-623DC247E49F}"/>
              </a:ext>
            </a:extLst>
          </p:cNvPr>
          <p:cNvSpPr txBox="1"/>
          <p:nvPr/>
        </p:nvSpPr>
        <p:spPr>
          <a:xfrm>
            <a:off x="7421823" y="1770283"/>
            <a:ext cx="4780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987">
              <a:buClrTx/>
            </a:pPr>
            <a:r>
              <a:rPr lang="en-US" sz="1600" b="1" kern="1200">
                <a:ln/>
                <a:solidFill>
                  <a:srgbClr val="00334E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  <a:rtl val="0"/>
              </a:rPr>
              <a:t>04.</a:t>
            </a:r>
          </a:p>
        </p:txBody>
      </p:sp>
      <p:sp>
        <p:nvSpPr>
          <p:cNvPr id="123" name="Freeform: Shape 84">
            <a:extLst>
              <a:ext uri="{FF2B5EF4-FFF2-40B4-BE49-F238E27FC236}">
                <a16:creationId xmlns:a16="http://schemas.microsoft.com/office/drawing/2014/main" id="{5DB10608-3334-6043-FD76-F0558E61BC29}"/>
              </a:ext>
            </a:extLst>
          </p:cNvPr>
          <p:cNvSpPr/>
          <p:nvPr/>
        </p:nvSpPr>
        <p:spPr>
          <a:xfrm rot="16761127">
            <a:off x="9803113" y="1878526"/>
            <a:ext cx="1462484" cy="1462483"/>
          </a:xfrm>
          <a:custGeom>
            <a:avLst/>
            <a:gdLst>
              <a:gd name="connsiteX0" fmla="*/ 886656 w 886655"/>
              <a:gd name="connsiteY0" fmla="*/ 443328 h 886655"/>
              <a:gd name="connsiteX1" fmla="*/ 443328 w 886655"/>
              <a:gd name="connsiteY1" fmla="*/ 886656 h 886655"/>
              <a:gd name="connsiteX2" fmla="*/ 0 w 886655"/>
              <a:gd name="connsiteY2" fmla="*/ 443328 h 886655"/>
              <a:gd name="connsiteX3" fmla="*/ 443328 w 886655"/>
              <a:gd name="connsiteY3" fmla="*/ 0 h 886655"/>
              <a:gd name="connsiteX4" fmla="*/ 886656 w 886655"/>
              <a:gd name="connsiteY4" fmla="*/ 443328 h 886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6655" h="886655">
                <a:moveTo>
                  <a:pt x="886656" y="443328"/>
                </a:moveTo>
                <a:cubicBezTo>
                  <a:pt x="886656" y="688171"/>
                  <a:pt x="688171" y="886656"/>
                  <a:pt x="443328" y="886656"/>
                </a:cubicBezTo>
                <a:cubicBezTo>
                  <a:pt x="198484" y="886656"/>
                  <a:pt x="0" y="688171"/>
                  <a:pt x="0" y="443328"/>
                </a:cubicBezTo>
                <a:cubicBezTo>
                  <a:pt x="0" y="198485"/>
                  <a:pt x="198484" y="0"/>
                  <a:pt x="443328" y="0"/>
                </a:cubicBezTo>
                <a:cubicBezTo>
                  <a:pt x="688171" y="0"/>
                  <a:pt x="886656" y="198484"/>
                  <a:pt x="886656" y="443328"/>
                </a:cubicBezTo>
                <a:close/>
              </a:path>
            </a:pathLst>
          </a:custGeom>
          <a:solidFill>
            <a:sysClr val="window" lastClr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121898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124" name="Freeform: Shape 85">
            <a:extLst>
              <a:ext uri="{FF2B5EF4-FFF2-40B4-BE49-F238E27FC236}">
                <a16:creationId xmlns:a16="http://schemas.microsoft.com/office/drawing/2014/main" id="{3037D4A8-6387-890A-FD59-8722880120A5}"/>
              </a:ext>
            </a:extLst>
          </p:cNvPr>
          <p:cNvSpPr/>
          <p:nvPr/>
        </p:nvSpPr>
        <p:spPr>
          <a:xfrm rot="18900000">
            <a:off x="9924940" y="2000203"/>
            <a:ext cx="1219405" cy="1219406"/>
          </a:xfrm>
          <a:custGeom>
            <a:avLst/>
            <a:gdLst>
              <a:gd name="connsiteX0" fmla="*/ 739286 w 739285"/>
              <a:gd name="connsiteY0" fmla="*/ 369643 h 739285"/>
              <a:gd name="connsiteX1" fmla="*/ 369643 w 739285"/>
              <a:gd name="connsiteY1" fmla="*/ 739285 h 739285"/>
              <a:gd name="connsiteX2" fmla="*/ 0 w 739285"/>
              <a:gd name="connsiteY2" fmla="*/ 369643 h 739285"/>
              <a:gd name="connsiteX3" fmla="*/ 369643 w 739285"/>
              <a:gd name="connsiteY3" fmla="*/ 0 h 739285"/>
              <a:gd name="connsiteX4" fmla="*/ 739286 w 739285"/>
              <a:gd name="connsiteY4" fmla="*/ 369643 h 739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9285" h="739285">
                <a:moveTo>
                  <a:pt x="739286" y="369643"/>
                </a:moveTo>
                <a:cubicBezTo>
                  <a:pt x="739286" y="573791"/>
                  <a:pt x="573791" y="739285"/>
                  <a:pt x="369643" y="739285"/>
                </a:cubicBezTo>
                <a:cubicBezTo>
                  <a:pt x="165495" y="739285"/>
                  <a:pt x="0" y="573791"/>
                  <a:pt x="0" y="369643"/>
                </a:cubicBezTo>
                <a:cubicBezTo>
                  <a:pt x="0" y="165495"/>
                  <a:pt x="165495" y="0"/>
                  <a:pt x="369643" y="0"/>
                </a:cubicBezTo>
                <a:cubicBezTo>
                  <a:pt x="573791" y="0"/>
                  <a:pt x="739286" y="165495"/>
                  <a:pt x="739286" y="369643"/>
                </a:cubicBezTo>
                <a:close/>
              </a:path>
            </a:pathLst>
          </a:custGeom>
          <a:solidFill>
            <a:srgbClr val="A5A5A5">
              <a:lumMod val="20000"/>
              <a:lumOff val="80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121898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grpSp>
        <p:nvGrpSpPr>
          <p:cNvPr id="125" name="Graphic 5">
            <a:extLst>
              <a:ext uri="{FF2B5EF4-FFF2-40B4-BE49-F238E27FC236}">
                <a16:creationId xmlns:a16="http://schemas.microsoft.com/office/drawing/2014/main" id="{7C4B994A-8E5E-AE85-657C-EBB4A7F3C59E}"/>
              </a:ext>
            </a:extLst>
          </p:cNvPr>
          <p:cNvGrpSpPr/>
          <p:nvPr/>
        </p:nvGrpSpPr>
        <p:grpSpPr>
          <a:xfrm>
            <a:off x="10192163" y="2310132"/>
            <a:ext cx="630353" cy="630352"/>
            <a:chOff x="8408920" y="2932576"/>
            <a:chExt cx="382162" cy="382161"/>
          </a:xfrm>
          <a:solidFill>
            <a:srgbClr val="1F497D"/>
          </a:solidFill>
        </p:grpSpPr>
        <p:sp>
          <p:nvSpPr>
            <p:cNvPr id="126" name="Freeform: Shape 87">
              <a:extLst>
                <a:ext uri="{FF2B5EF4-FFF2-40B4-BE49-F238E27FC236}">
                  <a16:creationId xmlns:a16="http://schemas.microsoft.com/office/drawing/2014/main" id="{F1D21244-441B-FA82-39CE-724EEFDC5F0A}"/>
                </a:ext>
              </a:extLst>
            </p:cNvPr>
            <p:cNvSpPr/>
            <p:nvPr/>
          </p:nvSpPr>
          <p:spPr>
            <a:xfrm>
              <a:off x="8520162" y="2964018"/>
              <a:ext cx="159676" cy="151866"/>
            </a:xfrm>
            <a:custGeom>
              <a:avLst/>
              <a:gdLst>
                <a:gd name="connsiteX0" fmla="*/ 30489 w 159676"/>
                <a:gd name="connsiteY0" fmla="*/ 151867 h 151866"/>
                <a:gd name="connsiteX1" fmla="*/ 79839 w 159676"/>
                <a:gd name="connsiteY1" fmla="*/ 125930 h 151866"/>
                <a:gd name="connsiteX2" fmla="*/ 129178 w 159676"/>
                <a:gd name="connsiteY2" fmla="*/ 151867 h 151866"/>
                <a:gd name="connsiteX3" fmla="*/ 119758 w 159676"/>
                <a:gd name="connsiteY3" fmla="*/ 96926 h 151866"/>
                <a:gd name="connsiteX4" fmla="*/ 159677 w 159676"/>
                <a:gd name="connsiteY4" fmla="*/ 58017 h 151866"/>
                <a:gd name="connsiteX5" fmla="*/ 104508 w 159676"/>
                <a:gd name="connsiteY5" fmla="*/ 49997 h 151866"/>
                <a:gd name="connsiteX6" fmla="*/ 79839 w 159676"/>
                <a:gd name="connsiteY6" fmla="*/ 0 h 151866"/>
                <a:gd name="connsiteX7" fmla="*/ 55169 w 159676"/>
                <a:gd name="connsiteY7" fmla="*/ 49997 h 151866"/>
                <a:gd name="connsiteX8" fmla="*/ 0 w 159676"/>
                <a:gd name="connsiteY8" fmla="*/ 58017 h 151866"/>
                <a:gd name="connsiteX9" fmla="*/ 39919 w 159676"/>
                <a:gd name="connsiteY9" fmla="*/ 96926 h 151866"/>
                <a:gd name="connsiteX10" fmla="*/ 30489 w 159676"/>
                <a:gd name="connsiteY10" fmla="*/ 151867 h 151866"/>
                <a:gd name="connsiteX11" fmla="*/ 70038 w 159676"/>
                <a:gd name="connsiteY11" fmla="*/ 70456 h 151866"/>
                <a:gd name="connsiteX12" fmla="*/ 79839 w 159676"/>
                <a:gd name="connsiteY12" fmla="*/ 50597 h 151866"/>
                <a:gd name="connsiteX13" fmla="*/ 89640 w 159676"/>
                <a:gd name="connsiteY13" fmla="*/ 70456 h 151866"/>
                <a:gd name="connsiteX14" fmla="*/ 111557 w 159676"/>
                <a:gd name="connsiteY14" fmla="*/ 73647 h 151866"/>
                <a:gd name="connsiteX15" fmla="*/ 95698 w 159676"/>
                <a:gd name="connsiteY15" fmla="*/ 89106 h 151866"/>
                <a:gd name="connsiteX16" fmla="*/ 99441 w 159676"/>
                <a:gd name="connsiteY16" fmla="*/ 110938 h 151866"/>
                <a:gd name="connsiteX17" fmla="*/ 79839 w 159676"/>
                <a:gd name="connsiteY17" fmla="*/ 100632 h 151866"/>
                <a:gd name="connsiteX18" fmla="*/ 60227 w 159676"/>
                <a:gd name="connsiteY18" fmla="*/ 110938 h 151866"/>
                <a:gd name="connsiteX19" fmla="*/ 63970 w 159676"/>
                <a:gd name="connsiteY19" fmla="*/ 89106 h 151866"/>
                <a:gd name="connsiteX20" fmla="*/ 48111 w 159676"/>
                <a:gd name="connsiteY20" fmla="*/ 73647 h 151866"/>
                <a:gd name="connsiteX21" fmla="*/ 70038 w 159676"/>
                <a:gd name="connsiteY21" fmla="*/ 70456 h 151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59676" h="151866">
                  <a:moveTo>
                    <a:pt x="30489" y="151867"/>
                  </a:moveTo>
                  <a:lnTo>
                    <a:pt x="79839" y="125930"/>
                  </a:lnTo>
                  <a:lnTo>
                    <a:pt x="129178" y="151867"/>
                  </a:lnTo>
                  <a:lnTo>
                    <a:pt x="119758" y="96926"/>
                  </a:lnTo>
                  <a:lnTo>
                    <a:pt x="159677" y="58017"/>
                  </a:lnTo>
                  <a:lnTo>
                    <a:pt x="104508" y="49997"/>
                  </a:lnTo>
                  <a:lnTo>
                    <a:pt x="79839" y="0"/>
                  </a:lnTo>
                  <a:lnTo>
                    <a:pt x="55169" y="49997"/>
                  </a:lnTo>
                  <a:lnTo>
                    <a:pt x="0" y="58017"/>
                  </a:lnTo>
                  <a:lnTo>
                    <a:pt x="39919" y="96926"/>
                  </a:lnTo>
                  <a:lnTo>
                    <a:pt x="30489" y="151867"/>
                  </a:lnTo>
                  <a:close/>
                  <a:moveTo>
                    <a:pt x="70038" y="70456"/>
                  </a:moveTo>
                  <a:lnTo>
                    <a:pt x="79839" y="50597"/>
                  </a:lnTo>
                  <a:lnTo>
                    <a:pt x="89640" y="70456"/>
                  </a:lnTo>
                  <a:lnTo>
                    <a:pt x="111557" y="73647"/>
                  </a:lnTo>
                  <a:lnTo>
                    <a:pt x="95698" y="89106"/>
                  </a:lnTo>
                  <a:lnTo>
                    <a:pt x="99441" y="110938"/>
                  </a:lnTo>
                  <a:lnTo>
                    <a:pt x="79839" y="100632"/>
                  </a:lnTo>
                  <a:lnTo>
                    <a:pt x="60227" y="110938"/>
                  </a:lnTo>
                  <a:lnTo>
                    <a:pt x="63970" y="89106"/>
                  </a:lnTo>
                  <a:lnTo>
                    <a:pt x="48111" y="73647"/>
                  </a:lnTo>
                  <a:lnTo>
                    <a:pt x="70038" y="704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8987">
                <a:buClrTx/>
              </a:pPr>
              <a:endParaRPr lang="en-US" sz="2400" kern="120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127" name="Freeform: Shape 88">
              <a:extLst>
                <a:ext uri="{FF2B5EF4-FFF2-40B4-BE49-F238E27FC236}">
                  <a16:creationId xmlns:a16="http://schemas.microsoft.com/office/drawing/2014/main" id="{7B06AC12-5B28-BA99-9C5E-9386A0206BE6}"/>
                </a:ext>
              </a:extLst>
            </p:cNvPr>
            <p:cNvSpPr/>
            <p:nvPr/>
          </p:nvSpPr>
          <p:spPr>
            <a:xfrm>
              <a:off x="8408920" y="2932576"/>
              <a:ext cx="382162" cy="382161"/>
            </a:xfrm>
            <a:custGeom>
              <a:avLst/>
              <a:gdLst>
                <a:gd name="connsiteX0" fmla="*/ 55979 w 382162"/>
                <a:gd name="connsiteY0" fmla="*/ 45539 h 382161"/>
                <a:gd name="connsiteX1" fmla="*/ 0 w 382162"/>
                <a:gd name="connsiteY1" fmla="*/ 101517 h 382161"/>
                <a:gd name="connsiteX2" fmla="*/ 55979 w 382162"/>
                <a:gd name="connsiteY2" fmla="*/ 157496 h 382161"/>
                <a:gd name="connsiteX3" fmla="*/ 71857 w 382162"/>
                <a:gd name="connsiteY3" fmla="*/ 157496 h 382161"/>
                <a:gd name="connsiteX4" fmla="*/ 157486 w 382162"/>
                <a:gd name="connsiteY4" fmla="*/ 242459 h 382161"/>
                <a:gd name="connsiteX5" fmla="*/ 157486 w 382162"/>
                <a:gd name="connsiteY5" fmla="*/ 291846 h 382161"/>
                <a:gd name="connsiteX6" fmla="*/ 115805 w 382162"/>
                <a:gd name="connsiteY6" fmla="*/ 291846 h 382161"/>
                <a:gd name="connsiteX7" fmla="*/ 93412 w 382162"/>
                <a:gd name="connsiteY7" fmla="*/ 359769 h 382161"/>
                <a:gd name="connsiteX8" fmla="*/ 67923 w 382162"/>
                <a:gd name="connsiteY8" fmla="*/ 359769 h 382161"/>
                <a:gd name="connsiteX9" fmla="*/ 67923 w 382162"/>
                <a:gd name="connsiteY9" fmla="*/ 382162 h 382161"/>
                <a:gd name="connsiteX10" fmla="*/ 314230 w 382162"/>
                <a:gd name="connsiteY10" fmla="*/ 382162 h 382161"/>
                <a:gd name="connsiteX11" fmla="*/ 314230 w 382162"/>
                <a:gd name="connsiteY11" fmla="*/ 359769 h 382161"/>
                <a:gd name="connsiteX12" fmla="*/ 288741 w 382162"/>
                <a:gd name="connsiteY12" fmla="*/ 359769 h 382161"/>
                <a:gd name="connsiteX13" fmla="*/ 266348 w 382162"/>
                <a:gd name="connsiteY13" fmla="*/ 291846 h 382161"/>
                <a:gd name="connsiteX14" fmla="*/ 224667 w 382162"/>
                <a:gd name="connsiteY14" fmla="*/ 291846 h 382161"/>
                <a:gd name="connsiteX15" fmla="*/ 224667 w 382162"/>
                <a:gd name="connsiteY15" fmla="*/ 242402 h 382161"/>
                <a:gd name="connsiteX16" fmla="*/ 309582 w 382162"/>
                <a:gd name="connsiteY16" fmla="*/ 157486 h 382161"/>
                <a:gd name="connsiteX17" fmla="*/ 326184 w 382162"/>
                <a:gd name="connsiteY17" fmla="*/ 157486 h 382161"/>
                <a:gd name="connsiteX18" fmla="*/ 382162 w 382162"/>
                <a:gd name="connsiteY18" fmla="*/ 101508 h 382161"/>
                <a:gd name="connsiteX19" fmla="*/ 326184 w 382162"/>
                <a:gd name="connsiteY19" fmla="*/ 45529 h 382161"/>
                <a:gd name="connsiteX20" fmla="*/ 314240 w 382162"/>
                <a:gd name="connsiteY20" fmla="*/ 45529 h 382161"/>
                <a:gd name="connsiteX21" fmla="*/ 314240 w 382162"/>
                <a:gd name="connsiteY21" fmla="*/ 22393 h 382161"/>
                <a:gd name="connsiteX22" fmla="*/ 337376 w 382162"/>
                <a:gd name="connsiteY22" fmla="*/ 22393 h 382161"/>
                <a:gd name="connsiteX23" fmla="*/ 337376 w 382162"/>
                <a:gd name="connsiteY23" fmla="*/ 0 h 382161"/>
                <a:gd name="connsiteX24" fmla="*/ 44787 w 382162"/>
                <a:gd name="connsiteY24" fmla="*/ 0 h 382161"/>
                <a:gd name="connsiteX25" fmla="*/ 44787 w 382162"/>
                <a:gd name="connsiteY25" fmla="*/ 22393 h 382161"/>
                <a:gd name="connsiteX26" fmla="*/ 67180 w 382162"/>
                <a:gd name="connsiteY26" fmla="*/ 22393 h 382161"/>
                <a:gd name="connsiteX27" fmla="*/ 67180 w 382162"/>
                <a:gd name="connsiteY27" fmla="*/ 45529 h 382161"/>
                <a:gd name="connsiteX28" fmla="*/ 55979 w 382162"/>
                <a:gd name="connsiteY28" fmla="*/ 45529 h 382161"/>
                <a:gd name="connsiteX29" fmla="*/ 55979 w 382162"/>
                <a:gd name="connsiteY29" fmla="*/ 135112 h 382161"/>
                <a:gd name="connsiteX30" fmla="*/ 22393 w 382162"/>
                <a:gd name="connsiteY30" fmla="*/ 101527 h 382161"/>
                <a:gd name="connsiteX31" fmla="*/ 55979 w 382162"/>
                <a:gd name="connsiteY31" fmla="*/ 67942 h 382161"/>
                <a:gd name="connsiteX32" fmla="*/ 67170 w 382162"/>
                <a:gd name="connsiteY32" fmla="*/ 67942 h 382161"/>
                <a:gd name="connsiteX33" fmla="*/ 67170 w 382162"/>
                <a:gd name="connsiteY33" fmla="*/ 123920 h 382161"/>
                <a:gd name="connsiteX34" fmla="*/ 67685 w 382162"/>
                <a:gd name="connsiteY34" fmla="*/ 135112 h 382161"/>
                <a:gd name="connsiteX35" fmla="*/ 55979 w 382162"/>
                <a:gd name="connsiteY35" fmla="*/ 135112 h 382161"/>
                <a:gd name="connsiteX36" fmla="*/ 265166 w 382162"/>
                <a:gd name="connsiteY36" fmla="*/ 359778 h 382161"/>
                <a:gd name="connsiteX37" fmla="*/ 116986 w 382162"/>
                <a:gd name="connsiteY37" fmla="*/ 359778 h 382161"/>
                <a:gd name="connsiteX38" fmla="*/ 131998 w 382162"/>
                <a:gd name="connsiteY38" fmla="*/ 314249 h 382161"/>
                <a:gd name="connsiteX39" fmla="*/ 250155 w 382162"/>
                <a:gd name="connsiteY39" fmla="*/ 314249 h 382161"/>
                <a:gd name="connsiteX40" fmla="*/ 265166 w 382162"/>
                <a:gd name="connsiteY40" fmla="*/ 359778 h 382161"/>
                <a:gd name="connsiteX41" fmla="*/ 202273 w 382162"/>
                <a:gd name="connsiteY41" fmla="*/ 291855 h 382161"/>
                <a:gd name="connsiteX42" fmla="*/ 179880 w 382162"/>
                <a:gd name="connsiteY42" fmla="*/ 291855 h 382161"/>
                <a:gd name="connsiteX43" fmla="*/ 179880 w 382162"/>
                <a:gd name="connsiteY43" fmla="*/ 246564 h 382161"/>
                <a:gd name="connsiteX44" fmla="*/ 191081 w 382162"/>
                <a:gd name="connsiteY44" fmla="*/ 247069 h 382161"/>
                <a:gd name="connsiteX45" fmla="*/ 202273 w 382162"/>
                <a:gd name="connsiteY45" fmla="*/ 246555 h 382161"/>
                <a:gd name="connsiteX46" fmla="*/ 202273 w 382162"/>
                <a:gd name="connsiteY46" fmla="*/ 291855 h 382161"/>
                <a:gd name="connsiteX47" fmla="*/ 326174 w 382162"/>
                <a:gd name="connsiteY47" fmla="*/ 67932 h 382161"/>
                <a:gd name="connsiteX48" fmla="*/ 359759 w 382162"/>
                <a:gd name="connsiteY48" fmla="*/ 101517 h 382161"/>
                <a:gd name="connsiteX49" fmla="*/ 326174 w 382162"/>
                <a:gd name="connsiteY49" fmla="*/ 135103 h 382161"/>
                <a:gd name="connsiteX50" fmla="*/ 313716 w 382162"/>
                <a:gd name="connsiteY50" fmla="*/ 135103 h 382161"/>
                <a:gd name="connsiteX51" fmla="*/ 314230 w 382162"/>
                <a:gd name="connsiteY51" fmla="*/ 123911 h 382161"/>
                <a:gd name="connsiteX52" fmla="*/ 314230 w 382162"/>
                <a:gd name="connsiteY52" fmla="*/ 67932 h 382161"/>
                <a:gd name="connsiteX53" fmla="*/ 326174 w 382162"/>
                <a:gd name="connsiteY53" fmla="*/ 67932 h 382161"/>
                <a:gd name="connsiteX54" fmla="*/ 291846 w 382162"/>
                <a:gd name="connsiteY54" fmla="*/ 22403 h 382161"/>
                <a:gd name="connsiteX55" fmla="*/ 291846 w 382162"/>
                <a:gd name="connsiteY55" fmla="*/ 123911 h 382161"/>
                <a:gd name="connsiteX56" fmla="*/ 191081 w 382162"/>
                <a:gd name="connsiteY56" fmla="*/ 224676 h 382161"/>
                <a:gd name="connsiteX57" fmla="*/ 89573 w 382162"/>
                <a:gd name="connsiteY57" fmla="*/ 123911 h 382161"/>
                <a:gd name="connsiteX58" fmla="*/ 89573 w 382162"/>
                <a:gd name="connsiteY58" fmla="*/ 22403 h 382161"/>
                <a:gd name="connsiteX59" fmla="*/ 291846 w 382162"/>
                <a:gd name="connsiteY59" fmla="*/ 22403 h 382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382162" h="382161">
                  <a:moveTo>
                    <a:pt x="55979" y="45539"/>
                  </a:moveTo>
                  <a:cubicBezTo>
                    <a:pt x="25108" y="45539"/>
                    <a:pt x="0" y="70647"/>
                    <a:pt x="0" y="101517"/>
                  </a:cubicBezTo>
                  <a:cubicBezTo>
                    <a:pt x="0" y="132388"/>
                    <a:pt x="25108" y="157496"/>
                    <a:pt x="55979" y="157496"/>
                  </a:cubicBezTo>
                  <a:lnTo>
                    <a:pt x="71857" y="157496"/>
                  </a:lnTo>
                  <a:cubicBezTo>
                    <a:pt x="83573" y="198520"/>
                    <a:pt x="116186" y="230886"/>
                    <a:pt x="157486" y="242459"/>
                  </a:cubicBezTo>
                  <a:lnTo>
                    <a:pt x="157486" y="291846"/>
                  </a:lnTo>
                  <a:lnTo>
                    <a:pt x="115805" y="291846"/>
                  </a:lnTo>
                  <a:lnTo>
                    <a:pt x="93412" y="359769"/>
                  </a:lnTo>
                  <a:lnTo>
                    <a:pt x="67923" y="359769"/>
                  </a:lnTo>
                  <a:lnTo>
                    <a:pt x="67923" y="382162"/>
                  </a:lnTo>
                  <a:lnTo>
                    <a:pt x="314230" y="382162"/>
                  </a:lnTo>
                  <a:lnTo>
                    <a:pt x="314230" y="359769"/>
                  </a:lnTo>
                  <a:lnTo>
                    <a:pt x="288741" y="359769"/>
                  </a:lnTo>
                  <a:lnTo>
                    <a:pt x="266348" y="291846"/>
                  </a:lnTo>
                  <a:lnTo>
                    <a:pt x="224667" y="291846"/>
                  </a:lnTo>
                  <a:lnTo>
                    <a:pt x="224667" y="242402"/>
                  </a:lnTo>
                  <a:cubicBezTo>
                    <a:pt x="265624" y="230781"/>
                    <a:pt x="297952" y="198444"/>
                    <a:pt x="309582" y="157486"/>
                  </a:cubicBezTo>
                  <a:lnTo>
                    <a:pt x="326184" y="157486"/>
                  </a:lnTo>
                  <a:cubicBezTo>
                    <a:pt x="357054" y="157486"/>
                    <a:pt x="382162" y="132378"/>
                    <a:pt x="382162" y="101508"/>
                  </a:cubicBezTo>
                  <a:cubicBezTo>
                    <a:pt x="382162" y="70637"/>
                    <a:pt x="357054" y="45529"/>
                    <a:pt x="326184" y="45529"/>
                  </a:cubicBezTo>
                  <a:lnTo>
                    <a:pt x="314240" y="45529"/>
                  </a:lnTo>
                  <a:lnTo>
                    <a:pt x="314240" y="22393"/>
                  </a:lnTo>
                  <a:lnTo>
                    <a:pt x="337376" y="22393"/>
                  </a:lnTo>
                  <a:lnTo>
                    <a:pt x="337376" y="0"/>
                  </a:lnTo>
                  <a:cubicBezTo>
                    <a:pt x="321574" y="0"/>
                    <a:pt x="67904" y="0"/>
                    <a:pt x="44787" y="0"/>
                  </a:cubicBezTo>
                  <a:lnTo>
                    <a:pt x="44787" y="22393"/>
                  </a:lnTo>
                  <a:lnTo>
                    <a:pt x="67180" y="22393"/>
                  </a:lnTo>
                  <a:lnTo>
                    <a:pt x="67180" y="45529"/>
                  </a:lnTo>
                  <a:lnTo>
                    <a:pt x="55979" y="45529"/>
                  </a:lnTo>
                  <a:close/>
                  <a:moveTo>
                    <a:pt x="55979" y="135112"/>
                  </a:moveTo>
                  <a:cubicBezTo>
                    <a:pt x="37462" y="135112"/>
                    <a:pt x="22393" y="120044"/>
                    <a:pt x="22393" y="101527"/>
                  </a:cubicBezTo>
                  <a:cubicBezTo>
                    <a:pt x="22393" y="83010"/>
                    <a:pt x="37462" y="67942"/>
                    <a:pt x="55979" y="67942"/>
                  </a:cubicBezTo>
                  <a:lnTo>
                    <a:pt x="67170" y="67942"/>
                  </a:lnTo>
                  <a:lnTo>
                    <a:pt x="67170" y="123920"/>
                  </a:lnTo>
                  <a:cubicBezTo>
                    <a:pt x="67170" y="127692"/>
                    <a:pt x="67352" y="131426"/>
                    <a:pt x="67685" y="135112"/>
                  </a:cubicBezTo>
                  <a:lnTo>
                    <a:pt x="55979" y="135112"/>
                  </a:lnTo>
                  <a:close/>
                  <a:moveTo>
                    <a:pt x="265166" y="359778"/>
                  </a:moveTo>
                  <a:lnTo>
                    <a:pt x="116986" y="359778"/>
                  </a:lnTo>
                  <a:lnTo>
                    <a:pt x="131998" y="314249"/>
                  </a:lnTo>
                  <a:lnTo>
                    <a:pt x="250155" y="314249"/>
                  </a:lnTo>
                  <a:lnTo>
                    <a:pt x="265166" y="359778"/>
                  </a:lnTo>
                  <a:close/>
                  <a:moveTo>
                    <a:pt x="202273" y="291855"/>
                  </a:moveTo>
                  <a:lnTo>
                    <a:pt x="179880" y="291855"/>
                  </a:lnTo>
                  <a:lnTo>
                    <a:pt x="179880" y="246564"/>
                  </a:lnTo>
                  <a:cubicBezTo>
                    <a:pt x="183566" y="246897"/>
                    <a:pt x="187300" y="247069"/>
                    <a:pt x="191081" y="247069"/>
                  </a:cubicBezTo>
                  <a:cubicBezTo>
                    <a:pt x="194853" y="247069"/>
                    <a:pt x="198587" y="246888"/>
                    <a:pt x="202273" y="246555"/>
                  </a:cubicBezTo>
                  <a:lnTo>
                    <a:pt x="202273" y="291855"/>
                  </a:lnTo>
                  <a:close/>
                  <a:moveTo>
                    <a:pt x="326174" y="67932"/>
                  </a:moveTo>
                  <a:cubicBezTo>
                    <a:pt x="344691" y="67932"/>
                    <a:pt x="359759" y="83001"/>
                    <a:pt x="359759" y="101517"/>
                  </a:cubicBezTo>
                  <a:cubicBezTo>
                    <a:pt x="359759" y="120034"/>
                    <a:pt x="344691" y="135103"/>
                    <a:pt x="326174" y="135103"/>
                  </a:cubicBezTo>
                  <a:lnTo>
                    <a:pt x="313716" y="135103"/>
                  </a:lnTo>
                  <a:cubicBezTo>
                    <a:pt x="314049" y="131416"/>
                    <a:pt x="314230" y="127683"/>
                    <a:pt x="314230" y="123911"/>
                  </a:cubicBezTo>
                  <a:lnTo>
                    <a:pt x="314230" y="67932"/>
                  </a:lnTo>
                  <a:lnTo>
                    <a:pt x="326174" y="67932"/>
                  </a:lnTo>
                  <a:close/>
                  <a:moveTo>
                    <a:pt x="291846" y="22403"/>
                  </a:moveTo>
                  <a:lnTo>
                    <a:pt x="291846" y="123911"/>
                  </a:lnTo>
                  <a:cubicBezTo>
                    <a:pt x="291846" y="179470"/>
                    <a:pt x="246641" y="224676"/>
                    <a:pt x="191081" y="224676"/>
                  </a:cubicBezTo>
                  <a:cubicBezTo>
                    <a:pt x="135112" y="224676"/>
                    <a:pt x="89573" y="179470"/>
                    <a:pt x="89573" y="123911"/>
                  </a:cubicBezTo>
                  <a:lnTo>
                    <a:pt x="89573" y="22403"/>
                  </a:lnTo>
                  <a:lnTo>
                    <a:pt x="291846" y="2240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8987">
                <a:buClrTx/>
              </a:pPr>
              <a:endParaRPr lang="en-US" sz="2400" kern="120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</p:grpSp>
      <p:sp>
        <p:nvSpPr>
          <p:cNvPr id="128" name="TextBox 127">
            <a:extLst>
              <a:ext uri="{FF2B5EF4-FFF2-40B4-BE49-F238E27FC236}">
                <a16:creationId xmlns:a16="http://schemas.microsoft.com/office/drawing/2014/main" id="{F5CB9DB5-925A-121A-CF6F-DAEE7B502163}"/>
              </a:ext>
            </a:extLst>
          </p:cNvPr>
          <p:cNvSpPr txBox="1"/>
          <p:nvPr/>
        </p:nvSpPr>
        <p:spPr>
          <a:xfrm>
            <a:off x="9563336" y="1770283"/>
            <a:ext cx="4780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987">
              <a:buClrTx/>
            </a:pPr>
            <a:r>
              <a:rPr lang="en-US" sz="1600" b="1" kern="1200">
                <a:ln/>
                <a:solidFill>
                  <a:srgbClr val="00334E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  <a:rtl val="0"/>
              </a:rPr>
              <a:t>05.</a:t>
            </a:r>
          </a:p>
        </p:txBody>
      </p:sp>
      <p:sp>
        <p:nvSpPr>
          <p:cNvPr id="129" name="Freeform: Shape 90">
            <a:extLst>
              <a:ext uri="{FF2B5EF4-FFF2-40B4-BE49-F238E27FC236}">
                <a16:creationId xmlns:a16="http://schemas.microsoft.com/office/drawing/2014/main" id="{ABA14929-A033-5863-E5DE-6367C4C9A2DE}"/>
              </a:ext>
            </a:extLst>
          </p:cNvPr>
          <p:cNvSpPr/>
          <p:nvPr/>
        </p:nvSpPr>
        <p:spPr>
          <a:xfrm>
            <a:off x="1095657" y="3786093"/>
            <a:ext cx="10557730" cy="314218"/>
          </a:xfrm>
          <a:custGeom>
            <a:avLst/>
            <a:gdLst>
              <a:gd name="connsiteX0" fmla="*/ 6400800 w 6400800"/>
              <a:gd name="connsiteY0" fmla="*/ 95250 h 190500"/>
              <a:gd name="connsiteX1" fmla="*/ 6372892 w 6400800"/>
              <a:gd name="connsiteY1" fmla="*/ 162592 h 190500"/>
              <a:gd name="connsiteX2" fmla="*/ 6305550 w 6400800"/>
              <a:gd name="connsiteY2" fmla="*/ 190500 h 190500"/>
              <a:gd name="connsiteX3" fmla="*/ 95250 w 6400800"/>
              <a:gd name="connsiteY3" fmla="*/ 190500 h 190500"/>
              <a:gd name="connsiteX4" fmla="*/ 0 w 6400800"/>
              <a:gd name="connsiteY4" fmla="*/ 95250 h 190500"/>
              <a:gd name="connsiteX5" fmla="*/ 27908 w 6400800"/>
              <a:gd name="connsiteY5" fmla="*/ 27908 h 190500"/>
              <a:gd name="connsiteX6" fmla="*/ 95250 w 6400800"/>
              <a:gd name="connsiteY6" fmla="*/ 0 h 190500"/>
              <a:gd name="connsiteX7" fmla="*/ 6305550 w 6400800"/>
              <a:gd name="connsiteY7" fmla="*/ 0 h 190500"/>
              <a:gd name="connsiteX8" fmla="*/ 6400800 w 6400800"/>
              <a:gd name="connsiteY8" fmla="*/ 9525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00800" h="190500">
                <a:moveTo>
                  <a:pt x="6400800" y="95250"/>
                </a:moveTo>
                <a:cubicBezTo>
                  <a:pt x="6400800" y="121539"/>
                  <a:pt x="6390132" y="145352"/>
                  <a:pt x="6372892" y="162592"/>
                </a:cubicBezTo>
                <a:cubicBezTo>
                  <a:pt x="6355652" y="179832"/>
                  <a:pt x="6331839" y="190500"/>
                  <a:pt x="6305550" y="190500"/>
                </a:cubicBezTo>
                <a:lnTo>
                  <a:pt x="95250" y="190500"/>
                </a:lnTo>
                <a:cubicBezTo>
                  <a:pt x="42672" y="190500"/>
                  <a:pt x="0" y="147828"/>
                  <a:pt x="0" y="95250"/>
                </a:cubicBezTo>
                <a:cubicBezTo>
                  <a:pt x="0" y="68961"/>
                  <a:pt x="10668" y="45148"/>
                  <a:pt x="27908" y="27908"/>
                </a:cubicBezTo>
                <a:cubicBezTo>
                  <a:pt x="45149" y="10668"/>
                  <a:pt x="68961" y="0"/>
                  <a:pt x="95250" y="0"/>
                </a:cubicBezTo>
                <a:lnTo>
                  <a:pt x="6305550" y="0"/>
                </a:lnTo>
                <a:cubicBezTo>
                  <a:pt x="6358128" y="0"/>
                  <a:pt x="6400800" y="42672"/>
                  <a:pt x="6400800" y="95250"/>
                </a:cubicBezTo>
                <a:close/>
              </a:path>
            </a:pathLst>
          </a:custGeom>
          <a:solidFill>
            <a:srgbClr val="E5E5E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1218987">
              <a:buClrTx/>
            </a:pPr>
            <a:endParaRPr lang="en-US" sz="2400" kern="1200">
              <a:solidFill>
                <a:prstClr val="black"/>
              </a:solidFill>
              <a:latin typeface="Calibri"/>
              <a:ea typeface="+mn-ea"/>
            </a:endParaRPr>
          </a:p>
        </p:txBody>
      </p: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B560007F-8653-8200-9B28-0CB9D391832C}"/>
              </a:ext>
            </a:extLst>
          </p:cNvPr>
          <p:cNvGrpSpPr/>
          <p:nvPr/>
        </p:nvGrpSpPr>
        <p:grpSpPr>
          <a:xfrm>
            <a:off x="1085221" y="3759812"/>
            <a:ext cx="10557729" cy="366782"/>
            <a:chOff x="815547" y="3917718"/>
            <a:chExt cx="10557729" cy="314218"/>
          </a:xfrm>
        </p:grpSpPr>
        <p:sp>
          <p:nvSpPr>
            <p:cNvPr id="131" name="Freeform: Shape 92">
              <a:extLst>
                <a:ext uri="{FF2B5EF4-FFF2-40B4-BE49-F238E27FC236}">
                  <a16:creationId xmlns:a16="http://schemas.microsoft.com/office/drawing/2014/main" id="{D8100A6A-EA84-1CE6-7E28-D235B3BF77A0}"/>
                </a:ext>
              </a:extLst>
            </p:cNvPr>
            <p:cNvSpPr/>
            <p:nvPr/>
          </p:nvSpPr>
          <p:spPr>
            <a:xfrm>
              <a:off x="815547" y="3917718"/>
              <a:ext cx="1947681" cy="314218"/>
            </a:xfrm>
            <a:custGeom>
              <a:avLst/>
              <a:gdLst>
                <a:gd name="connsiteX0" fmla="*/ 1180814 w 1180814"/>
                <a:gd name="connsiteY0" fmla="*/ 0 h 190500"/>
                <a:gd name="connsiteX1" fmla="*/ 1180814 w 1180814"/>
                <a:gd name="connsiteY1" fmla="*/ 190500 h 190500"/>
                <a:gd name="connsiteX2" fmla="*/ 95250 w 1180814"/>
                <a:gd name="connsiteY2" fmla="*/ 190500 h 190500"/>
                <a:gd name="connsiteX3" fmla="*/ 0 w 1180814"/>
                <a:gd name="connsiteY3" fmla="*/ 95250 h 190500"/>
                <a:gd name="connsiteX4" fmla="*/ 27908 w 1180814"/>
                <a:gd name="connsiteY4" fmla="*/ 27908 h 190500"/>
                <a:gd name="connsiteX5" fmla="*/ 95250 w 1180814"/>
                <a:gd name="connsiteY5" fmla="*/ 0 h 190500"/>
                <a:gd name="connsiteX6" fmla="*/ 1180814 w 1180814"/>
                <a:gd name="connsiteY6" fmla="*/ 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80814" h="190500">
                  <a:moveTo>
                    <a:pt x="1180814" y="0"/>
                  </a:moveTo>
                  <a:lnTo>
                    <a:pt x="1180814" y="190500"/>
                  </a:lnTo>
                  <a:lnTo>
                    <a:pt x="95250" y="190500"/>
                  </a:lnTo>
                  <a:cubicBezTo>
                    <a:pt x="42672" y="190500"/>
                    <a:pt x="0" y="147828"/>
                    <a:pt x="0" y="95250"/>
                  </a:cubicBezTo>
                  <a:cubicBezTo>
                    <a:pt x="0" y="68961"/>
                    <a:pt x="10668" y="45148"/>
                    <a:pt x="27908" y="27908"/>
                  </a:cubicBezTo>
                  <a:cubicBezTo>
                    <a:pt x="45149" y="10668"/>
                    <a:pt x="68961" y="0"/>
                    <a:pt x="95250" y="0"/>
                  </a:cubicBezTo>
                  <a:lnTo>
                    <a:pt x="1180814" y="0"/>
                  </a:lnTo>
                  <a:close/>
                </a:path>
              </a:pathLst>
            </a:custGeom>
            <a:solidFill>
              <a:srgbClr val="EFAC6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  <p:sp>
          <p:nvSpPr>
            <p:cNvPr id="132" name="Freeform: Shape 104">
              <a:extLst>
                <a:ext uri="{FF2B5EF4-FFF2-40B4-BE49-F238E27FC236}">
                  <a16:creationId xmlns:a16="http://schemas.microsoft.com/office/drawing/2014/main" id="{6605B719-F00B-002E-3BC6-684818B36801}"/>
                </a:ext>
              </a:extLst>
            </p:cNvPr>
            <p:cNvSpPr/>
            <p:nvPr/>
          </p:nvSpPr>
          <p:spPr>
            <a:xfrm>
              <a:off x="2763228" y="3917718"/>
              <a:ext cx="2140296" cy="314218"/>
            </a:xfrm>
            <a:custGeom>
              <a:avLst/>
              <a:gdLst>
                <a:gd name="connsiteX0" fmla="*/ 0 w 1297590"/>
                <a:gd name="connsiteY0" fmla="*/ 0 h 190500"/>
                <a:gd name="connsiteX1" fmla="*/ 1297591 w 1297590"/>
                <a:gd name="connsiteY1" fmla="*/ 0 h 190500"/>
                <a:gd name="connsiteX2" fmla="*/ 1297591 w 1297590"/>
                <a:gd name="connsiteY2" fmla="*/ 190500 h 190500"/>
                <a:gd name="connsiteX3" fmla="*/ 0 w 1297590"/>
                <a:gd name="connsiteY3" fmla="*/ 19050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7590" h="190500">
                  <a:moveTo>
                    <a:pt x="0" y="0"/>
                  </a:moveTo>
                  <a:lnTo>
                    <a:pt x="1297591" y="0"/>
                  </a:lnTo>
                  <a:lnTo>
                    <a:pt x="1297591" y="190500"/>
                  </a:lnTo>
                  <a:lnTo>
                    <a:pt x="0" y="190500"/>
                  </a:lnTo>
                  <a:close/>
                </a:path>
              </a:pathLst>
            </a:custGeom>
            <a:solidFill>
              <a:srgbClr val="E9117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  <p:sp>
          <p:nvSpPr>
            <p:cNvPr id="133" name="Freeform: Shape 116">
              <a:extLst>
                <a:ext uri="{FF2B5EF4-FFF2-40B4-BE49-F238E27FC236}">
                  <a16:creationId xmlns:a16="http://schemas.microsoft.com/office/drawing/2014/main" id="{DDD998EB-E77B-65FF-D174-735B6C33A15D}"/>
                </a:ext>
              </a:extLst>
            </p:cNvPr>
            <p:cNvSpPr/>
            <p:nvPr/>
          </p:nvSpPr>
          <p:spPr>
            <a:xfrm>
              <a:off x="4903525" y="3917718"/>
              <a:ext cx="2140454" cy="314218"/>
            </a:xfrm>
            <a:custGeom>
              <a:avLst/>
              <a:gdLst>
                <a:gd name="connsiteX0" fmla="*/ 0 w 1297686"/>
                <a:gd name="connsiteY0" fmla="*/ 0 h 190500"/>
                <a:gd name="connsiteX1" fmla="*/ 1297686 w 1297686"/>
                <a:gd name="connsiteY1" fmla="*/ 0 h 190500"/>
                <a:gd name="connsiteX2" fmla="*/ 1297686 w 1297686"/>
                <a:gd name="connsiteY2" fmla="*/ 190500 h 190500"/>
                <a:gd name="connsiteX3" fmla="*/ 0 w 1297686"/>
                <a:gd name="connsiteY3" fmla="*/ 19050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7686" h="190500">
                  <a:moveTo>
                    <a:pt x="0" y="0"/>
                  </a:moveTo>
                  <a:lnTo>
                    <a:pt x="1297686" y="0"/>
                  </a:lnTo>
                  <a:lnTo>
                    <a:pt x="1297686" y="190500"/>
                  </a:lnTo>
                  <a:lnTo>
                    <a:pt x="0" y="190500"/>
                  </a:lnTo>
                  <a:close/>
                </a:path>
              </a:pathLst>
            </a:custGeom>
            <a:solidFill>
              <a:srgbClr val="1DAFE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  <p:sp>
          <p:nvSpPr>
            <p:cNvPr id="134" name="Freeform: Shape 128">
              <a:extLst>
                <a:ext uri="{FF2B5EF4-FFF2-40B4-BE49-F238E27FC236}">
                  <a16:creationId xmlns:a16="http://schemas.microsoft.com/office/drawing/2014/main" id="{BC6DE546-ADBA-2E7E-21EF-785576A3BF42}"/>
                </a:ext>
              </a:extLst>
            </p:cNvPr>
            <p:cNvSpPr/>
            <p:nvPr/>
          </p:nvSpPr>
          <p:spPr>
            <a:xfrm>
              <a:off x="7043979" y="3917718"/>
              <a:ext cx="2140454" cy="314218"/>
            </a:xfrm>
            <a:custGeom>
              <a:avLst/>
              <a:gdLst>
                <a:gd name="connsiteX0" fmla="*/ 0 w 1297686"/>
                <a:gd name="connsiteY0" fmla="*/ 0 h 190500"/>
                <a:gd name="connsiteX1" fmla="*/ 1297686 w 1297686"/>
                <a:gd name="connsiteY1" fmla="*/ 0 h 190500"/>
                <a:gd name="connsiteX2" fmla="*/ 1297686 w 1297686"/>
                <a:gd name="connsiteY2" fmla="*/ 190500 h 190500"/>
                <a:gd name="connsiteX3" fmla="*/ 0 w 1297686"/>
                <a:gd name="connsiteY3" fmla="*/ 19050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7686" h="190500">
                  <a:moveTo>
                    <a:pt x="0" y="0"/>
                  </a:moveTo>
                  <a:lnTo>
                    <a:pt x="1297686" y="0"/>
                  </a:lnTo>
                  <a:lnTo>
                    <a:pt x="1297686" y="190500"/>
                  </a:lnTo>
                  <a:lnTo>
                    <a:pt x="0" y="190500"/>
                  </a:lnTo>
                  <a:close/>
                </a:path>
              </a:pathLst>
            </a:custGeom>
            <a:solidFill>
              <a:srgbClr val="8BB74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  <p:sp>
          <p:nvSpPr>
            <p:cNvPr id="135" name="Freeform: Shape 140">
              <a:extLst>
                <a:ext uri="{FF2B5EF4-FFF2-40B4-BE49-F238E27FC236}">
                  <a16:creationId xmlns:a16="http://schemas.microsoft.com/office/drawing/2014/main" id="{19B868B6-E2E7-EBC1-93CF-1B7E1AB592BB}"/>
                </a:ext>
              </a:extLst>
            </p:cNvPr>
            <p:cNvSpPr/>
            <p:nvPr/>
          </p:nvSpPr>
          <p:spPr>
            <a:xfrm>
              <a:off x="9184432" y="3917718"/>
              <a:ext cx="2188844" cy="314218"/>
            </a:xfrm>
            <a:custGeom>
              <a:avLst/>
              <a:gdLst>
                <a:gd name="connsiteX0" fmla="*/ 1327023 w 1327023"/>
                <a:gd name="connsiteY0" fmla="*/ 95250 h 190500"/>
                <a:gd name="connsiteX1" fmla="*/ 1299115 w 1327023"/>
                <a:gd name="connsiteY1" fmla="*/ 162592 h 190500"/>
                <a:gd name="connsiteX2" fmla="*/ 1231773 w 1327023"/>
                <a:gd name="connsiteY2" fmla="*/ 190500 h 190500"/>
                <a:gd name="connsiteX3" fmla="*/ 0 w 1327023"/>
                <a:gd name="connsiteY3" fmla="*/ 190500 h 190500"/>
                <a:gd name="connsiteX4" fmla="*/ 0 w 1327023"/>
                <a:gd name="connsiteY4" fmla="*/ 0 h 190500"/>
                <a:gd name="connsiteX5" fmla="*/ 1231773 w 1327023"/>
                <a:gd name="connsiteY5" fmla="*/ 0 h 190500"/>
                <a:gd name="connsiteX6" fmla="*/ 1327023 w 1327023"/>
                <a:gd name="connsiteY6" fmla="*/ 9525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27023" h="190500">
                  <a:moveTo>
                    <a:pt x="1327023" y="95250"/>
                  </a:moveTo>
                  <a:cubicBezTo>
                    <a:pt x="1327023" y="121539"/>
                    <a:pt x="1316355" y="145352"/>
                    <a:pt x="1299115" y="162592"/>
                  </a:cubicBezTo>
                  <a:cubicBezTo>
                    <a:pt x="1281875" y="179832"/>
                    <a:pt x="1258062" y="190500"/>
                    <a:pt x="1231773" y="190500"/>
                  </a:cubicBezTo>
                  <a:lnTo>
                    <a:pt x="0" y="190500"/>
                  </a:lnTo>
                  <a:lnTo>
                    <a:pt x="0" y="0"/>
                  </a:lnTo>
                  <a:lnTo>
                    <a:pt x="1231773" y="0"/>
                  </a:lnTo>
                  <a:cubicBezTo>
                    <a:pt x="1284351" y="0"/>
                    <a:pt x="1327023" y="42672"/>
                    <a:pt x="1327023" y="95250"/>
                  </a:cubicBezTo>
                  <a:close/>
                </a:path>
              </a:pathLst>
            </a:custGeom>
            <a:solidFill>
              <a:srgbClr val="1F497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</p:grpSp>
      <p:sp>
        <p:nvSpPr>
          <p:cNvPr id="136" name="TextBox 135">
            <a:extLst>
              <a:ext uri="{FF2B5EF4-FFF2-40B4-BE49-F238E27FC236}">
                <a16:creationId xmlns:a16="http://schemas.microsoft.com/office/drawing/2014/main" id="{71CF9C8B-3D07-BB4B-D375-271251C546F6}"/>
              </a:ext>
            </a:extLst>
          </p:cNvPr>
          <p:cNvSpPr txBox="1"/>
          <p:nvPr/>
        </p:nvSpPr>
        <p:spPr>
          <a:xfrm>
            <a:off x="721488" y="4279165"/>
            <a:ext cx="23212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BRIGHT FUTURE Pharmaceutical Laboratory Limited </a:t>
            </a: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ilianzishwa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.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02A3C553-1274-2031-5B47-0874F00011AF}"/>
              </a:ext>
            </a:extLst>
          </p:cNvPr>
          <p:cNvSpPr txBox="1"/>
          <p:nvPr/>
        </p:nvSpPr>
        <p:spPr>
          <a:xfrm>
            <a:off x="3032902" y="4261385"/>
            <a:ext cx="21390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600" b="1" dirty="0">
                <a:solidFill>
                  <a:prstClr val="black"/>
                </a:solidFill>
                <a:latin typeface="Red Hat Text"/>
                <a:ea typeface="Red Hat Text"/>
                <a:cs typeface="Red Hat Text"/>
                <a:sym typeface="Red Hat Text"/>
              </a:rPr>
              <a:t>Kampuni ya BF SUMA ilijitanua Marekani na Afrika.</a:t>
            </a:r>
          </a:p>
        </p:txBody>
      </p: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DC5835CB-DDA2-D80E-18C0-C35DC888DFED}"/>
              </a:ext>
            </a:extLst>
          </p:cNvPr>
          <p:cNvGrpSpPr/>
          <p:nvPr/>
        </p:nvGrpSpPr>
        <p:grpSpPr>
          <a:xfrm>
            <a:off x="5171984" y="4261385"/>
            <a:ext cx="2163324" cy="830997"/>
            <a:chOff x="599177" y="4393009"/>
            <a:chExt cx="2163324" cy="830997"/>
          </a:xfrm>
        </p:grpSpPr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0A3157CF-BEFF-AAED-8A3A-3DBECDC39515}"/>
                </a:ext>
              </a:extLst>
            </p:cNvPr>
            <p:cNvSpPr txBox="1"/>
            <p:nvPr/>
          </p:nvSpPr>
          <p:spPr>
            <a:xfrm>
              <a:off x="781356" y="4393009"/>
              <a:ext cx="17989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err="1">
                  <a:solidFill>
                    <a:prstClr val="black"/>
                  </a:solidFill>
                  <a:latin typeface="Red Hat Text"/>
                  <a:ea typeface="Red Hat Text"/>
                  <a:cs typeface="Red Hat Text"/>
                  <a:sym typeface="Red Hat Text"/>
                </a:rPr>
                <a:t>Kampuni</a:t>
              </a:r>
              <a:r>
                <a:rPr lang="en-US" sz="1600" b="1" dirty="0">
                  <a:solidFill>
                    <a:prstClr val="black"/>
                  </a:solidFill>
                  <a:latin typeface="Red Hat Text"/>
                  <a:ea typeface="Red Hat Text"/>
                  <a:cs typeface="Red Hat Text"/>
                  <a:sym typeface="Red Hat Text"/>
                </a:rPr>
                <a:t> </a:t>
              </a:r>
              <a:r>
                <a:rPr lang="en-US" sz="1600" b="1" dirty="0" err="1">
                  <a:solidFill>
                    <a:prstClr val="black"/>
                  </a:solidFill>
                  <a:latin typeface="Red Hat Text"/>
                  <a:ea typeface="Red Hat Text"/>
                  <a:cs typeface="Red Hat Text"/>
                  <a:sym typeface="Red Hat Text"/>
                </a:rPr>
                <a:t>ya</a:t>
              </a:r>
              <a:r>
                <a:rPr lang="en-US" sz="1600" b="1" dirty="0">
                  <a:solidFill>
                    <a:prstClr val="black"/>
                  </a:solidFill>
                  <a:latin typeface="Red Hat Text"/>
                  <a:ea typeface="Red Hat Text"/>
                  <a:cs typeface="Red Hat Text"/>
                  <a:sym typeface="Red Hat Text"/>
                </a:rPr>
                <a:t> BF SUMA </a:t>
              </a:r>
              <a:r>
                <a:rPr lang="en-US" sz="1600" b="1" dirty="0" err="1">
                  <a:solidFill>
                    <a:prstClr val="black"/>
                  </a:solidFill>
                  <a:latin typeface="Red Hat Text"/>
                  <a:ea typeface="Red Hat Text"/>
                  <a:cs typeface="Red Hat Text"/>
                  <a:sym typeface="Red Hat Text"/>
                </a:rPr>
                <a:t>ilianza</a:t>
              </a:r>
              <a:r>
                <a:rPr lang="en-US" sz="1600" b="1" dirty="0">
                  <a:solidFill>
                    <a:prstClr val="black"/>
                  </a:solidFill>
                  <a:latin typeface="Red Hat Text"/>
                  <a:ea typeface="Red Hat Text"/>
                  <a:cs typeface="Red Hat Text"/>
                  <a:sym typeface="Red Hat Text"/>
                </a:rPr>
                <a:t> </a:t>
              </a:r>
              <a:r>
                <a:rPr lang="en-US" sz="1600" b="1" dirty="0" err="1">
                  <a:solidFill>
                    <a:prstClr val="black"/>
                  </a:solidFill>
                  <a:latin typeface="Red Hat Text"/>
                  <a:ea typeface="Red Hat Text"/>
                  <a:cs typeface="Red Hat Text"/>
                  <a:sym typeface="Red Hat Text"/>
                </a:rPr>
                <a:t>Afrika</a:t>
              </a:r>
              <a:endParaRPr lang="en-US" sz="1600" b="1" dirty="0">
                <a:solidFill>
                  <a:prstClr val="black"/>
                </a:solidFill>
                <a:latin typeface="Red Hat Text"/>
                <a:ea typeface="Red Hat Text"/>
                <a:cs typeface="Red Hat Text"/>
                <a:sym typeface="Red Hat Text"/>
              </a:endParaRPr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1BD1B0A6-6A76-C6B0-15E1-668EE2890EA1}"/>
                </a:ext>
              </a:extLst>
            </p:cNvPr>
            <p:cNvSpPr txBox="1"/>
            <p:nvPr/>
          </p:nvSpPr>
          <p:spPr>
            <a:xfrm>
              <a:off x="599177" y="4831602"/>
              <a:ext cx="216332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987">
                <a:buClrTx/>
              </a:pPr>
              <a:endParaRPr lang="en-US" sz="1600" kern="1200" dirty="0">
                <a:solidFill>
                  <a:prstClr val="black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</p:grpSp>
      <p:sp>
        <p:nvSpPr>
          <p:cNvPr id="141" name="TextBox 140">
            <a:extLst>
              <a:ext uri="{FF2B5EF4-FFF2-40B4-BE49-F238E27FC236}">
                <a16:creationId xmlns:a16="http://schemas.microsoft.com/office/drawing/2014/main" id="{8C295790-7322-7C41-4744-7E0876AE4DDB}"/>
              </a:ext>
            </a:extLst>
          </p:cNvPr>
          <p:cNvSpPr txBox="1"/>
          <p:nvPr/>
        </p:nvSpPr>
        <p:spPr>
          <a:xfrm>
            <a:off x="7132120" y="4302940"/>
            <a:ext cx="23323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600" b="1" dirty="0">
                <a:solidFill>
                  <a:prstClr val="black"/>
                </a:solidFill>
                <a:latin typeface="Red Hat Text"/>
                <a:ea typeface="Red Hat Text"/>
                <a:cs typeface="Red Hat Text"/>
                <a:sym typeface="Red Hat Text"/>
              </a:rPr>
              <a:t>BF SUMA ikapanua viwanda vyake marekani.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5A06483D-16A2-353C-718E-8F4410056B42}"/>
              </a:ext>
            </a:extLst>
          </p:cNvPr>
          <p:cNvSpPr txBox="1"/>
          <p:nvPr/>
        </p:nvSpPr>
        <p:spPr>
          <a:xfrm>
            <a:off x="9464543" y="4261385"/>
            <a:ext cx="20054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Red Hat Text"/>
                <a:ea typeface="Red Hat Text"/>
                <a:cs typeface="Red Hat Text"/>
                <a:sym typeface="Red Hat Text"/>
              </a:rPr>
              <a:t>BF SUMA </a:t>
            </a:r>
            <a:r>
              <a:rPr lang="en-US" b="1" dirty="0" err="1">
                <a:solidFill>
                  <a:prstClr val="black"/>
                </a:solidFill>
                <a:latin typeface="Red Hat Text"/>
                <a:ea typeface="Red Hat Text"/>
                <a:cs typeface="Red Hat Text"/>
                <a:sym typeface="Red Hat Text"/>
              </a:rPr>
              <a:t>ilifuzu</a:t>
            </a:r>
            <a:r>
              <a:rPr lang="en-US" b="1" dirty="0">
                <a:solidFill>
                  <a:prstClr val="black"/>
                </a:solidFill>
                <a:latin typeface="Red Hat Text"/>
                <a:ea typeface="Red Hat Text"/>
                <a:cs typeface="Red Hat Text"/>
                <a:sym typeface="Red Hat Text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Red Hat Text"/>
                <a:ea typeface="Red Hat Text"/>
                <a:cs typeface="Red Hat Text"/>
                <a:sym typeface="Red Hat Text"/>
              </a:rPr>
              <a:t>ukaguzi</a:t>
            </a:r>
            <a:r>
              <a:rPr lang="en-US" b="1" dirty="0">
                <a:solidFill>
                  <a:prstClr val="black"/>
                </a:solidFill>
                <a:latin typeface="Red Hat Text"/>
                <a:ea typeface="Red Hat Text"/>
                <a:cs typeface="Red Hat Text"/>
                <a:sym typeface="Red Hat Text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Red Hat Text"/>
                <a:ea typeface="Red Hat Text"/>
                <a:cs typeface="Red Hat Text"/>
                <a:sym typeface="Red Hat Text"/>
              </a:rPr>
              <a:t>na</a:t>
            </a:r>
            <a:r>
              <a:rPr lang="en-US" b="1" dirty="0">
                <a:solidFill>
                  <a:prstClr val="black"/>
                </a:solidFill>
                <a:latin typeface="Red Hat Text"/>
                <a:ea typeface="Red Hat Text"/>
                <a:cs typeface="Red Hat Text"/>
                <a:sym typeface="Red Hat Text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Red Hat Text"/>
                <a:ea typeface="Red Hat Text"/>
                <a:cs typeface="Red Hat Text"/>
                <a:sym typeface="Red Hat Text"/>
              </a:rPr>
              <a:t>kupata</a:t>
            </a:r>
            <a:r>
              <a:rPr lang="en-US" b="1" dirty="0">
                <a:solidFill>
                  <a:prstClr val="black"/>
                </a:solidFill>
                <a:latin typeface="Red Hat Text"/>
                <a:ea typeface="Red Hat Text"/>
                <a:cs typeface="Red Hat Text"/>
                <a:sym typeface="Red Hat Text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Red Hat Text"/>
                <a:ea typeface="Red Hat Text"/>
                <a:cs typeface="Red Hat Text"/>
                <a:sym typeface="Red Hat Text"/>
              </a:rPr>
              <a:t>vyeti</a:t>
            </a:r>
            <a:r>
              <a:rPr lang="en-US" b="1" dirty="0">
                <a:solidFill>
                  <a:prstClr val="black"/>
                </a:solidFill>
                <a:latin typeface="Red Hat Text"/>
                <a:ea typeface="Red Hat Text"/>
                <a:cs typeface="Red Hat Text"/>
                <a:sym typeface="Red Hat Text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Red Hat Text"/>
                <a:ea typeface="Red Hat Text"/>
                <a:cs typeface="Red Hat Text"/>
                <a:sym typeface="Red Hat Text"/>
              </a:rPr>
              <a:t>vya</a:t>
            </a:r>
            <a:r>
              <a:rPr lang="en-US" b="1" dirty="0">
                <a:solidFill>
                  <a:prstClr val="black"/>
                </a:solidFill>
                <a:latin typeface="Red Hat Text"/>
                <a:ea typeface="Red Hat Text"/>
                <a:cs typeface="Red Hat Text"/>
                <a:sym typeface="Red Hat Text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Red Hat Text"/>
                <a:ea typeface="Red Hat Text"/>
                <a:cs typeface="Red Hat Text"/>
                <a:sym typeface="Red Hat Text"/>
              </a:rPr>
              <a:t>ubora</a:t>
            </a:r>
            <a:r>
              <a:rPr lang="en-US" b="1" dirty="0">
                <a:solidFill>
                  <a:prstClr val="black"/>
                </a:solidFill>
                <a:latin typeface="Red Hat Text"/>
                <a:ea typeface="Red Hat Text"/>
                <a:cs typeface="Red Hat Text"/>
                <a:sym typeface="Red Hat Text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Red Hat Text"/>
                <a:ea typeface="Red Hat Text"/>
                <a:cs typeface="Red Hat Text"/>
                <a:sym typeface="Red Hat Text"/>
              </a:rPr>
              <a:t>vya</a:t>
            </a:r>
            <a:r>
              <a:rPr lang="en-US" b="1" dirty="0">
                <a:solidFill>
                  <a:prstClr val="black"/>
                </a:solidFill>
                <a:latin typeface="Red Hat Text"/>
                <a:ea typeface="Red Hat Text"/>
                <a:cs typeface="Red Hat Text"/>
                <a:sym typeface="Red Hat Text"/>
              </a:rPr>
              <a:t> US – FDA </a:t>
            </a:r>
            <a:r>
              <a:rPr lang="en-US" b="1" dirty="0" err="1">
                <a:solidFill>
                  <a:prstClr val="black"/>
                </a:solidFill>
                <a:latin typeface="Red Hat Text"/>
                <a:ea typeface="Red Hat Text"/>
                <a:cs typeface="Red Hat Text"/>
                <a:sym typeface="Red Hat Text"/>
              </a:rPr>
              <a:t>na</a:t>
            </a:r>
            <a:r>
              <a:rPr lang="en-US" b="1" dirty="0">
                <a:solidFill>
                  <a:prstClr val="black"/>
                </a:solidFill>
                <a:latin typeface="Red Hat Text"/>
                <a:ea typeface="Red Hat Text"/>
                <a:cs typeface="Red Hat Text"/>
                <a:sym typeface="Red Hat Text"/>
              </a:rPr>
              <a:t> GMP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5FECFC80-A712-1722-88C5-2B5B86BCB0C6}"/>
              </a:ext>
            </a:extLst>
          </p:cNvPr>
          <p:cNvSpPr txBox="1"/>
          <p:nvPr/>
        </p:nvSpPr>
        <p:spPr>
          <a:xfrm>
            <a:off x="1718608" y="3804704"/>
            <a:ext cx="532197" cy="27699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 defTabSz="1218987">
              <a:buClrTx/>
            </a:pPr>
            <a:r>
              <a:rPr lang="en-US" sz="1800" b="1" kern="1200" dirty="0" smtClean="0">
                <a:ln/>
                <a:solidFill>
                  <a:prstClr val="white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NexaBold"/>
                <a:rtl val="0"/>
              </a:rPr>
              <a:t>1993</a:t>
            </a:r>
            <a:endParaRPr lang="en-US" sz="1800" b="1" kern="1200" dirty="0">
              <a:ln/>
              <a:solidFill>
                <a:prstClr val="white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  <a:sym typeface="NexaBold"/>
              <a:rtl val="0"/>
            </a:endParaRP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7F3E155F-6973-FD8E-BECB-DD5D37D064CE}"/>
              </a:ext>
            </a:extLst>
          </p:cNvPr>
          <p:cNvSpPr txBox="1"/>
          <p:nvPr/>
        </p:nvSpPr>
        <p:spPr>
          <a:xfrm>
            <a:off x="3847390" y="3804704"/>
            <a:ext cx="532197" cy="27699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 defTabSz="1218987">
              <a:buClrTx/>
            </a:pPr>
            <a:r>
              <a:rPr lang="en-US" sz="1800" b="1" kern="1200" dirty="0" smtClean="0">
                <a:ln/>
                <a:solidFill>
                  <a:prstClr val="white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NexaBold"/>
                <a:rtl val="0"/>
              </a:rPr>
              <a:t>2006</a:t>
            </a:r>
            <a:endParaRPr lang="en-US" sz="1800" b="1" kern="1200" dirty="0">
              <a:ln/>
              <a:solidFill>
                <a:prstClr val="white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  <a:sym typeface="NexaBold"/>
              <a:rtl val="0"/>
            </a:endParaRP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B598FEDB-C903-441D-81DD-653D88F3ADDE}"/>
              </a:ext>
            </a:extLst>
          </p:cNvPr>
          <p:cNvSpPr txBox="1"/>
          <p:nvPr/>
        </p:nvSpPr>
        <p:spPr>
          <a:xfrm>
            <a:off x="5987766" y="3804704"/>
            <a:ext cx="532197" cy="27699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 defTabSz="1218987">
              <a:buClrTx/>
            </a:pPr>
            <a:r>
              <a:rPr lang="en-US" sz="1800" b="1" kern="1200" dirty="0" smtClean="0">
                <a:ln/>
                <a:solidFill>
                  <a:prstClr val="white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NexaBold"/>
                <a:rtl val="0"/>
              </a:rPr>
              <a:t>2010</a:t>
            </a:r>
            <a:endParaRPr lang="en-US" sz="1800" b="1" kern="1200" dirty="0">
              <a:ln/>
              <a:solidFill>
                <a:prstClr val="white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  <a:sym typeface="NexaBold"/>
              <a:rtl val="0"/>
            </a:endParaRP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5FA7F1A5-B157-50B2-D759-36B45548A272}"/>
              </a:ext>
            </a:extLst>
          </p:cNvPr>
          <p:cNvSpPr txBox="1"/>
          <p:nvPr/>
        </p:nvSpPr>
        <p:spPr>
          <a:xfrm>
            <a:off x="8128139" y="3804704"/>
            <a:ext cx="532197" cy="27699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 defTabSz="1218987">
              <a:buClrTx/>
            </a:pPr>
            <a:r>
              <a:rPr lang="en-US" sz="1800" b="1" kern="1200" dirty="0" smtClean="0">
                <a:ln/>
                <a:solidFill>
                  <a:prstClr val="white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NexaBold"/>
                <a:rtl val="0"/>
              </a:rPr>
              <a:t>2015</a:t>
            </a:r>
            <a:endParaRPr lang="en-US" sz="1800" b="1" kern="1200" dirty="0">
              <a:ln/>
              <a:solidFill>
                <a:prstClr val="white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  <a:sym typeface="NexaBold"/>
              <a:rtl val="0"/>
            </a:endParaRP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BF1A396D-C8E9-AA0A-A3BB-6792566C2D7D}"/>
              </a:ext>
            </a:extLst>
          </p:cNvPr>
          <p:cNvSpPr txBox="1"/>
          <p:nvPr/>
        </p:nvSpPr>
        <p:spPr>
          <a:xfrm>
            <a:off x="10264908" y="3804704"/>
            <a:ext cx="532197" cy="27699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 defTabSz="1218987">
              <a:buClrTx/>
            </a:pPr>
            <a:r>
              <a:rPr lang="en-US" sz="1800" b="1" kern="1200" dirty="0" smtClean="0">
                <a:ln/>
                <a:solidFill>
                  <a:prstClr val="white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NexaBold"/>
                <a:rtl val="0"/>
              </a:rPr>
              <a:t>2017</a:t>
            </a:r>
            <a:endParaRPr lang="en-US" sz="1800" b="1" kern="1200" dirty="0">
              <a:ln/>
              <a:solidFill>
                <a:prstClr val="white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  <a:sym typeface="NexaBold"/>
              <a:rtl val="0"/>
            </a:endParaRPr>
          </a:p>
        </p:txBody>
      </p:sp>
      <p:pic>
        <p:nvPicPr>
          <p:cNvPr id="148" name="Graphic 106" descr="Bank with solid fill">
            <a:extLst>
              <a:ext uri="{FF2B5EF4-FFF2-40B4-BE49-F238E27FC236}">
                <a16:creationId xmlns:a16="http://schemas.microsoft.com/office/drawing/2014/main" id="{58C6B4FD-6839-FADE-E146-74B7EFF1F114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rgbClr val="ECB448">
                <a:shade val="45000"/>
                <a:satMod val="135000"/>
              </a:srgbClr>
              <a:prstClr val="white"/>
            </a:duotone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89616" y="2190523"/>
            <a:ext cx="790175" cy="790175"/>
          </a:xfrm>
          <a:prstGeom prst="rect">
            <a:avLst/>
          </a:prstGeom>
          <a:noFill/>
        </p:spPr>
      </p:pic>
      <p:sp>
        <p:nvSpPr>
          <p:cNvPr id="149" name="Freeform: Shape 65">
            <a:extLst>
              <a:ext uri="{FF2B5EF4-FFF2-40B4-BE49-F238E27FC236}">
                <a16:creationId xmlns:a16="http://schemas.microsoft.com/office/drawing/2014/main" id="{FEDC10B4-5350-C09F-0185-76EB78F0838D}"/>
              </a:ext>
            </a:extLst>
          </p:cNvPr>
          <p:cNvSpPr/>
          <p:nvPr/>
        </p:nvSpPr>
        <p:spPr>
          <a:xfrm>
            <a:off x="8107358" y="2290729"/>
            <a:ext cx="610477" cy="610463"/>
          </a:xfrm>
          <a:custGeom>
            <a:avLst/>
            <a:gdLst>
              <a:gd name="connsiteX0" fmla="*/ 370113 w 370112"/>
              <a:gd name="connsiteY0" fmla="*/ 348425 h 370103"/>
              <a:gd name="connsiteX1" fmla="*/ 348424 w 370112"/>
              <a:gd name="connsiteY1" fmla="*/ 348425 h 370103"/>
              <a:gd name="connsiteX2" fmla="*/ 348424 w 370112"/>
              <a:gd name="connsiteY2" fmla="*/ 189547 h 370103"/>
              <a:gd name="connsiteX3" fmla="*/ 370113 w 370112"/>
              <a:gd name="connsiteY3" fmla="*/ 211236 h 370103"/>
              <a:gd name="connsiteX4" fmla="*/ 370113 w 370112"/>
              <a:gd name="connsiteY4" fmla="*/ 87468 h 370103"/>
              <a:gd name="connsiteX5" fmla="*/ 246345 w 370112"/>
              <a:gd name="connsiteY5" fmla="*/ 87468 h 370103"/>
              <a:gd name="connsiteX6" fmla="*/ 285226 w 370112"/>
              <a:gd name="connsiteY6" fmla="*/ 126349 h 370103"/>
              <a:gd name="connsiteX7" fmla="*/ 247755 w 370112"/>
              <a:gd name="connsiteY7" fmla="*/ 163820 h 370103"/>
              <a:gd name="connsiteX8" fmla="*/ 163830 w 370112"/>
              <a:gd name="connsiteY8" fmla="*/ 101403 h 370103"/>
              <a:gd name="connsiteX9" fmla="*/ 21688 w 370112"/>
              <a:gd name="connsiteY9" fmla="*/ 202444 h 370103"/>
              <a:gd name="connsiteX10" fmla="*/ 21688 w 370112"/>
              <a:gd name="connsiteY10" fmla="*/ 0 h 370103"/>
              <a:gd name="connsiteX11" fmla="*/ 0 w 370112"/>
              <a:gd name="connsiteY11" fmla="*/ 0 h 370103"/>
              <a:gd name="connsiteX12" fmla="*/ 0 w 370112"/>
              <a:gd name="connsiteY12" fmla="*/ 370103 h 370103"/>
              <a:gd name="connsiteX13" fmla="*/ 370103 w 370112"/>
              <a:gd name="connsiteY13" fmla="*/ 370103 h 370103"/>
              <a:gd name="connsiteX14" fmla="*/ 370103 w 370112"/>
              <a:gd name="connsiteY14" fmla="*/ 348425 h 370103"/>
              <a:gd name="connsiteX15" fmla="*/ 152533 w 370112"/>
              <a:gd name="connsiteY15" fmla="*/ 189347 h 370103"/>
              <a:gd name="connsiteX16" fmla="*/ 152533 w 370112"/>
              <a:gd name="connsiteY16" fmla="*/ 348425 h 370103"/>
              <a:gd name="connsiteX17" fmla="*/ 87478 w 370112"/>
              <a:gd name="connsiteY17" fmla="*/ 348425 h 370103"/>
              <a:gd name="connsiteX18" fmla="*/ 87478 w 370112"/>
              <a:gd name="connsiteY18" fmla="*/ 235601 h 370103"/>
              <a:gd name="connsiteX19" fmla="*/ 152533 w 370112"/>
              <a:gd name="connsiteY19" fmla="*/ 189347 h 370103"/>
              <a:gd name="connsiteX20" fmla="*/ 174222 w 370112"/>
              <a:gd name="connsiteY20" fmla="*/ 190376 h 370103"/>
              <a:gd name="connsiteX21" fmla="*/ 240001 w 370112"/>
              <a:gd name="connsiteY21" fmla="*/ 239316 h 370103"/>
              <a:gd name="connsiteX22" fmla="*/ 240001 w 370112"/>
              <a:gd name="connsiteY22" fmla="*/ 348425 h 370103"/>
              <a:gd name="connsiteX23" fmla="*/ 174222 w 370112"/>
              <a:gd name="connsiteY23" fmla="*/ 348425 h 370103"/>
              <a:gd name="connsiteX24" fmla="*/ 174222 w 370112"/>
              <a:gd name="connsiteY24" fmla="*/ 190376 h 370103"/>
              <a:gd name="connsiteX25" fmla="*/ 261690 w 370112"/>
              <a:gd name="connsiteY25" fmla="*/ 241897 h 370103"/>
              <a:gd name="connsiteX26" fmla="*/ 326745 w 370112"/>
              <a:gd name="connsiteY26" fmla="*/ 176841 h 370103"/>
              <a:gd name="connsiteX27" fmla="*/ 326745 w 370112"/>
              <a:gd name="connsiteY27" fmla="*/ 348425 h 370103"/>
              <a:gd name="connsiteX28" fmla="*/ 261690 w 370112"/>
              <a:gd name="connsiteY28" fmla="*/ 348425 h 370103"/>
              <a:gd name="connsiteX29" fmla="*/ 261690 w 370112"/>
              <a:gd name="connsiteY29" fmla="*/ 241897 h 370103"/>
              <a:gd name="connsiteX30" fmla="*/ 163554 w 370112"/>
              <a:gd name="connsiteY30" fmla="*/ 128216 h 370103"/>
              <a:gd name="connsiteX31" fmla="*/ 249860 w 370112"/>
              <a:gd name="connsiteY31" fmla="*/ 192405 h 370103"/>
              <a:gd name="connsiteX32" fmla="*/ 315906 w 370112"/>
              <a:gd name="connsiteY32" fmla="*/ 126359 h 370103"/>
              <a:gd name="connsiteX33" fmla="*/ 298713 w 370112"/>
              <a:gd name="connsiteY33" fmla="*/ 109166 h 370103"/>
              <a:gd name="connsiteX34" fmla="*/ 348434 w 370112"/>
              <a:gd name="connsiteY34" fmla="*/ 109166 h 370103"/>
              <a:gd name="connsiteX35" fmla="*/ 348434 w 370112"/>
              <a:gd name="connsiteY35" fmla="*/ 158887 h 370103"/>
              <a:gd name="connsiteX36" fmla="*/ 331241 w 370112"/>
              <a:gd name="connsiteY36" fmla="*/ 141694 h 370103"/>
              <a:gd name="connsiteX37" fmla="*/ 251841 w 370112"/>
              <a:gd name="connsiteY37" fmla="*/ 221094 h 370103"/>
              <a:gd name="connsiteX38" fmla="*/ 163211 w 370112"/>
              <a:gd name="connsiteY38" fmla="*/ 155162 h 370103"/>
              <a:gd name="connsiteX39" fmla="*/ 21707 w 370112"/>
              <a:gd name="connsiteY39" fmla="*/ 255765 h 370103"/>
              <a:gd name="connsiteX40" fmla="*/ 21707 w 370112"/>
              <a:gd name="connsiteY40" fmla="*/ 229067 h 370103"/>
              <a:gd name="connsiteX41" fmla="*/ 163554 w 370112"/>
              <a:gd name="connsiteY41" fmla="*/ 128216 h 370103"/>
              <a:gd name="connsiteX42" fmla="*/ 21698 w 370112"/>
              <a:gd name="connsiteY42" fmla="*/ 282359 h 370103"/>
              <a:gd name="connsiteX43" fmla="*/ 65789 w 370112"/>
              <a:gd name="connsiteY43" fmla="*/ 251012 h 370103"/>
              <a:gd name="connsiteX44" fmla="*/ 65789 w 370112"/>
              <a:gd name="connsiteY44" fmla="*/ 348425 h 370103"/>
              <a:gd name="connsiteX45" fmla="*/ 21698 w 370112"/>
              <a:gd name="connsiteY45" fmla="*/ 348425 h 370103"/>
              <a:gd name="connsiteX46" fmla="*/ 21698 w 370112"/>
              <a:gd name="connsiteY46" fmla="*/ 282359 h 370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370112" h="370103">
                <a:moveTo>
                  <a:pt x="370113" y="348425"/>
                </a:moveTo>
                <a:lnTo>
                  <a:pt x="348424" y="348425"/>
                </a:lnTo>
                <a:lnTo>
                  <a:pt x="348424" y="189547"/>
                </a:lnTo>
                <a:lnTo>
                  <a:pt x="370113" y="211236"/>
                </a:lnTo>
                <a:lnTo>
                  <a:pt x="370113" y="87468"/>
                </a:lnTo>
                <a:lnTo>
                  <a:pt x="246345" y="87468"/>
                </a:lnTo>
                <a:lnTo>
                  <a:pt x="285226" y="126349"/>
                </a:lnTo>
                <a:lnTo>
                  <a:pt x="247755" y="163820"/>
                </a:lnTo>
                <a:lnTo>
                  <a:pt x="163830" y="101403"/>
                </a:lnTo>
                <a:lnTo>
                  <a:pt x="21688" y="202444"/>
                </a:lnTo>
                <a:lnTo>
                  <a:pt x="21688" y="0"/>
                </a:lnTo>
                <a:lnTo>
                  <a:pt x="0" y="0"/>
                </a:lnTo>
                <a:lnTo>
                  <a:pt x="0" y="370103"/>
                </a:lnTo>
                <a:lnTo>
                  <a:pt x="370103" y="370103"/>
                </a:lnTo>
                <a:lnTo>
                  <a:pt x="370103" y="348425"/>
                </a:lnTo>
                <a:close/>
                <a:moveTo>
                  <a:pt x="152533" y="189347"/>
                </a:moveTo>
                <a:lnTo>
                  <a:pt x="152533" y="348425"/>
                </a:lnTo>
                <a:lnTo>
                  <a:pt x="87478" y="348425"/>
                </a:lnTo>
                <a:lnTo>
                  <a:pt x="87478" y="235601"/>
                </a:lnTo>
                <a:lnTo>
                  <a:pt x="152533" y="189347"/>
                </a:lnTo>
                <a:close/>
                <a:moveTo>
                  <a:pt x="174222" y="190376"/>
                </a:moveTo>
                <a:lnTo>
                  <a:pt x="240001" y="239316"/>
                </a:lnTo>
                <a:lnTo>
                  <a:pt x="240001" y="348425"/>
                </a:lnTo>
                <a:lnTo>
                  <a:pt x="174222" y="348425"/>
                </a:lnTo>
                <a:lnTo>
                  <a:pt x="174222" y="190376"/>
                </a:lnTo>
                <a:close/>
                <a:moveTo>
                  <a:pt x="261690" y="241897"/>
                </a:moveTo>
                <a:lnTo>
                  <a:pt x="326745" y="176841"/>
                </a:lnTo>
                <a:lnTo>
                  <a:pt x="326745" y="348425"/>
                </a:lnTo>
                <a:lnTo>
                  <a:pt x="261690" y="348425"/>
                </a:lnTo>
                <a:lnTo>
                  <a:pt x="261690" y="241897"/>
                </a:lnTo>
                <a:close/>
                <a:moveTo>
                  <a:pt x="163554" y="128216"/>
                </a:moveTo>
                <a:lnTo>
                  <a:pt x="249860" y="192405"/>
                </a:lnTo>
                <a:lnTo>
                  <a:pt x="315906" y="126359"/>
                </a:lnTo>
                <a:lnTo>
                  <a:pt x="298713" y="109166"/>
                </a:lnTo>
                <a:lnTo>
                  <a:pt x="348434" y="109166"/>
                </a:lnTo>
                <a:lnTo>
                  <a:pt x="348434" y="158887"/>
                </a:lnTo>
                <a:lnTo>
                  <a:pt x="331241" y="141694"/>
                </a:lnTo>
                <a:lnTo>
                  <a:pt x="251841" y="221094"/>
                </a:lnTo>
                <a:lnTo>
                  <a:pt x="163211" y="155162"/>
                </a:lnTo>
                <a:lnTo>
                  <a:pt x="21707" y="255765"/>
                </a:lnTo>
                <a:lnTo>
                  <a:pt x="21707" y="229067"/>
                </a:lnTo>
                <a:lnTo>
                  <a:pt x="163554" y="128216"/>
                </a:lnTo>
                <a:close/>
                <a:moveTo>
                  <a:pt x="21698" y="282359"/>
                </a:moveTo>
                <a:lnTo>
                  <a:pt x="65789" y="251012"/>
                </a:lnTo>
                <a:lnTo>
                  <a:pt x="65789" y="348425"/>
                </a:lnTo>
                <a:lnTo>
                  <a:pt x="21698" y="348425"/>
                </a:lnTo>
                <a:lnTo>
                  <a:pt x="21698" y="282359"/>
                </a:lnTo>
                <a:close/>
              </a:path>
            </a:pathLst>
          </a:custGeom>
          <a:solidFill>
            <a:srgbClr val="8BB74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1218987">
              <a:buClrTx/>
            </a:pPr>
            <a:endParaRPr lang="en-US" sz="2400" kern="1200">
              <a:solidFill>
                <a:prstClr val="black"/>
              </a:solidFill>
              <a:latin typeface="Calibri"/>
              <a:ea typeface="+mn-ea"/>
            </a:endParaRPr>
          </a:p>
        </p:txBody>
      </p:sp>
      <p:grpSp>
        <p:nvGrpSpPr>
          <p:cNvPr id="151" name="Graphic 5">
            <a:extLst>
              <a:ext uri="{FF2B5EF4-FFF2-40B4-BE49-F238E27FC236}">
                <a16:creationId xmlns:a16="http://schemas.microsoft.com/office/drawing/2014/main" id="{1B20726D-D327-E712-4521-4C0257ECDD5B}"/>
              </a:ext>
            </a:extLst>
          </p:cNvPr>
          <p:cNvGrpSpPr/>
          <p:nvPr/>
        </p:nvGrpSpPr>
        <p:grpSpPr>
          <a:xfrm>
            <a:off x="5982206" y="2354130"/>
            <a:ext cx="552570" cy="553188"/>
            <a:chOff x="4537684" y="2909782"/>
            <a:chExt cx="374361" cy="374780"/>
          </a:xfrm>
          <a:solidFill>
            <a:srgbClr val="1DAFE2"/>
          </a:solidFill>
        </p:grpSpPr>
        <p:sp>
          <p:nvSpPr>
            <p:cNvPr id="152" name="Freeform: Shape 51">
              <a:extLst>
                <a:ext uri="{FF2B5EF4-FFF2-40B4-BE49-F238E27FC236}">
                  <a16:creationId xmlns:a16="http://schemas.microsoft.com/office/drawing/2014/main" id="{D7F1736F-4B22-C3D8-4F58-1F4445EB4CE0}"/>
                </a:ext>
              </a:extLst>
            </p:cNvPr>
            <p:cNvSpPr/>
            <p:nvPr/>
          </p:nvSpPr>
          <p:spPr>
            <a:xfrm>
              <a:off x="4670033" y="3042456"/>
              <a:ext cx="109680" cy="109670"/>
            </a:xfrm>
            <a:custGeom>
              <a:avLst/>
              <a:gdLst>
                <a:gd name="connsiteX0" fmla="*/ 54835 w 109680"/>
                <a:gd name="connsiteY0" fmla="*/ 0 h 109670"/>
                <a:gd name="connsiteX1" fmla="*/ 0 w 109680"/>
                <a:gd name="connsiteY1" fmla="*/ 54835 h 109670"/>
                <a:gd name="connsiteX2" fmla="*/ 54835 w 109680"/>
                <a:gd name="connsiteY2" fmla="*/ 109671 h 109670"/>
                <a:gd name="connsiteX3" fmla="*/ 109680 w 109680"/>
                <a:gd name="connsiteY3" fmla="*/ 54835 h 109670"/>
                <a:gd name="connsiteX4" fmla="*/ 54835 w 109680"/>
                <a:gd name="connsiteY4" fmla="*/ 0 h 109670"/>
                <a:gd name="connsiteX5" fmla="*/ 54835 w 109680"/>
                <a:gd name="connsiteY5" fmla="*/ 87735 h 109670"/>
                <a:gd name="connsiteX6" fmla="*/ 21936 w 109680"/>
                <a:gd name="connsiteY6" fmla="*/ 54835 h 109670"/>
                <a:gd name="connsiteX7" fmla="*/ 54835 w 109680"/>
                <a:gd name="connsiteY7" fmla="*/ 21936 h 109670"/>
                <a:gd name="connsiteX8" fmla="*/ 87735 w 109680"/>
                <a:gd name="connsiteY8" fmla="*/ 54835 h 109670"/>
                <a:gd name="connsiteX9" fmla="*/ 54835 w 109680"/>
                <a:gd name="connsiteY9" fmla="*/ 87735 h 109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9680" h="109670">
                  <a:moveTo>
                    <a:pt x="54835" y="0"/>
                  </a:moveTo>
                  <a:cubicBezTo>
                    <a:pt x="24603" y="0"/>
                    <a:pt x="0" y="24603"/>
                    <a:pt x="0" y="54835"/>
                  </a:cubicBezTo>
                  <a:cubicBezTo>
                    <a:pt x="0" y="85077"/>
                    <a:pt x="24603" y="109671"/>
                    <a:pt x="54835" y="109671"/>
                  </a:cubicBezTo>
                  <a:cubicBezTo>
                    <a:pt x="85077" y="109671"/>
                    <a:pt x="109680" y="85068"/>
                    <a:pt x="109680" y="54835"/>
                  </a:cubicBezTo>
                  <a:cubicBezTo>
                    <a:pt x="109671" y="24603"/>
                    <a:pt x="85068" y="0"/>
                    <a:pt x="54835" y="0"/>
                  </a:cubicBezTo>
                  <a:close/>
                  <a:moveTo>
                    <a:pt x="54835" y="87735"/>
                  </a:moveTo>
                  <a:cubicBezTo>
                    <a:pt x="36690" y="87735"/>
                    <a:pt x="21936" y="72981"/>
                    <a:pt x="21936" y="54835"/>
                  </a:cubicBezTo>
                  <a:cubicBezTo>
                    <a:pt x="21936" y="36690"/>
                    <a:pt x="36700" y="21936"/>
                    <a:pt x="54835" y="21936"/>
                  </a:cubicBezTo>
                  <a:cubicBezTo>
                    <a:pt x="72981" y="21936"/>
                    <a:pt x="87735" y="36700"/>
                    <a:pt x="87735" y="54835"/>
                  </a:cubicBezTo>
                  <a:cubicBezTo>
                    <a:pt x="87735" y="72981"/>
                    <a:pt x="72971" y="87735"/>
                    <a:pt x="54835" y="877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8987">
                <a:buClrTx/>
              </a:pPr>
              <a:endParaRPr lang="en-US" sz="2400" kern="120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153" name="Freeform: Shape 52">
              <a:extLst>
                <a:ext uri="{FF2B5EF4-FFF2-40B4-BE49-F238E27FC236}">
                  <a16:creationId xmlns:a16="http://schemas.microsoft.com/office/drawing/2014/main" id="{6A97197A-AB82-67C3-7750-574BB6147E27}"/>
                </a:ext>
              </a:extLst>
            </p:cNvPr>
            <p:cNvSpPr/>
            <p:nvPr/>
          </p:nvSpPr>
          <p:spPr>
            <a:xfrm>
              <a:off x="4709362" y="3081785"/>
              <a:ext cx="31022" cy="31022"/>
            </a:xfrm>
            <a:custGeom>
              <a:avLst/>
              <a:gdLst>
                <a:gd name="connsiteX0" fmla="*/ 15507 w 31022"/>
                <a:gd name="connsiteY0" fmla="*/ 31023 h 31022"/>
                <a:gd name="connsiteX1" fmla="*/ 0 w 31022"/>
                <a:gd name="connsiteY1" fmla="*/ 15516 h 31022"/>
                <a:gd name="connsiteX2" fmla="*/ 15507 w 31022"/>
                <a:gd name="connsiteY2" fmla="*/ 0 h 31022"/>
                <a:gd name="connsiteX3" fmla="*/ 31023 w 31022"/>
                <a:gd name="connsiteY3" fmla="*/ 15516 h 31022"/>
                <a:gd name="connsiteX4" fmla="*/ 15507 w 31022"/>
                <a:gd name="connsiteY4" fmla="*/ 31023 h 31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022" h="31022">
                  <a:moveTo>
                    <a:pt x="15507" y="31023"/>
                  </a:moveTo>
                  <a:lnTo>
                    <a:pt x="0" y="15516"/>
                  </a:lnTo>
                  <a:lnTo>
                    <a:pt x="15507" y="0"/>
                  </a:lnTo>
                  <a:lnTo>
                    <a:pt x="31023" y="15516"/>
                  </a:lnTo>
                  <a:lnTo>
                    <a:pt x="15507" y="3102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8987">
                <a:buClrTx/>
              </a:pPr>
              <a:endParaRPr lang="en-US" sz="2400" kern="120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154" name="Freeform: Shape 53">
              <a:extLst>
                <a:ext uri="{FF2B5EF4-FFF2-40B4-BE49-F238E27FC236}">
                  <a16:creationId xmlns:a16="http://schemas.microsoft.com/office/drawing/2014/main" id="{800A1D06-0CAD-7DA6-E3F9-F59F5D397A53}"/>
                </a:ext>
              </a:extLst>
            </p:cNvPr>
            <p:cNvSpPr/>
            <p:nvPr/>
          </p:nvSpPr>
          <p:spPr>
            <a:xfrm>
              <a:off x="4582280" y="2909782"/>
              <a:ext cx="285168" cy="374780"/>
            </a:xfrm>
            <a:custGeom>
              <a:avLst/>
              <a:gdLst>
                <a:gd name="connsiteX0" fmla="*/ 240640 w 285168"/>
                <a:gd name="connsiteY0" fmla="*/ 258366 h 374780"/>
                <a:gd name="connsiteX1" fmla="*/ 237563 w 285168"/>
                <a:gd name="connsiteY1" fmla="*/ 192538 h 374780"/>
                <a:gd name="connsiteX2" fmla="*/ 170526 w 285168"/>
                <a:gd name="connsiteY2" fmla="*/ 37252 h 374780"/>
                <a:gd name="connsiteX3" fmla="*/ 142589 w 285168"/>
                <a:gd name="connsiteY3" fmla="*/ 0 h 374780"/>
                <a:gd name="connsiteX4" fmla="*/ 114652 w 285168"/>
                <a:gd name="connsiteY4" fmla="*/ 37252 h 374780"/>
                <a:gd name="connsiteX5" fmla="*/ 47615 w 285168"/>
                <a:gd name="connsiteY5" fmla="*/ 192538 h 374780"/>
                <a:gd name="connsiteX6" fmla="*/ 44539 w 285168"/>
                <a:gd name="connsiteY6" fmla="*/ 258366 h 374780"/>
                <a:gd name="connsiteX7" fmla="*/ 13506 w 285168"/>
                <a:gd name="connsiteY7" fmla="*/ 293256 h 374780"/>
                <a:gd name="connsiteX8" fmla="*/ 0 w 285168"/>
                <a:gd name="connsiteY8" fmla="*/ 345338 h 374780"/>
                <a:gd name="connsiteX9" fmla="*/ 0 w 285168"/>
                <a:gd name="connsiteY9" fmla="*/ 374742 h 374780"/>
                <a:gd name="connsiteX10" fmla="*/ 22774 w 285168"/>
                <a:gd name="connsiteY10" fmla="*/ 358054 h 374780"/>
                <a:gd name="connsiteX11" fmla="*/ 60541 w 285168"/>
                <a:gd name="connsiteY11" fmla="*/ 343148 h 374780"/>
                <a:gd name="connsiteX12" fmla="*/ 71933 w 285168"/>
                <a:gd name="connsiteY12" fmla="*/ 374780 h 374780"/>
                <a:gd name="connsiteX13" fmla="*/ 131616 w 285168"/>
                <a:gd name="connsiteY13" fmla="*/ 344262 h 374780"/>
                <a:gd name="connsiteX14" fmla="*/ 131616 w 285168"/>
                <a:gd name="connsiteY14" fmla="*/ 374685 h 374780"/>
                <a:gd name="connsiteX15" fmla="*/ 153553 w 285168"/>
                <a:gd name="connsiteY15" fmla="*/ 374685 h 374780"/>
                <a:gd name="connsiteX16" fmla="*/ 153553 w 285168"/>
                <a:gd name="connsiteY16" fmla="*/ 344262 h 374780"/>
                <a:gd name="connsiteX17" fmla="*/ 213236 w 285168"/>
                <a:gd name="connsiteY17" fmla="*/ 374780 h 374780"/>
                <a:gd name="connsiteX18" fmla="*/ 224628 w 285168"/>
                <a:gd name="connsiteY18" fmla="*/ 343148 h 374780"/>
                <a:gd name="connsiteX19" fmla="*/ 262395 w 285168"/>
                <a:gd name="connsiteY19" fmla="*/ 358054 h 374780"/>
                <a:gd name="connsiteX20" fmla="*/ 285169 w 285168"/>
                <a:gd name="connsiteY20" fmla="*/ 374742 h 374780"/>
                <a:gd name="connsiteX21" fmla="*/ 285169 w 285168"/>
                <a:gd name="connsiteY21" fmla="*/ 345338 h 374780"/>
                <a:gd name="connsiteX22" fmla="*/ 240640 w 285168"/>
                <a:gd name="connsiteY22" fmla="*/ 258366 h 374780"/>
                <a:gd name="connsiteX23" fmla="*/ 22870 w 285168"/>
                <a:gd name="connsiteY23" fmla="*/ 332689 h 374780"/>
                <a:gd name="connsiteX24" fmla="*/ 47130 w 285168"/>
                <a:gd name="connsiteY24" fmla="*/ 284788 h 374780"/>
                <a:gd name="connsiteX25" fmla="*/ 54445 w 285168"/>
                <a:gd name="connsiteY25" fmla="*/ 321964 h 374780"/>
                <a:gd name="connsiteX26" fmla="*/ 22870 w 285168"/>
                <a:gd name="connsiteY26" fmla="*/ 332689 h 374780"/>
                <a:gd name="connsiteX27" fmla="*/ 202921 w 285168"/>
                <a:gd name="connsiteY27" fmla="*/ 338985 h 374780"/>
                <a:gd name="connsiteX28" fmla="*/ 153562 w 285168"/>
                <a:gd name="connsiteY28" fmla="*/ 322212 h 374780"/>
                <a:gd name="connsiteX29" fmla="*/ 153562 w 285168"/>
                <a:gd name="connsiteY29" fmla="*/ 265014 h 374780"/>
                <a:gd name="connsiteX30" fmla="*/ 131626 w 285168"/>
                <a:gd name="connsiteY30" fmla="*/ 265014 h 374780"/>
                <a:gd name="connsiteX31" fmla="*/ 131626 w 285168"/>
                <a:gd name="connsiteY31" fmla="*/ 322212 h 374780"/>
                <a:gd name="connsiteX32" fmla="*/ 82267 w 285168"/>
                <a:gd name="connsiteY32" fmla="*/ 338985 h 374780"/>
                <a:gd name="connsiteX33" fmla="*/ 132207 w 285168"/>
                <a:gd name="connsiteY33" fmla="*/ 50416 h 374780"/>
                <a:gd name="connsiteX34" fmla="*/ 142599 w 285168"/>
                <a:gd name="connsiteY34" fmla="*/ 36567 h 374780"/>
                <a:gd name="connsiteX35" fmla="*/ 152991 w 285168"/>
                <a:gd name="connsiteY35" fmla="*/ 50416 h 374780"/>
                <a:gd name="connsiteX36" fmla="*/ 202921 w 285168"/>
                <a:gd name="connsiteY36" fmla="*/ 338985 h 374780"/>
                <a:gd name="connsiteX37" fmla="*/ 230724 w 285168"/>
                <a:gd name="connsiteY37" fmla="*/ 321964 h 374780"/>
                <a:gd name="connsiteX38" fmla="*/ 238049 w 285168"/>
                <a:gd name="connsiteY38" fmla="*/ 284788 h 374780"/>
                <a:gd name="connsiteX39" fmla="*/ 262299 w 285168"/>
                <a:gd name="connsiteY39" fmla="*/ 332689 h 374780"/>
                <a:gd name="connsiteX40" fmla="*/ 230724 w 285168"/>
                <a:gd name="connsiteY40" fmla="*/ 321964 h 374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85168" h="374780">
                  <a:moveTo>
                    <a:pt x="240640" y="258366"/>
                  </a:moveTo>
                  <a:cubicBezTo>
                    <a:pt x="241897" y="236325"/>
                    <a:pt x="240878" y="214351"/>
                    <a:pt x="237563" y="192538"/>
                  </a:cubicBezTo>
                  <a:cubicBezTo>
                    <a:pt x="229229" y="137693"/>
                    <a:pt x="206673" y="85449"/>
                    <a:pt x="170526" y="37252"/>
                  </a:cubicBezTo>
                  <a:lnTo>
                    <a:pt x="142589" y="0"/>
                  </a:lnTo>
                  <a:lnTo>
                    <a:pt x="114652" y="37252"/>
                  </a:lnTo>
                  <a:cubicBezTo>
                    <a:pt x="78505" y="85449"/>
                    <a:pt x="55959" y="137693"/>
                    <a:pt x="47615" y="192538"/>
                  </a:cubicBezTo>
                  <a:cubicBezTo>
                    <a:pt x="44301" y="214351"/>
                    <a:pt x="43282" y="236334"/>
                    <a:pt x="44539" y="258366"/>
                  </a:cubicBezTo>
                  <a:cubicBezTo>
                    <a:pt x="31813" y="267548"/>
                    <a:pt x="21165" y="279502"/>
                    <a:pt x="13506" y="293256"/>
                  </a:cubicBezTo>
                  <a:cubicBezTo>
                    <a:pt x="4677" y="309134"/>
                    <a:pt x="0" y="327155"/>
                    <a:pt x="0" y="345338"/>
                  </a:cubicBezTo>
                  <a:lnTo>
                    <a:pt x="0" y="374742"/>
                  </a:lnTo>
                  <a:lnTo>
                    <a:pt x="22774" y="358054"/>
                  </a:lnTo>
                  <a:cubicBezTo>
                    <a:pt x="34176" y="350501"/>
                    <a:pt x="47092" y="345424"/>
                    <a:pt x="60541" y="343148"/>
                  </a:cubicBezTo>
                  <a:cubicBezTo>
                    <a:pt x="64694" y="356083"/>
                    <a:pt x="67761" y="363483"/>
                    <a:pt x="71933" y="374780"/>
                  </a:cubicBezTo>
                  <a:cubicBezTo>
                    <a:pt x="79172" y="369932"/>
                    <a:pt x="96555" y="348472"/>
                    <a:pt x="131616" y="344262"/>
                  </a:cubicBezTo>
                  <a:lnTo>
                    <a:pt x="131616" y="374685"/>
                  </a:lnTo>
                  <a:lnTo>
                    <a:pt x="153553" y="374685"/>
                  </a:lnTo>
                  <a:lnTo>
                    <a:pt x="153553" y="344262"/>
                  </a:lnTo>
                  <a:cubicBezTo>
                    <a:pt x="188719" y="348482"/>
                    <a:pt x="206073" y="369989"/>
                    <a:pt x="213236" y="374780"/>
                  </a:cubicBezTo>
                  <a:cubicBezTo>
                    <a:pt x="217427" y="363417"/>
                    <a:pt x="220475" y="356092"/>
                    <a:pt x="224628" y="343148"/>
                  </a:cubicBezTo>
                  <a:cubicBezTo>
                    <a:pt x="238077" y="345424"/>
                    <a:pt x="250993" y="350491"/>
                    <a:pt x="262395" y="358054"/>
                  </a:cubicBezTo>
                  <a:lnTo>
                    <a:pt x="285169" y="374742"/>
                  </a:lnTo>
                  <a:lnTo>
                    <a:pt x="285169" y="345338"/>
                  </a:lnTo>
                  <a:cubicBezTo>
                    <a:pt x="285169" y="310896"/>
                    <a:pt x="268615" y="278549"/>
                    <a:pt x="240640" y="258366"/>
                  </a:cubicBezTo>
                  <a:close/>
                  <a:moveTo>
                    <a:pt x="22870" y="332689"/>
                  </a:moveTo>
                  <a:cubicBezTo>
                    <a:pt x="25565" y="314411"/>
                    <a:pt x="34080" y="297675"/>
                    <a:pt x="47130" y="284788"/>
                  </a:cubicBezTo>
                  <a:cubicBezTo>
                    <a:pt x="48854" y="297180"/>
                    <a:pt x="51292" y="309572"/>
                    <a:pt x="54445" y="321964"/>
                  </a:cubicBezTo>
                  <a:cubicBezTo>
                    <a:pt x="43482" y="324060"/>
                    <a:pt x="32833" y="327670"/>
                    <a:pt x="22870" y="332689"/>
                  </a:cubicBezTo>
                  <a:close/>
                  <a:moveTo>
                    <a:pt x="202921" y="338985"/>
                  </a:moveTo>
                  <a:cubicBezTo>
                    <a:pt x="187719" y="329460"/>
                    <a:pt x="170783" y="323879"/>
                    <a:pt x="153562" y="322212"/>
                  </a:cubicBezTo>
                  <a:lnTo>
                    <a:pt x="153562" y="265014"/>
                  </a:lnTo>
                  <a:lnTo>
                    <a:pt x="131626" y="265014"/>
                  </a:lnTo>
                  <a:lnTo>
                    <a:pt x="131626" y="322212"/>
                  </a:lnTo>
                  <a:cubicBezTo>
                    <a:pt x="114395" y="323879"/>
                    <a:pt x="97469" y="329460"/>
                    <a:pt x="82267" y="338985"/>
                  </a:cubicBezTo>
                  <a:cubicBezTo>
                    <a:pt x="49540" y="239249"/>
                    <a:pt x="67056" y="137284"/>
                    <a:pt x="132207" y="50416"/>
                  </a:cubicBezTo>
                  <a:lnTo>
                    <a:pt x="142599" y="36567"/>
                  </a:lnTo>
                  <a:lnTo>
                    <a:pt x="152991" y="50416"/>
                  </a:lnTo>
                  <a:cubicBezTo>
                    <a:pt x="218132" y="137284"/>
                    <a:pt x="235639" y="239249"/>
                    <a:pt x="202921" y="338985"/>
                  </a:cubicBezTo>
                  <a:close/>
                  <a:moveTo>
                    <a:pt x="230724" y="321964"/>
                  </a:moveTo>
                  <a:cubicBezTo>
                    <a:pt x="233877" y="309582"/>
                    <a:pt x="236325" y="297180"/>
                    <a:pt x="238049" y="284788"/>
                  </a:cubicBezTo>
                  <a:cubicBezTo>
                    <a:pt x="251098" y="297675"/>
                    <a:pt x="259604" y="314411"/>
                    <a:pt x="262299" y="332689"/>
                  </a:cubicBezTo>
                  <a:cubicBezTo>
                    <a:pt x="252336" y="327670"/>
                    <a:pt x="241687" y="324060"/>
                    <a:pt x="230724" y="321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8987">
                <a:buClrTx/>
              </a:pPr>
              <a:endParaRPr lang="en-US" sz="2400" kern="120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155" name="Freeform: Shape 54">
              <a:extLst>
                <a:ext uri="{FF2B5EF4-FFF2-40B4-BE49-F238E27FC236}">
                  <a16:creationId xmlns:a16="http://schemas.microsoft.com/office/drawing/2014/main" id="{E62B0984-0166-B83E-7545-547565FD7547}"/>
                </a:ext>
              </a:extLst>
            </p:cNvPr>
            <p:cNvSpPr/>
            <p:nvPr/>
          </p:nvSpPr>
          <p:spPr>
            <a:xfrm>
              <a:off x="4537684" y="2998584"/>
              <a:ext cx="66541" cy="21936"/>
            </a:xfrm>
            <a:custGeom>
              <a:avLst/>
              <a:gdLst>
                <a:gd name="connsiteX0" fmla="*/ 0 w 66541"/>
                <a:gd name="connsiteY0" fmla="*/ 0 h 21936"/>
                <a:gd name="connsiteX1" fmla="*/ 66542 w 66541"/>
                <a:gd name="connsiteY1" fmla="*/ 0 h 21936"/>
                <a:gd name="connsiteX2" fmla="*/ 66542 w 66541"/>
                <a:gd name="connsiteY2" fmla="*/ 21936 h 21936"/>
                <a:gd name="connsiteX3" fmla="*/ 0 w 66541"/>
                <a:gd name="connsiteY3" fmla="*/ 21936 h 21936"/>
                <a:gd name="connsiteX4" fmla="*/ 0 w 66541"/>
                <a:gd name="connsiteY4" fmla="*/ 0 h 21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541" h="21936">
                  <a:moveTo>
                    <a:pt x="0" y="0"/>
                  </a:moveTo>
                  <a:lnTo>
                    <a:pt x="66542" y="0"/>
                  </a:lnTo>
                  <a:lnTo>
                    <a:pt x="66542" y="21936"/>
                  </a:lnTo>
                  <a:lnTo>
                    <a:pt x="0" y="2193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8987">
                <a:buClrTx/>
              </a:pPr>
              <a:endParaRPr lang="en-US" sz="2400" kern="120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156" name="Freeform: Shape 55">
              <a:extLst>
                <a:ext uri="{FF2B5EF4-FFF2-40B4-BE49-F238E27FC236}">
                  <a16:creationId xmlns:a16="http://schemas.microsoft.com/office/drawing/2014/main" id="{C90415DD-261E-7951-F2B6-D90169ED78A0}"/>
                </a:ext>
              </a:extLst>
            </p:cNvPr>
            <p:cNvSpPr/>
            <p:nvPr/>
          </p:nvSpPr>
          <p:spPr>
            <a:xfrm>
              <a:off x="4845513" y="2998584"/>
              <a:ext cx="66532" cy="21936"/>
            </a:xfrm>
            <a:custGeom>
              <a:avLst/>
              <a:gdLst>
                <a:gd name="connsiteX0" fmla="*/ 0 w 66532"/>
                <a:gd name="connsiteY0" fmla="*/ 0 h 21936"/>
                <a:gd name="connsiteX1" fmla="*/ 66532 w 66532"/>
                <a:gd name="connsiteY1" fmla="*/ 0 h 21936"/>
                <a:gd name="connsiteX2" fmla="*/ 66532 w 66532"/>
                <a:gd name="connsiteY2" fmla="*/ 21936 h 21936"/>
                <a:gd name="connsiteX3" fmla="*/ 0 w 66532"/>
                <a:gd name="connsiteY3" fmla="*/ 21936 h 21936"/>
                <a:gd name="connsiteX4" fmla="*/ 0 w 66532"/>
                <a:gd name="connsiteY4" fmla="*/ 0 h 21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532" h="21936">
                  <a:moveTo>
                    <a:pt x="0" y="0"/>
                  </a:moveTo>
                  <a:lnTo>
                    <a:pt x="66532" y="0"/>
                  </a:lnTo>
                  <a:lnTo>
                    <a:pt x="66532" y="21936"/>
                  </a:lnTo>
                  <a:lnTo>
                    <a:pt x="0" y="2193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8987">
                <a:buClrTx/>
              </a:pPr>
              <a:endParaRPr lang="en-US" sz="2400" kern="120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157" name="Freeform: Shape 56">
              <a:extLst>
                <a:ext uri="{FF2B5EF4-FFF2-40B4-BE49-F238E27FC236}">
                  <a16:creationId xmlns:a16="http://schemas.microsoft.com/office/drawing/2014/main" id="{3A8AB4AA-9E16-18A9-168E-8BA39BE5BEC9}"/>
                </a:ext>
              </a:extLst>
            </p:cNvPr>
            <p:cNvSpPr/>
            <p:nvPr/>
          </p:nvSpPr>
          <p:spPr>
            <a:xfrm>
              <a:off x="4551266" y="2920812"/>
              <a:ext cx="68903" cy="47682"/>
            </a:xfrm>
            <a:custGeom>
              <a:avLst/>
              <a:gdLst>
                <a:gd name="connsiteX0" fmla="*/ 9258 w 68903"/>
                <a:gd name="connsiteY0" fmla="*/ 0 h 47682"/>
                <a:gd name="connsiteX1" fmla="*/ 68904 w 68903"/>
                <a:gd name="connsiteY1" fmla="*/ 27803 h 47682"/>
                <a:gd name="connsiteX2" fmla="*/ 59636 w 68903"/>
                <a:gd name="connsiteY2" fmla="*/ 47682 h 47682"/>
                <a:gd name="connsiteX3" fmla="*/ 0 w 68903"/>
                <a:gd name="connsiteY3" fmla="*/ 19869 h 47682"/>
                <a:gd name="connsiteX4" fmla="*/ 9258 w 68903"/>
                <a:gd name="connsiteY4" fmla="*/ 0 h 47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903" h="47682">
                  <a:moveTo>
                    <a:pt x="9258" y="0"/>
                  </a:moveTo>
                  <a:lnTo>
                    <a:pt x="68904" y="27803"/>
                  </a:lnTo>
                  <a:lnTo>
                    <a:pt x="59636" y="47682"/>
                  </a:lnTo>
                  <a:lnTo>
                    <a:pt x="0" y="19869"/>
                  </a:lnTo>
                  <a:lnTo>
                    <a:pt x="9258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8987">
                <a:buClrTx/>
              </a:pPr>
              <a:endParaRPr lang="en-US" sz="2400" kern="120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158" name="Freeform: Shape 57">
              <a:extLst>
                <a:ext uri="{FF2B5EF4-FFF2-40B4-BE49-F238E27FC236}">
                  <a16:creationId xmlns:a16="http://schemas.microsoft.com/office/drawing/2014/main" id="{7F47DE43-09D2-C54F-FA15-9B11FD9E6867}"/>
                </a:ext>
              </a:extLst>
            </p:cNvPr>
            <p:cNvSpPr/>
            <p:nvPr/>
          </p:nvSpPr>
          <p:spPr>
            <a:xfrm>
              <a:off x="4829577" y="3050600"/>
              <a:ext cx="68903" cy="47691"/>
            </a:xfrm>
            <a:custGeom>
              <a:avLst/>
              <a:gdLst>
                <a:gd name="connsiteX0" fmla="*/ 59636 w 68903"/>
                <a:gd name="connsiteY0" fmla="*/ 47692 h 47691"/>
                <a:gd name="connsiteX1" fmla="*/ 0 w 68903"/>
                <a:gd name="connsiteY1" fmla="*/ 19879 h 47691"/>
                <a:gd name="connsiteX2" fmla="*/ 9268 w 68903"/>
                <a:gd name="connsiteY2" fmla="*/ 0 h 47691"/>
                <a:gd name="connsiteX3" fmla="*/ 68904 w 68903"/>
                <a:gd name="connsiteY3" fmla="*/ 27813 h 47691"/>
                <a:gd name="connsiteX4" fmla="*/ 59636 w 68903"/>
                <a:gd name="connsiteY4" fmla="*/ 47692 h 47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903" h="47691">
                  <a:moveTo>
                    <a:pt x="59636" y="47692"/>
                  </a:moveTo>
                  <a:lnTo>
                    <a:pt x="0" y="19879"/>
                  </a:lnTo>
                  <a:lnTo>
                    <a:pt x="9268" y="0"/>
                  </a:lnTo>
                  <a:lnTo>
                    <a:pt x="68904" y="27813"/>
                  </a:lnTo>
                  <a:lnTo>
                    <a:pt x="59636" y="4769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8987">
                <a:buClrTx/>
              </a:pPr>
              <a:endParaRPr lang="en-US" sz="2400" kern="120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159" name="Freeform: Shape 58">
              <a:extLst>
                <a:ext uri="{FF2B5EF4-FFF2-40B4-BE49-F238E27FC236}">
                  <a16:creationId xmlns:a16="http://schemas.microsoft.com/office/drawing/2014/main" id="{C74D52B8-2AC9-A844-62E3-835CE9069773}"/>
                </a:ext>
              </a:extLst>
            </p:cNvPr>
            <p:cNvSpPr/>
            <p:nvPr/>
          </p:nvSpPr>
          <p:spPr>
            <a:xfrm>
              <a:off x="4551247" y="3050600"/>
              <a:ext cx="68903" cy="47691"/>
            </a:xfrm>
            <a:custGeom>
              <a:avLst/>
              <a:gdLst>
                <a:gd name="connsiteX0" fmla="*/ 0 w 68903"/>
                <a:gd name="connsiteY0" fmla="*/ 27804 h 47691"/>
                <a:gd name="connsiteX1" fmla="*/ 59636 w 68903"/>
                <a:gd name="connsiteY1" fmla="*/ 0 h 47691"/>
                <a:gd name="connsiteX2" fmla="*/ 68904 w 68903"/>
                <a:gd name="connsiteY2" fmla="*/ 19879 h 47691"/>
                <a:gd name="connsiteX3" fmla="*/ 9268 w 68903"/>
                <a:gd name="connsiteY3" fmla="*/ 47692 h 47691"/>
                <a:gd name="connsiteX4" fmla="*/ 0 w 68903"/>
                <a:gd name="connsiteY4" fmla="*/ 27804 h 47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903" h="47691">
                  <a:moveTo>
                    <a:pt x="0" y="27804"/>
                  </a:moveTo>
                  <a:lnTo>
                    <a:pt x="59636" y="0"/>
                  </a:lnTo>
                  <a:lnTo>
                    <a:pt x="68904" y="19879"/>
                  </a:lnTo>
                  <a:lnTo>
                    <a:pt x="9268" y="47692"/>
                  </a:lnTo>
                  <a:lnTo>
                    <a:pt x="0" y="278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8987">
                <a:buClrTx/>
              </a:pPr>
              <a:endParaRPr lang="en-US" sz="2400" kern="120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160" name="Freeform: Shape 59">
              <a:extLst>
                <a:ext uri="{FF2B5EF4-FFF2-40B4-BE49-F238E27FC236}">
                  <a16:creationId xmlns:a16="http://schemas.microsoft.com/office/drawing/2014/main" id="{FA27BA71-6EDB-D29E-66A4-19C99BECF13D}"/>
                </a:ext>
              </a:extLst>
            </p:cNvPr>
            <p:cNvSpPr/>
            <p:nvPr/>
          </p:nvSpPr>
          <p:spPr>
            <a:xfrm>
              <a:off x="4829568" y="2920812"/>
              <a:ext cx="68913" cy="47691"/>
            </a:xfrm>
            <a:custGeom>
              <a:avLst/>
              <a:gdLst>
                <a:gd name="connsiteX0" fmla="*/ 59646 w 68913"/>
                <a:gd name="connsiteY0" fmla="*/ 0 h 47691"/>
                <a:gd name="connsiteX1" fmla="*/ 68913 w 68913"/>
                <a:gd name="connsiteY1" fmla="*/ 19879 h 47691"/>
                <a:gd name="connsiteX2" fmla="*/ 9268 w 68913"/>
                <a:gd name="connsiteY2" fmla="*/ 47692 h 47691"/>
                <a:gd name="connsiteX3" fmla="*/ 0 w 68913"/>
                <a:gd name="connsiteY3" fmla="*/ 27813 h 47691"/>
                <a:gd name="connsiteX4" fmla="*/ 59646 w 68913"/>
                <a:gd name="connsiteY4" fmla="*/ 0 h 47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913" h="47691">
                  <a:moveTo>
                    <a:pt x="59646" y="0"/>
                  </a:moveTo>
                  <a:lnTo>
                    <a:pt x="68913" y="19879"/>
                  </a:lnTo>
                  <a:lnTo>
                    <a:pt x="9268" y="47692"/>
                  </a:lnTo>
                  <a:lnTo>
                    <a:pt x="0" y="27813"/>
                  </a:lnTo>
                  <a:lnTo>
                    <a:pt x="59646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8987">
                <a:buClrTx/>
              </a:pPr>
              <a:endParaRPr lang="en-US" sz="2400" kern="120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</p:grpSp>
      <p:sp>
        <p:nvSpPr>
          <p:cNvPr id="161" name="Freeform 48">
            <a:extLst>
              <a:ext uri="{FF2B5EF4-FFF2-40B4-BE49-F238E27FC236}">
                <a16:creationId xmlns:a16="http://schemas.microsoft.com/office/drawing/2014/main" id="{7B75EAC0-BDBD-4E4F-1EC9-2F0392D447F9}"/>
              </a:ext>
            </a:extLst>
          </p:cNvPr>
          <p:cNvSpPr>
            <a:spLocks noEditPoints="1"/>
          </p:cNvSpPr>
          <p:nvPr/>
        </p:nvSpPr>
        <p:spPr bwMode="auto">
          <a:xfrm>
            <a:off x="3598485" y="2145564"/>
            <a:ext cx="977221" cy="943011"/>
          </a:xfrm>
          <a:custGeom>
            <a:avLst/>
            <a:gdLst>
              <a:gd name="T0" fmla="*/ 2971 w 3963"/>
              <a:gd name="T1" fmla="*/ 2386 h 3962"/>
              <a:gd name="T2" fmla="*/ 3435 w 3963"/>
              <a:gd name="T3" fmla="*/ 1996 h 3962"/>
              <a:gd name="T4" fmla="*/ 3571 w 3963"/>
              <a:gd name="T5" fmla="*/ 2023 h 3962"/>
              <a:gd name="T6" fmla="*/ 3570 w 3963"/>
              <a:gd name="T7" fmla="*/ 1896 h 3962"/>
              <a:gd name="T8" fmla="*/ 3553 w 3963"/>
              <a:gd name="T9" fmla="*/ 1820 h 3962"/>
              <a:gd name="T10" fmla="*/ 3472 w 3963"/>
              <a:gd name="T11" fmla="*/ 1837 h 3962"/>
              <a:gd name="T12" fmla="*/ 3523 w 3963"/>
              <a:gd name="T13" fmla="*/ 1653 h 3962"/>
              <a:gd name="T14" fmla="*/ 3431 w 3963"/>
              <a:gd name="T15" fmla="*/ 1720 h 3962"/>
              <a:gd name="T16" fmla="*/ 3497 w 3963"/>
              <a:gd name="T17" fmla="*/ 1577 h 3962"/>
              <a:gd name="T18" fmla="*/ 3426 w 3963"/>
              <a:gd name="T19" fmla="*/ 1392 h 3962"/>
              <a:gd name="T20" fmla="*/ 3429 w 3963"/>
              <a:gd name="T21" fmla="*/ 1320 h 3962"/>
              <a:gd name="T22" fmla="*/ 2421 w 3963"/>
              <a:gd name="T23" fmla="*/ 1030 h 3962"/>
              <a:gd name="T24" fmla="*/ 2192 w 3963"/>
              <a:gd name="T25" fmla="*/ 997 h 3962"/>
              <a:gd name="T26" fmla="*/ 1853 w 3963"/>
              <a:gd name="T27" fmla="*/ 914 h 3962"/>
              <a:gd name="T28" fmla="*/ 1622 w 3963"/>
              <a:gd name="T29" fmla="*/ 634 h 3962"/>
              <a:gd name="T30" fmla="*/ 1743 w 3963"/>
              <a:gd name="T31" fmla="*/ 551 h 3962"/>
              <a:gd name="T32" fmla="*/ 1731 w 3963"/>
              <a:gd name="T33" fmla="*/ 658 h 3962"/>
              <a:gd name="T34" fmla="*/ 1664 w 3963"/>
              <a:gd name="T35" fmla="*/ 620 h 3962"/>
              <a:gd name="T36" fmla="*/ 1676 w 3963"/>
              <a:gd name="T37" fmla="*/ 555 h 3962"/>
              <a:gd name="T38" fmla="*/ 1358 w 3963"/>
              <a:gd name="T39" fmla="*/ 476 h 3962"/>
              <a:gd name="T40" fmla="*/ 397 w 3963"/>
              <a:gd name="T41" fmla="*/ 1646 h 3962"/>
              <a:gd name="T42" fmla="*/ 547 w 3963"/>
              <a:gd name="T43" fmla="*/ 1931 h 3962"/>
              <a:gd name="T44" fmla="*/ 652 w 3963"/>
              <a:gd name="T45" fmla="*/ 2035 h 3962"/>
              <a:gd name="T46" fmla="*/ 733 w 3963"/>
              <a:gd name="T47" fmla="*/ 2041 h 3962"/>
              <a:gd name="T48" fmla="*/ 803 w 3963"/>
              <a:gd name="T49" fmla="*/ 2089 h 3962"/>
              <a:gd name="T50" fmla="*/ 738 w 3963"/>
              <a:gd name="T51" fmla="*/ 2639 h 3962"/>
              <a:gd name="T52" fmla="*/ 745 w 3963"/>
              <a:gd name="T53" fmla="*/ 3029 h 3962"/>
              <a:gd name="T54" fmla="*/ 1052 w 3963"/>
              <a:gd name="T55" fmla="*/ 3311 h 3962"/>
              <a:gd name="T56" fmla="*/ 2516 w 3963"/>
              <a:gd name="T57" fmla="*/ 3519 h 3962"/>
              <a:gd name="T58" fmla="*/ 3496 w 3963"/>
              <a:gd name="T59" fmla="*/ 1382 h 3962"/>
              <a:gd name="T60" fmla="*/ 3068 w 3963"/>
              <a:gd name="T61" fmla="*/ 1237 h 3962"/>
              <a:gd name="T62" fmla="*/ 2997 w 3963"/>
              <a:gd name="T63" fmla="*/ 1263 h 3962"/>
              <a:gd name="T64" fmla="*/ 2912 w 3963"/>
              <a:gd name="T65" fmla="*/ 1603 h 3962"/>
              <a:gd name="T66" fmla="*/ 2489 w 3963"/>
              <a:gd name="T67" fmla="*/ 1168 h 3962"/>
              <a:gd name="T68" fmla="*/ 2743 w 3963"/>
              <a:gd name="T69" fmla="*/ 1584 h 3962"/>
              <a:gd name="T70" fmla="*/ 3051 w 3963"/>
              <a:gd name="T71" fmla="*/ 1695 h 3962"/>
              <a:gd name="T72" fmla="*/ 2700 w 3963"/>
              <a:gd name="T73" fmla="*/ 2461 h 3962"/>
              <a:gd name="T74" fmla="*/ 2423 w 3963"/>
              <a:gd name="T75" fmla="*/ 2929 h 3962"/>
              <a:gd name="T76" fmla="*/ 2119 w 3963"/>
              <a:gd name="T77" fmla="*/ 3074 h 3962"/>
              <a:gd name="T78" fmla="*/ 2046 w 3963"/>
              <a:gd name="T79" fmla="*/ 2953 h 3962"/>
              <a:gd name="T80" fmla="*/ 1954 w 3963"/>
              <a:gd name="T81" fmla="*/ 2758 h 3962"/>
              <a:gd name="T82" fmla="*/ 1848 w 3963"/>
              <a:gd name="T83" fmla="*/ 2149 h 3962"/>
              <a:gd name="T84" fmla="*/ 1674 w 3963"/>
              <a:gd name="T85" fmla="*/ 1878 h 3962"/>
              <a:gd name="T86" fmla="*/ 1335 w 3963"/>
              <a:gd name="T87" fmla="*/ 1891 h 3962"/>
              <a:gd name="T88" fmla="*/ 1031 w 3963"/>
              <a:gd name="T89" fmla="*/ 1593 h 3962"/>
              <a:gd name="T90" fmla="*/ 1365 w 3963"/>
              <a:gd name="T91" fmla="*/ 1080 h 3962"/>
              <a:gd name="T92" fmla="*/ 1973 w 3963"/>
              <a:gd name="T93" fmla="*/ 1077 h 3962"/>
              <a:gd name="T94" fmla="*/ 2123 w 3963"/>
              <a:gd name="T95" fmla="*/ 1074 h 3962"/>
              <a:gd name="T96" fmla="*/ 2398 w 3963"/>
              <a:gd name="T97" fmla="*/ 968 h 3962"/>
              <a:gd name="T98" fmla="*/ 2165 w 3963"/>
              <a:gd name="T99" fmla="*/ 970 h 3962"/>
              <a:gd name="T100" fmla="*/ 2032 w 3963"/>
              <a:gd name="T101" fmla="*/ 968 h 3962"/>
              <a:gd name="T102" fmla="*/ 1602 w 3963"/>
              <a:gd name="T103" fmla="*/ 936 h 3962"/>
              <a:gd name="T104" fmla="*/ 1602 w 3963"/>
              <a:gd name="T105" fmla="*/ 790 h 3962"/>
              <a:gd name="T106" fmla="*/ 1900 w 3963"/>
              <a:gd name="T107" fmla="*/ 568 h 3962"/>
              <a:gd name="T108" fmla="*/ 2090 w 3963"/>
              <a:gd name="T109" fmla="*/ 552 h 3962"/>
              <a:gd name="T110" fmla="*/ 2082 w 3963"/>
              <a:gd name="T111" fmla="*/ 457 h 3962"/>
              <a:gd name="T112" fmla="*/ 1905 w 3963"/>
              <a:gd name="T113" fmla="*/ 496 h 3962"/>
              <a:gd name="T114" fmla="*/ 2251 w 3963"/>
              <a:gd name="T115" fmla="*/ 381 h 3962"/>
              <a:gd name="T116" fmla="*/ 2452 w 3963"/>
              <a:gd name="T117" fmla="*/ 57 h 3962"/>
              <a:gd name="T118" fmla="*/ 3948 w 3963"/>
              <a:gd name="T119" fmla="*/ 2220 h 3962"/>
              <a:gd name="T120" fmla="*/ 1981 w 3963"/>
              <a:gd name="T121" fmla="*/ 3962 h 3962"/>
              <a:gd name="T122" fmla="*/ 14 w 3963"/>
              <a:gd name="T123" fmla="*/ 2220 h 3962"/>
              <a:gd name="T124" fmla="*/ 1510 w 3963"/>
              <a:gd name="T125" fmla="*/ 57 h 39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963" h="3962">
                <a:moveTo>
                  <a:pt x="2996" y="2359"/>
                </a:moveTo>
                <a:lnTo>
                  <a:pt x="3023" y="2361"/>
                </a:lnTo>
                <a:lnTo>
                  <a:pt x="3035" y="2389"/>
                </a:lnTo>
                <a:lnTo>
                  <a:pt x="3035" y="2394"/>
                </a:lnTo>
                <a:lnTo>
                  <a:pt x="3038" y="2389"/>
                </a:lnTo>
                <a:lnTo>
                  <a:pt x="3034" y="2414"/>
                </a:lnTo>
                <a:lnTo>
                  <a:pt x="3033" y="2412"/>
                </a:lnTo>
                <a:lnTo>
                  <a:pt x="3028" y="2426"/>
                </a:lnTo>
                <a:lnTo>
                  <a:pt x="3021" y="2441"/>
                </a:lnTo>
                <a:lnTo>
                  <a:pt x="2995" y="2561"/>
                </a:lnTo>
                <a:lnTo>
                  <a:pt x="2901" y="2754"/>
                </a:lnTo>
                <a:lnTo>
                  <a:pt x="2877" y="2827"/>
                </a:lnTo>
                <a:lnTo>
                  <a:pt x="2833" y="2859"/>
                </a:lnTo>
                <a:lnTo>
                  <a:pt x="2791" y="2852"/>
                </a:lnTo>
                <a:lnTo>
                  <a:pt x="2762" y="2819"/>
                </a:lnTo>
                <a:lnTo>
                  <a:pt x="2760" y="2806"/>
                </a:lnTo>
                <a:lnTo>
                  <a:pt x="2764" y="2772"/>
                </a:lnTo>
                <a:lnTo>
                  <a:pt x="2766" y="2757"/>
                </a:lnTo>
                <a:lnTo>
                  <a:pt x="2803" y="2664"/>
                </a:lnTo>
                <a:lnTo>
                  <a:pt x="2799" y="2564"/>
                </a:lnTo>
                <a:lnTo>
                  <a:pt x="2802" y="2549"/>
                </a:lnTo>
                <a:lnTo>
                  <a:pt x="2812" y="2533"/>
                </a:lnTo>
                <a:lnTo>
                  <a:pt x="2823" y="2520"/>
                </a:lnTo>
                <a:lnTo>
                  <a:pt x="2900" y="2477"/>
                </a:lnTo>
                <a:lnTo>
                  <a:pt x="2971" y="2386"/>
                </a:lnTo>
                <a:lnTo>
                  <a:pt x="2979" y="2370"/>
                </a:lnTo>
                <a:lnTo>
                  <a:pt x="2996" y="2359"/>
                </a:lnTo>
                <a:close/>
                <a:moveTo>
                  <a:pt x="3514" y="2030"/>
                </a:moveTo>
                <a:lnTo>
                  <a:pt x="3533" y="2030"/>
                </a:lnTo>
                <a:lnTo>
                  <a:pt x="3497" y="2076"/>
                </a:lnTo>
                <a:lnTo>
                  <a:pt x="3479" y="2106"/>
                </a:lnTo>
                <a:lnTo>
                  <a:pt x="3471" y="2112"/>
                </a:lnTo>
                <a:lnTo>
                  <a:pt x="3465" y="2099"/>
                </a:lnTo>
                <a:lnTo>
                  <a:pt x="3470" y="2076"/>
                </a:lnTo>
                <a:lnTo>
                  <a:pt x="3479" y="2060"/>
                </a:lnTo>
                <a:lnTo>
                  <a:pt x="3497" y="2040"/>
                </a:lnTo>
                <a:lnTo>
                  <a:pt x="3514" y="2030"/>
                </a:lnTo>
                <a:close/>
                <a:moveTo>
                  <a:pt x="3488" y="2016"/>
                </a:moveTo>
                <a:lnTo>
                  <a:pt x="3490" y="2026"/>
                </a:lnTo>
                <a:lnTo>
                  <a:pt x="3459" y="2054"/>
                </a:lnTo>
                <a:lnTo>
                  <a:pt x="3431" y="2062"/>
                </a:lnTo>
                <a:lnTo>
                  <a:pt x="3424" y="2053"/>
                </a:lnTo>
                <a:lnTo>
                  <a:pt x="3428" y="2036"/>
                </a:lnTo>
                <a:lnTo>
                  <a:pt x="3436" y="2027"/>
                </a:lnTo>
                <a:lnTo>
                  <a:pt x="3453" y="2030"/>
                </a:lnTo>
                <a:lnTo>
                  <a:pt x="3479" y="2016"/>
                </a:lnTo>
                <a:lnTo>
                  <a:pt x="3488" y="2016"/>
                </a:lnTo>
                <a:close/>
                <a:moveTo>
                  <a:pt x="3384" y="1994"/>
                </a:moveTo>
                <a:lnTo>
                  <a:pt x="3401" y="1997"/>
                </a:lnTo>
                <a:lnTo>
                  <a:pt x="3435" y="1996"/>
                </a:lnTo>
                <a:lnTo>
                  <a:pt x="3434" y="2005"/>
                </a:lnTo>
                <a:lnTo>
                  <a:pt x="3419" y="2026"/>
                </a:lnTo>
                <a:lnTo>
                  <a:pt x="3411" y="2029"/>
                </a:lnTo>
                <a:lnTo>
                  <a:pt x="3384" y="2027"/>
                </a:lnTo>
                <a:lnTo>
                  <a:pt x="3372" y="2008"/>
                </a:lnTo>
                <a:lnTo>
                  <a:pt x="3384" y="1994"/>
                </a:lnTo>
                <a:close/>
                <a:moveTo>
                  <a:pt x="3566" y="1762"/>
                </a:moveTo>
                <a:lnTo>
                  <a:pt x="3571" y="1772"/>
                </a:lnTo>
                <a:lnTo>
                  <a:pt x="3574" y="1792"/>
                </a:lnTo>
                <a:lnTo>
                  <a:pt x="3573" y="1792"/>
                </a:lnTo>
                <a:lnTo>
                  <a:pt x="3572" y="1821"/>
                </a:lnTo>
                <a:lnTo>
                  <a:pt x="3573" y="1845"/>
                </a:lnTo>
                <a:lnTo>
                  <a:pt x="3577" y="1855"/>
                </a:lnTo>
                <a:lnTo>
                  <a:pt x="3580" y="1844"/>
                </a:lnTo>
                <a:lnTo>
                  <a:pt x="3583" y="1820"/>
                </a:lnTo>
                <a:lnTo>
                  <a:pt x="3585" y="1799"/>
                </a:lnTo>
                <a:lnTo>
                  <a:pt x="3588" y="1797"/>
                </a:lnTo>
                <a:lnTo>
                  <a:pt x="3591" y="1832"/>
                </a:lnTo>
                <a:lnTo>
                  <a:pt x="3583" y="1944"/>
                </a:lnTo>
                <a:lnTo>
                  <a:pt x="3566" y="2056"/>
                </a:lnTo>
                <a:lnTo>
                  <a:pt x="3566" y="2058"/>
                </a:lnTo>
                <a:lnTo>
                  <a:pt x="3566" y="2054"/>
                </a:lnTo>
                <a:lnTo>
                  <a:pt x="3567" y="2047"/>
                </a:lnTo>
                <a:lnTo>
                  <a:pt x="3571" y="2028"/>
                </a:lnTo>
                <a:lnTo>
                  <a:pt x="3571" y="2023"/>
                </a:lnTo>
                <a:lnTo>
                  <a:pt x="3570" y="2022"/>
                </a:lnTo>
                <a:lnTo>
                  <a:pt x="3568" y="2027"/>
                </a:lnTo>
                <a:lnTo>
                  <a:pt x="3567" y="2036"/>
                </a:lnTo>
                <a:lnTo>
                  <a:pt x="3566" y="2038"/>
                </a:lnTo>
                <a:lnTo>
                  <a:pt x="3565" y="2030"/>
                </a:lnTo>
                <a:lnTo>
                  <a:pt x="3567" y="2012"/>
                </a:lnTo>
                <a:lnTo>
                  <a:pt x="3570" y="2003"/>
                </a:lnTo>
                <a:lnTo>
                  <a:pt x="3571" y="2000"/>
                </a:lnTo>
                <a:lnTo>
                  <a:pt x="3573" y="1997"/>
                </a:lnTo>
                <a:lnTo>
                  <a:pt x="3573" y="1993"/>
                </a:lnTo>
                <a:lnTo>
                  <a:pt x="3573" y="1991"/>
                </a:lnTo>
                <a:lnTo>
                  <a:pt x="3573" y="1986"/>
                </a:lnTo>
                <a:lnTo>
                  <a:pt x="3574" y="1981"/>
                </a:lnTo>
                <a:lnTo>
                  <a:pt x="3576" y="1970"/>
                </a:lnTo>
                <a:lnTo>
                  <a:pt x="3577" y="1951"/>
                </a:lnTo>
                <a:lnTo>
                  <a:pt x="3579" y="1920"/>
                </a:lnTo>
                <a:lnTo>
                  <a:pt x="3579" y="1917"/>
                </a:lnTo>
                <a:lnTo>
                  <a:pt x="3579" y="1913"/>
                </a:lnTo>
                <a:lnTo>
                  <a:pt x="3579" y="1913"/>
                </a:lnTo>
                <a:lnTo>
                  <a:pt x="3578" y="1910"/>
                </a:lnTo>
                <a:lnTo>
                  <a:pt x="3578" y="1908"/>
                </a:lnTo>
                <a:lnTo>
                  <a:pt x="3578" y="1905"/>
                </a:lnTo>
                <a:lnTo>
                  <a:pt x="3577" y="1904"/>
                </a:lnTo>
                <a:lnTo>
                  <a:pt x="3577" y="1898"/>
                </a:lnTo>
                <a:lnTo>
                  <a:pt x="3570" y="1896"/>
                </a:lnTo>
                <a:lnTo>
                  <a:pt x="3570" y="1891"/>
                </a:lnTo>
                <a:lnTo>
                  <a:pt x="3570" y="1880"/>
                </a:lnTo>
                <a:lnTo>
                  <a:pt x="3568" y="1873"/>
                </a:lnTo>
                <a:lnTo>
                  <a:pt x="3567" y="1870"/>
                </a:lnTo>
                <a:lnTo>
                  <a:pt x="3566" y="1872"/>
                </a:lnTo>
                <a:lnTo>
                  <a:pt x="3563" y="1874"/>
                </a:lnTo>
                <a:lnTo>
                  <a:pt x="3562" y="1879"/>
                </a:lnTo>
                <a:lnTo>
                  <a:pt x="3561" y="1893"/>
                </a:lnTo>
                <a:lnTo>
                  <a:pt x="3559" y="1896"/>
                </a:lnTo>
                <a:lnTo>
                  <a:pt x="3557" y="1894"/>
                </a:lnTo>
                <a:lnTo>
                  <a:pt x="3557" y="1888"/>
                </a:lnTo>
                <a:lnTo>
                  <a:pt x="3557" y="1873"/>
                </a:lnTo>
                <a:lnTo>
                  <a:pt x="3557" y="1869"/>
                </a:lnTo>
                <a:lnTo>
                  <a:pt x="3557" y="1866"/>
                </a:lnTo>
                <a:lnTo>
                  <a:pt x="3557" y="1862"/>
                </a:lnTo>
                <a:lnTo>
                  <a:pt x="3557" y="1851"/>
                </a:lnTo>
                <a:lnTo>
                  <a:pt x="3559" y="1848"/>
                </a:lnTo>
                <a:lnTo>
                  <a:pt x="3562" y="1848"/>
                </a:lnTo>
                <a:lnTo>
                  <a:pt x="3563" y="1840"/>
                </a:lnTo>
                <a:lnTo>
                  <a:pt x="3565" y="1832"/>
                </a:lnTo>
                <a:lnTo>
                  <a:pt x="3563" y="1830"/>
                </a:lnTo>
                <a:lnTo>
                  <a:pt x="3555" y="1831"/>
                </a:lnTo>
                <a:lnTo>
                  <a:pt x="3554" y="1827"/>
                </a:lnTo>
                <a:lnTo>
                  <a:pt x="3554" y="1822"/>
                </a:lnTo>
                <a:lnTo>
                  <a:pt x="3553" y="1820"/>
                </a:lnTo>
                <a:lnTo>
                  <a:pt x="3550" y="1819"/>
                </a:lnTo>
                <a:lnTo>
                  <a:pt x="3550" y="1818"/>
                </a:lnTo>
                <a:lnTo>
                  <a:pt x="3549" y="1815"/>
                </a:lnTo>
                <a:lnTo>
                  <a:pt x="3548" y="1814"/>
                </a:lnTo>
                <a:lnTo>
                  <a:pt x="3543" y="1791"/>
                </a:lnTo>
                <a:lnTo>
                  <a:pt x="3542" y="1780"/>
                </a:lnTo>
                <a:lnTo>
                  <a:pt x="3543" y="1771"/>
                </a:lnTo>
                <a:lnTo>
                  <a:pt x="3547" y="1768"/>
                </a:lnTo>
                <a:lnTo>
                  <a:pt x="3559" y="1769"/>
                </a:lnTo>
                <a:lnTo>
                  <a:pt x="3563" y="1762"/>
                </a:lnTo>
                <a:lnTo>
                  <a:pt x="3566" y="1762"/>
                </a:lnTo>
                <a:close/>
                <a:moveTo>
                  <a:pt x="3501" y="1726"/>
                </a:moveTo>
                <a:lnTo>
                  <a:pt x="3505" y="1731"/>
                </a:lnTo>
                <a:lnTo>
                  <a:pt x="3499" y="1749"/>
                </a:lnTo>
                <a:lnTo>
                  <a:pt x="3493" y="1762"/>
                </a:lnTo>
                <a:lnTo>
                  <a:pt x="3481" y="1766"/>
                </a:lnTo>
                <a:lnTo>
                  <a:pt x="3468" y="1763"/>
                </a:lnTo>
                <a:lnTo>
                  <a:pt x="3456" y="1766"/>
                </a:lnTo>
                <a:lnTo>
                  <a:pt x="3449" y="1789"/>
                </a:lnTo>
                <a:lnTo>
                  <a:pt x="3452" y="1812"/>
                </a:lnTo>
                <a:lnTo>
                  <a:pt x="3461" y="1819"/>
                </a:lnTo>
                <a:lnTo>
                  <a:pt x="3472" y="1807"/>
                </a:lnTo>
                <a:lnTo>
                  <a:pt x="3483" y="1801"/>
                </a:lnTo>
                <a:lnTo>
                  <a:pt x="3483" y="1814"/>
                </a:lnTo>
                <a:lnTo>
                  <a:pt x="3472" y="1837"/>
                </a:lnTo>
                <a:lnTo>
                  <a:pt x="3468" y="1849"/>
                </a:lnTo>
                <a:lnTo>
                  <a:pt x="3468" y="1858"/>
                </a:lnTo>
                <a:lnTo>
                  <a:pt x="3479" y="1890"/>
                </a:lnTo>
                <a:lnTo>
                  <a:pt x="3478" y="1917"/>
                </a:lnTo>
                <a:lnTo>
                  <a:pt x="3468" y="1929"/>
                </a:lnTo>
                <a:lnTo>
                  <a:pt x="3459" y="1919"/>
                </a:lnTo>
                <a:lnTo>
                  <a:pt x="3455" y="1901"/>
                </a:lnTo>
                <a:lnTo>
                  <a:pt x="3450" y="1886"/>
                </a:lnTo>
                <a:lnTo>
                  <a:pt x="3446" y="1899"/>
                </a:lnTo>
                <a:lnTo>
                  <a:pt x="3448" y="1947"/>
                </a:lnTo>
                <a:lnTo>
                  <a:pt x="3443" y="1971"/>
                </a:lnTo>
                <a:lnTo>
                  <a:pt x="3435" y="1970"/>
                </a:lnTo>
                <a:lnTo>
                  <a:pt x="3432" y="1952"/>
                </a:lnTo>
                <a:lnTo>
                  <a:pt x="3434" y="1927"/>
                </a:lnTo>
                <a:lnTo>
                  <a:pt x="3431" y="1902"/>
                </a:lnTo>
                <a:lnTo>
                  <a:pt x="3428" y="1880"/>
                </a:lnTo>
                <a:lnTo>
                  <a:pt x="3429" y="1857"/>
                </a:lnTo>
                <a:lnTo>
                  <a:pt x="3435" y="1831"/>
                </a:lnTo>
                <a:lnTo>
                  <a:pt x="3438" y="1804"/>
                </a:lnTo>
                <a:lnTo>
                  <a:pt x="3438" y="1778"/>
                </a:lnTo>
                <a:lnTo>
                  <a:pt x="3442" y="1756"/>
                </a:lnTo>
                <a:lnTo>
                  <a:pt x="3452" y="1742"/>
                </a:lnTo>
                <a:lnTo>
                  <a:pt x="3476" y="1735"/>
                </a:lnTo>
                <a:lnTo>
                  <a:pt x="3501" y="1726"/>
                </a:lnTo>
                <a:close/>
                <a:moveTo>
                  <a:pt x="3523" y="1653"/>
                </a:moveTo>
                <a:lnTo>
                  <a:pt x="3526" y="1667"/>
                </a:lnTo>
                <a:lnTo>
                  <a:pt x="3529" y="1686"/>
                </a:lnTo>
                <a:lnTo>
                  <a:pt x="3536" y="1710"/>
                </a:lnTo>
                <a:lnTo>
                  <a:pt x="3535" y="1726"/>
                </a:lnTo>
                <a:lnTo>
                  <a:pt x="3530" y="1732"/>
                </a:lnTo>
                <a:lnTo>
                  <a:pt x="3526" y="1743"/>
                </a:lnTo>
                <a:lnTo>
                  <a:pt x="3526" y="1761"/>
                </a:lnTo>
                <a:lnTo>
                  <a:pt x="3527" y="1771"/>
                </a:lnTo>
                <a:lnTo>
                  <a:pt x="3526" y="1780"/>
                </a:lnTo>
                <a:lnTo>
                  <a:pt x="3524" y="1781"/>
                </a:lnTo>
                <a:lnTo>
                  <a:pt x="3521" y="1777"/>
                </a:lnTo>
                <a:lnTo>
                  <a:pt x="3520" y="1759"/>
                </a:lnTo>
                <a:lnTo>
                  <a:pt x="3520" y="1738"/>
                </a:lnTo>
                <a:lnTo>
                  <a:pt x="3519" y="1700"/>
                </a:lnTo>
                <a:lnTo>
                  <a:pt x="3519" y="1679"/>
                </a:lnTo>
                <a:lnTo>
                  <a:pt x="3520" y="1660"/>
                </a:lnTo>
                <a:lnTo>
                  <a:pt x="3523" y="1653"/>
                </a:lnTo>
                <a:close/>
                <a:moveTo>
                  <a:pt x="3376" y="1558"/>
                </a:moveTo>
                <a:lnTo>
                  <a:pt x="3413" y="1588"/>
                </a:lnTo>
                <a:lnTo>
                  <a:pt x="3419" y="1609"/>
                </a:lnTo>
                <a:lnTo>
                  <a:pt x="3410" y="1635"/>
                </a:lnTo>
                <a:lnTo>
                  <a:pt x="3405" y="1664"/>
                </a:lnTo>
                <a:lnTo>
                  <a:pt x="3413" y="1680"/>
                </a:lnTo>
                <a:lnTo>
                  <a:pt x="3428" y="1706"/>
                </a:lnTo>
                <a:lnTo>
                  <a:pt x="3431" y="1720"/>
                </a:lnTo>
                <a:lnTo>
                  <a:pt x="3424" y="1738"/>
                </a:lnTo>
                <a:lnTo>
                  <a:pt x="3416" y="1754"/>
                </a:lnTo>
                <a:lnTo>
                  <a:pt x="3413" y="1781"/>
                </a:lnTo>
                <a:lnTo>
                  <a:pt x="3410" y="1795"/>
                </a:lnTo>
                <a:lnTo>
                  <a:pt x="3402" y="1815"/>
                </a:lnTo>
                <a:lnTo>
                  <a:pt x="3400" y="1826"/>
                </a:lnTo>
                <a:lnTo>
                  <a:pt x="3400" y="1850"/>
                </a:lnTo>
                <a:lnTo>
                  <a:pt x="3393" y="1881"/>
                </a:lnTo>
                <a:lnTo>
                  <a:pt x="3376" y="1893"/>
                </a:lnTo>
                <a:lnTo>
                  <a:pt x="3367" y="1890"/>
                </a:lnTo>
                <a:lnTo>
                  <a:pt x="3366" y="1755"/>
                </a:lnTo>
                <a:lnTo>
                  <a:pt x="3357" y="1620"/>
                </a:lnTo>
                <a:lnTo>
                  <a:pt x="3359" y="1615"/>
                </a:lnTo>
                <a:lnTo>
                  <a:pt x="3363" y="1572"/>
                </a:lnTo>
                <a:lnTo>
                  <a:pt x="3376" y="1558"/>
                </a:lnTo>
                <a:close/>
                <a:moveTo>
                  <a:pt x="3481" y="1451"/>
                </a:moveTo>
                <a:lnTo>
                  <a:pt x="3488" y="1457"/>
                </a:lnTo>
                <a:lnTo>
                  <a:pt x="3502" y="1505"/>
                </a:lnTo>
                <a:lnTo>
                  <a:pt x="3507" y="1529"/>
                </a:lnTo>
                <a:lnTo>
                  <a:pt x="3507" y="1538"/>
                </a:lnTo>
                <a:lnTo>
                  <a:pt x="3505" y="1540"/>
                </a:lnTo>
                <a:lnTo>
                  <a:pt x="3501" y="1536"/>
                </a:lnTo>
                <a:lnTo>
                  <a:pt x="3497" y="1536"/>
                </a:lnTo>
                <a:lnTo>
                  <a:pt x="3506" y="1578"/>
                </a:lnTo>
                <a:lnTo>
                  <a:pt x="3497" y="1577"/>
                </a:lnTo>
                <a:lnTo>
                  <a:pt x="3483" y="1551"/>
                </a:lnTo>
                <a:lnTo>
                  <a:pt x="3476" y="1528"/>
                </a:lnTo>
                <a:lnTo>
                  <a:pt x="3472" y="1520"/>
                </a:lnTo>
                <a:lnTo>
                  <a:pt x="3464" y="1523"/>
                </a:lnTo>
                <a:lnTo>
                  <a:pt x="3455" y="1529"/>
                </a:lnTo>
                <a:lnTo>
                  <a:pt x="3452" y="1528"/>
                </a:lnTo>
                <a:lnTo>
                  <a:pt x="3450" y="1518"/>
                </a:lnTo>
                <a:lnTo>
                  <a:pt x="3452" y="1494"/>
                </a:lnTo>
                <a:lnTo>
                  <a:pt x="3459" y="1482"/>
                </a:lnTo>
                <a:lnTo>
                  <a:pt x="3476" y="1488"/>
                </a:lnTo>
                <a:lnTo>
                  <a:pt x="3481" y="1487"/>
                </a:lnTo>
                <a:lnTo>
                  <a:pt x="3482" y="1480"/>
                </a:lnTo>
                <a:lnTo>
                  <a:pt x="3481" y="1465"/>
                </a:lnTo>
                <a:lnTo>
                  <a:pt x="3481" y="1451"/>
                </a:lnTo>
                <a:close/>
                <a:moveTo>
                  <a:pt x="3430" y="1387"/>
                </a:moveTo>
                <a:lnTo>
                  <a:pt x="3436" y="1389"/>
                </a:lnTo>
                <a:lnTo>
                  <a:pt x="3441" y="1399"/>
                </a:lnTo>
                <a:lnTo>
                  <a:pt x="3443" y="1407"/>
                </a:lnTo>
                <a:lnTo>
                  <a:pt x="3444" y="1413"/>
                </a:lnTo>
                <a:lnTo>
                  <a:pt x="3443" y="1418"/>
                </a:lnTo>
                <a:lnTo>
                  <a:pt x="3441" y="1419"/>
                </a:lnTo>
                <a:lnTo>
                  <a:pt x="3436" y="1422"/>
                </a:lnTo>
                <a:lnTo>
                  <a:pt x="3431" y="1419"/>
                </a:lnTo>
                <a:lnTo>
                  <a:pt x="3426" y="1399"/>
                </a:lnTo>
                <a:lnTo>
                  <a:pt x="3426" y="1392"/>
                </a:lnTo>
                <a:lnTo>
                  <a:pt x="3430" y="1387"/>
                </a:lnTo>
                <a:close/>
                <a:moveTo>
                  <a:pt x="3446" y="1367"/>
                </a:moveTo>
                <a:lnTo>
                  <a:pt x="3450" y="1368"/>
                </a:lnTo>
                <a:lnTo>
                  <a:pt x="3455" y="1370"/>
                </a:lnTo>
                <a:lnTo>
                  <a:pt x="3460" y="1380"/>
                </a:lnTo>
                <a:lnTo>
                  <a:pt x="3462" y="1386"/>
                </a:lnTo>
                <a:lnTo>
                  <a:pt x="3462" y="1393"/>
                </a:lnTo>
                <a:lnTo>
                  <a:pt x="3462" y="1403"/>
                </a:lnTo>
                <a:lnTo>
                  <a:pt x="3465" y="1415"/>
                </a:lnTo>
                <a:lnTo>
                  <a:pt x="3468" y="1427"/>
                </a:lnTo>
                <a:lnTo>
                  <a:pt x="3471" y="1437"/>
                </a:lnTo>
                <a:lnTo>
                  <a:pt x="3468" y="1441"/>
                </a:lnTo>
                <a:lnTo>
                  <a:pt x="3464" y="1436"/>
                </a:lnTo>
                <a:lnTo>
                  <a:pt x="3453" y="1388"/>
                </a:lnTo>
                <a:lnTo>
                  <a:pt x="3448" y="1382"/>
                </a:lnTo>
                <a:lnTo>
                  <a:pt x="3443" y="1374"/>
                </a:lnTo>
                <a:lnTo>
                  <a:pt x="3446" y="1367"/>
                </a:lnTo>
                <a:close/>
                <a:moveTo>
                  <a:pt x="3346" y="1186"/>
                </a:moveTo>
                <a:lnTo>
                  <a:pt x="3351" y="1187"/>
                </a:lnTo>
                <a:lnTo>
                  <a:pt x="3367" y="1207"/>
                </a:lnTo>
                <a:lnTo>
                  <a:pt x="3381" y="1235"/>
                </a:lnTo>
                <a:lnTo>
                  <a:pt x="3388" y="1275"/>
                </a:lnTo>
                <a:lnTo>
                  <a:pt x="3399" y="1308"/>
                </a:lnTo>
                <a:lnTo>
                  <a:pt x="3416" y="1320"/>
                </a:lnTo>
                <a:lnTo>
                  <a:pt x="3429" y="1320"/>
                </a:lnTo>
                <a:lnTo>
                  <a:pt x="3438" y="1342"/>
                </a:lnTo>
                <a:lnTo>
                  <a:pt x="3434" y="1358"/>
                </a:lnTo>
                <a:lnTo>
                  <a:pt x="3422" y="1348"/>
                </a:lnTo>
                <a:lnTo>
                  <a:pt x="3410" y="1347"/>
                </a:lnTo>
                <a:lnTo>
                  <a:pt x="3407" y="1358"/>
                </a:lnTo>
                <a:lnTo>
                  <a:pt x="3408" y="1386"/>
                </a:lnTo>
                <a:lnTo>
                  <a:pt x="3405" y="1387"/>
                </a:lnTo>
                <a:lnTo>
                  <a:pt x="3396" y="1375"/>
                </a:lnTo>
                <a:lnTo>
                  <a:pt x="3391" y="1359"/>
                </a:lnTo>
                <a:lnTo>
                  <a:pt x="3390" y="1332"/>
                </a:lnTo>
                <a:lnTo>
                  <a:pt x="3378" y="1303"/>
                </a:lnTo>
                <a:lnTo>
                  <a:pt x="3364" y="1275"/>
                </a:lnTo>
                <a:lnTo>
                  <a:pt x="3357" y="1247"/>
                </a:lnTo>
                <a:lnTo>
                  <a:pt x="3352" y="1220"/>
                </a:lnTo>
                <a:lnTo>
                  <a:pt x="3347" y="1207"/>
                </a:lnTo>
                <a:lnTo>
                  <a:pt x="3343" y="1193"/>
                </a:lnTo>
                <a:lnTo>
                  <a:pt x="3346" y="1186"/>
                </a:lnTo>
                <a:close/>
                <a:moveTo>
                  <a:pt x="2400" y="1010"/>
                </a:moveTo>
                <a:lnTo>
                  <a:pt x="2415" y="1010"/>
                </a:lnTo>
                <a:lnTo>
                  <a:pt x="2429" y="1013"/>
                </a:lnTo>
                <a:lnTo>
                  <a:pt x="2446" y="1014"/>
                </a:lnTo>
                <a:lnTo>
                  <a:pt x="2441" y="1024"/>
                </a:lnTo>
                <a:lnTo>
                  <a:pt x="2435" y="1030"/>
                </a:lnTo>
                <a:lnTo>
                  <a:pt x="2429" y="1031"/>
                </a:lnTo>
                <a:lnTo>
                  <a:pt x="2421" y="1030"/>
                </a:lnTo>
                <a:lnTo>
                  <a:pt x="2412" y="1030"/>
                </a:lnTo>
                <a:lnTo>
                  <a:pt x="2404" y="1030"/>
                </a:lnTo>
                <a:lnTo>
                  <a:pt x="2396" y="1032"/>
                </a:lnTo>
                <a:lnTo>
                  <a:pt x="2388" y="1031"/>
                </a:lnTo>
                <a:lnTo>
                  <a:pt x="2387" y="1030"/>
                </a:lnTo>
                <a:lnTo>
                  <a:pt x="2386" y="1027"/>
                </a:lnTo>
                <a:lnTo>
                  <a:pt x="2385" y="1024"/>
                </a:lnTo>
                <a:lnTo>
                  <a:pt x="2384" y="1020"/>
                </a:lnTo>
                <a:lnTo>
                  <a:pt x="2384" y="1017"/>
                </a:lnTo>
                <a:lnTo>
                  <a:pt x="2384" y="1015"/>
                </a:lnTo>
                <a:lnTo>
                  <a:pt x="2384" y="1014"/>
                </a:lnTo>
                <a:lnTo>
                  <a:pt x="2400" y="1010"/>
                </a:lnTo>
                <a:close/>
                <a:moveTo>
                  <a:pt x="2208" y="989"/>
                </a:moveTo>
                <a:lnTo>
                  <a:pt x="2218" y="990"/>
                </a:lnTo>
                <a:lnTo>
                  <a:pt x="2228" y="994"/>
                </a:lnTo>
                <a:lnTo>
                  <a:pt x="2238" y="998"/>
                </a:lnTo>
                <a:lnTo>
                  <a:pt x="2245" y="1006"/>
                </a:lnTo>
                <a:lnTo>
                  <a:pt x="2250" y="1014"/>
                </a:lnTo>
                <a:lnTo>
                  <a:pt x="2222" y="1014"/>
                </a:lnTo>
                <a:lnTo>
                  <a:pt x="2212" y="1014"/>
                </a:lnTo>
                <a:lnTo>
                  <a:pt x="2202" y="1013"/>
                </a:lnTo>
                <a:lnTo>
                  <a:pt x="2194" y="1012"/>
                </a:lnTo>
                <a:lnTo>
                  <a:pt x="2189" y="1010"/>
                </a:lnTo>
                <a:lnTo>
                  <a:pt x="2190" y="1006"/>
                </a:lnTo>
                <a:lnTo>
                  <a:pt x="2192" y="997"/>
                </a:lnTo>
                <a:lnTo>
                  <a:pt x="2198" y="991"/>
                </a:lnTo>
                <a:lnTo>
                  <a:pt x="2208" y="989"/>
                </a:lnTo>
                <a:close/>
                <a:moveTo>
                  <a:pt x="1904" y="914"/>
                </a:moveTo>
                <a:lnTo>
                  <a:pt x="1916" y="915"/>
                </a:lnTo>
                <a:lnTo>
                  <a:pt x="1929" y="918"/>
                </a:lnTo>
                <a:lnTo>
                  <a:pt x="1940" y="920"/>
                </a:lnTo>
                <a:lnTo>
                  <a:pt x="1951" y="924"/>
                </a:lnTo>
                <a:lnTo>
                  <a:pt x="1960" y="929"/>
                </a:lnTo>
                <a:lnTo>
                  <a:pt x="1966" y="936"/>
                </a:lnTo>
                <a:lnTo>
                  <a:pt x="1970" y="946"/>
                </a:lnTo>
                <a:lnTo>
                  <a:pt x="1970" y="958"/>
                </a:lnTo>
                <a:lnTo>
                  <a:pt x="1966" y="973"/>
                </a:lnTo>
                <a:lnTo>
                  <a:pt x="1958" y="972"/>
                </a:lnTo>
                <a:lnTo>
                  <a:pt x="1948" y="970"/>
                </a:lnTo>
                <a:lnTo>
                  <a:pt x="1943" y="962"/>
                </a:lnTo>
                <a:lnTo>
                  <a:pt x="1888" y="931"/>
                </a:lnTo>
                <a:lnTo>
                  <a:pt x="1886" y="918"/>
                </a:lnTo>
                <a:lnTo>
                  <a:pt x="1904" y="914"/>
                </a:lnTo>
                <a:close/>
                <a:moveTo>
                  <a:pt x="1848" y="855"/>
                </a:moveTo>
                <a:lnTo>
                  <a:pt x="1862" y="860"/>
                </a:lnTo>
                <a:lnTo>
                  <a:pt x="1868" y="870"/>
                </a:lnTo>
                <a:lnTo>
                  <a:pt x="1870" y="881"/>
                </a:lnTo>
                <a:lnTo>
                  <a:pt x="1868" y="893"/>
                </a:lnTo>
                <a:lnTo>
                  <a:pt x="1862" y="903"/>
                </a:lnTo>
                <a:lnTo>
                  <a:pt x="1853" y="914"/>
                </a:lnTo>
                <a:lnTo>
                  <a:pt x="1842" y="921"/>
                </a:lnTo>
                <a:lnTo>
                  <a:pt x="1829" y="926"/>
                </a:lnTo>
                <a:lnTo>
                  <a:pt x="1817" y="913"/>
                </a:lnTo>
                <a:lnTo>
                  <a:pt x="1818" y="901"/>
                </a:lnTo>
                <a:lnTo>
                  <a:pt x="1821" y="888"/>
                </a:lnTo>
                <a:lnTo>
                  <a:pt x="1823" y="877"/>
                </a:lnTo>
                <a:lnTo>
                  <a:pt x="1827" y="867"/>
                </a:lnTo>
                <a:lnTo>
                  <a:pt x="1832" y="859"/>
                </a:lnTo>
                <a:lnTo>
                  <a:pt x="1839" y="855"/>
                </a:lnTo>
                <a:lnTo>
                  <a:pt x="1848" y="855"/>
                </a:lnTo>
                <a:close/>
                <a:moveTo>
                  <a:pt x="1685" y="574"/>
                </a:moveTo>
                <a:lnTo>
                  <a:pt x="1682" y="578"/>
                </a:lnTo>
                <a:lnTo>
                  <a:pt x="1680" y="581"/>
                </a:lnTo>
                <a:lnTo>
                  <a:pt x="1682" y="576"/>
                </a:lnTo>
                <a:lnTo>
                  <a:pt x="1685" y="574"/>
                </a:lnTo>
                <a:close/>
                <a:moveTo>
                  <a:pt x="1646" y="567"/>
                </a:moveTo>
                <a:lnTo>
                  <a:pt x="1651" y="568"/>
                </a:lnTo>
                <a:lnTo>
                  <a:pt x="1655" y="573"/>
                </a:lnTo>
                <a:lnTo>
                  <a:pt x="1658" y="578"/>
                </a:lnTo>
                <a:lnTo>
                  <a:pt x="1662" y="580"/>
                </a:lnTo>
                <a:lnTo>
                  <a:pt x="1666" y="579"/>
                </a:lnTo>
                <a:lnTo>
                  <a:pt x="1672" y="573"/>
                </a:lnTo>
                <a:lnTo>
                  <a:pt x="1656" y="596"/>
                </a:lnTo>
                <a:lnTo>
                  <a:pt x="1640" y="616"/>
                </a:lnTo>
                <a:lnTo>
                  <a:pt x="1622" y="634"/>
                </a:lnTo>
                <a:lnTo>
                  <a:pt x="1603" y="648"/>
                </a:lnTo>
                <a:lnTo>
                  <a:pt x="1581" y="659"/>
                </a:lnTo>
                <a:lnTo>
                  <a:pt x="1556" y="665"/>
                </a:lnTo>
                <a:lnTo>
                  <a:pt x="1556" y="650"/>
                </a:lnTo>
                <a:lnTo>
                  <a:pt x="1560" y="635"/>
                </a:lnTo>
                <a:lnTo>
                  <a:pt x="1567" y="624"/>
                </a:lnTo>
                <a:lnTo>
                  <a:pt x="1578" y="615"/>
                </a:lnTo>
                <a:lnTo>
                  <a:pt x="1589" y="606"/>
                </a:lnTo>
                <a:lnTo>
                  <a:pt x="1602" y="598"/>
                </a:lnTo>
                <a:lnTo>
                  <a:pt x="1614" y="590"/>
                </a:lnTo>
                <a:lnTo>
                  <a:pt x="1625" y="581"/>
                </a:lnTo>
                <a:lnTo>
                  <a:pt x="1634" y="571"/>
                </a:lnTo>
                <a:lnTo>
                  <a:pt x="1642" y="568"/>
                </a:lnTo>
                <a:lnTo>
                  <a:pt x="1646" y="567"/>
                </a:lnTo>
                <a:close/>
                <a:moveTo>
                  <a:pt x="1757" y="496"/>
                </a:moveTo>
                <a:lnTo>
                  <a:pt x="1750" y="501"/>
                </a:lnTo>
                <a:lnTo>
                  <a:pt x="1741" y="505"/>
                </a:lnTo>
                <a:lnTo>
                  <a:pt x="1734" y="511"/>
                </a:lnTo>
                <a:lnTo>
                  <a:pt x="1744" y="511"/>
                </a:lnTo>
                <a:lnTo>
                  <a:pt x="1755" y="511"/>
                </a:lnTo>
                <a:lnTo>
                  <a:pt x="1763" y="511"/>
                </a:lnTo>
                <a:lnTo>
                  <a:pt x="1757" y="521"/>
                </a:lnTo>
                <a:lnTo>
                  <a:pt x="1747" y="529"/>
                </a:lnTo>
                <a:lnTo>
                  <a:pt x="1744" y="540"/>
                </a:lnTo>
                <a:lnTo>
                  <a:pt x="1743" y="551"/>
                </a:lnTo>
                <a:lnTo>
                  <a:pt x="1744" y="563"/>
                </a:lnTo>
                <a:lnTo>
                  <a:pt x="1745" y="575"/>
                </a:lnTo>
                <a:lnTo>
                  <a:pt x="1746" y="587"/>
                </a:lnTo>
                <a:lnTo>
                  <a:pt x="1745" y="599"/>
                </a:lnTo>
                <a:lnTo>
                  <a:pt x="1741" y="611"/>
                </a:lnTo>
                <a:lnTo>
                  <a:pt x="1744" y="611"/>
                </a:lnTo>
                <a:lnTo>
                  <a:pt x="1746" y="610"/>
                </a:lnTo>
                <a:lnTo>
                  <a:pt x="1749" y="609"/>
                </a:lnTo>
                <a:lnTo>
                  <a:pt x="1750" y="606"/>
                </a:lnTo>
                <a:lnTo>
                  <a:pt x="1752" y="605"/>
                </a:lnTo>
                <a:lnTo>
                  <a:pt x="1755" y="604"/>
                </a:lnTo>
                <a:lnTo>
                  <a:pt x="1757" y="604"/>
                </a:lnTo>
                <a:lnTo>
                  <a:pt x="1759" y="616"/>
                </a:lnTo>
                <a:lnTo>
                  <a:pt x="1757" y="626"/>
                </a:lnTo>
                <a:lnTo>
                  <a:pt x="1751" y="632"/>
                </a:lnTo>
                <a:lnTo>
                  <a:pt x="1743" y="638"/>
                </a:lnTo>
                <a:lnTo>
                  <a:pt x="1734" y="642"/>
                </a:lnTo>
                <a:lnTo>
                  <a:pt x="1737" y="642"/>
                </a:lnTo>
                <a:lnTo>
                  <a:pt x="1739" y="644"/>
                </a:lnTo>
                <a:lnTo>
                  <a:pt x="1740" y="646"/>
                </a:lnTo>
                <a:lnTo>
                  <a:pt x="1743" y="647"/>
                </a:lnTo>
                <a:lnTo>
                  <a:pt x="1744" y="648"/>
                </a:lnTo>
                <a:lnTo>
                  <a:pt x="1746" y="650"/>
                </a:lnTo>
                <a:lnTo>
                  <a:pt x="1749" y="650"/>
                </a:lnTo>
                <a:lnTo>
                  <a:pt x="1731" y="658"/>
                </a:lnTo>
                <a:lnTo>
                  <a:pt x="1711" y="663"/>
                </a:lnTo>
                <a:lnTo>
                  <a:pt x="1691" y="665"/>
                </a:lnTo>
                <a:lnTo>
                  <a:pt x="1669" y="669"/>
                </a:lnTo>
                <a:lnTo>
                  <a:pt x="1649" y="673"/>
                </a:lnTo>
                <a:lnTo>
                  <a:pt x="1633" y="680"/>
                </a:lnTo>
                <a:lnTo>
                  <a:pt x="1617" y="688"/>
                </a:lnTo>
                <a:lnTo>
                  <a:pt x="1616" y="679"/>
                </a:lnTo>
                <a:lnTo>
                  <a:pt x="1619" y="671"/>
                </a:lnTo>
                <a:lnTo>
                  <a:pt x="1622" y="667"/>
                </a:lnTo>
                <a:lnTo>
                  <a:pt x="1628" y="663"/>
                </a:lnTo>
                <a:lnTo>
                  <a:pt x="1636" y="659"/>
                </a:lnTo>
                <a:lnTo>
                  <a:pt x="1644" y="657"/>
                </a:lnTo>
                <a:lnTo>
                  <a:pt x="1652" y="654"/>
                </a:lnTo>
                <a:lnTo>
                  <a:pt x="1660" y="650"/>
                </a:lnTo>
                <a:lnTo>
                  <a:pt x="1664" y="642"/>
                </a:lnTo>
                <a:lnTo>
                  <a:pt x="1633" y="642"/>
                </a:lnTo>
                <a:lnTo>
                  <a:pt x="1640" y="638"/>
                </a:lnTo>
                <a:lnTo>
                  <a:pt x="1649" y="635"/>
                </a:lnTo>
                <a:lnTo>
                  <a:pt x="1657" y="632"/>
                </a:lnTo>
                <a:lnTo>
                  <a:pt x="1664" y="627"/>
                </a:lnTo>
                <a:lnTo>
                  <a:pt x="1667" y="624"/>
                </a:lnTo>
                <a:lnTo>
                  <a:pt x="1667" y="622"/>
                </a:lnTo>
                <a:lnTo>
                  <a:pt x="1667" y="621"/>
                </a:lnTo>
                <a:lnTo>
                  <a:pt x="1666" y="620"/>
                </a:lnTo>
                <a:lnTo>
                  <a:pt x="1664" y="620"/>
                </a:lnTo>
                <a:lnTo>
                  <a:pt x="1662" y="620"/>
                </a:lnTo>
                <a:lnTo>
                  <a:pt x="1660" y="620"/>
                </a:lnTo>
                <a:lnTo>
                  <a:pt x="1656" y="620"/>
                </a:lnTo>
                <a:lnTo>
                  <a:pt x="1658" y="610"/>
                </a:lnTo>
                <a:lnTo>
                  <a:pt x="1663" y="604"/>
                </a:lnTo>
                <a:lnTo>
                  <a:pt x="1670" y="602"/>
                </a:lnTo>
                <a:lnTo>
                  <a:pt x="1680" y="600"/>
                </a:lnTo>
                <a:lnTo>
                  <a:pt x="1688" y="598"/>
                </a:lnTo>
                <a:lnTo>
                  <a:pt x="1696" y="596"/>
                </a:lnTo>
                <a:lnTo>
                  <a:pt x="1700" y="590"/>
                </a:lnTo>
                <a:lnTo>
                  <a:pt x="1703" y="581"/>
                </a:lnTo>
                <a:lnTo>
                  <a:pt x="1702" y="578"/>
                </a:lnTo>
                <a:lnTo>
                  <a:pt x="1700" y="575"/>
                </a:lnTo>
                <a:lnTo>
                  <a:pt x="1697" y="573"/>
                </a:lnTo>
                <a:lnTo>
                  <a:pt x="1693" y="571"/>
                </a:lnTo>
                <a:lnTo>
                  <a:pt x="1688" y="571"/>
                </a:lnTo>
                <a:lnTo>
                  <a:pt x="1685" y="574"/>
                </a:lnTo>
                <a:lnTo>
                  <a:pt x="1690" y="565"/>
                </a:lnTo>
                <a:lnTo>
                  <a:pt x="1693" y="557"/>
                </a:lnTo>
                <a:lnTo>
                  <a:pt x="1694" y="550"/>
                </a:lnTo>
                <a:lnTo>
                  <a:pt x="1693" y="547"/>
                </a:lnTo>
                <a:lnTo>
                  <a:pt x="1691" y="550"/>
                </a:lnTo>
                <a:lnTo>
                  <a:pt x="1686" y="552"/>
                </a:lnTo>
                <a:lnTo>
                  <a:pt x="1681" y="555"/>
                </a:lnTo>
                <a:lnTo>
                  <a:pt x="1676" y="555"/>
                </a:lnTo>
                <a:lnTo>
                  <a:pt x="1672" y="550"/>
                </a:lnTo>
                <a:lnTo>
                  <a:pt x="1684" y="541"/>
                </a:lnTo>
                <a:lnTo>
                  <a:pt x="1696" y="532"/>
                </a:lnTo>
                <a:lnTo>
                  <a:pt x="1706" y="522"/>
                </a:lnTo>
                <a:lnTo>
                  <a:pt x="1717" y="511"/>
                </a:lnTo>
                <a:lnTo>
                  <a:pt x="1728" y="503"/>
                </a:lnTo>
                <a:lnTo>
                  <a:pt x="1741" y="498"/>
                </a:lnTo>
                <a:lnTo>
                  <a:pt x="1757" y="496"/>
                </a:lnTo>
                <a:close/>
                <a:moveTo>
                  <a:pt x="2195" y="387"/>
                </a:moveTo>
                <a:lnTo>
                  <a:pt x="2198" y="387"/>
                </a:lnTo>
                <a:lnTo>
                  <a:pt x="2194" y="387"/>
                </a:lnTo>
                <a:lnTo>
                  <a:pt x="2195" y="387"/>
                </a:lnTo>
                <a:close/>
                <a:moveTo>
                  <a:pt x="2214" y="379"/>
                </a:moveTo>
                <a:lnTo>
                  <a:pt x="2208" y="380"/>
                </a:lnTo>
                <a:lnTo>
                  <a:pt x="2203" y="383"/>
                </a:lnTo>
                <a:lnTo>
                  <a:pt x="2197" y="385"/>
                </a:lnTo>
                <a:lnTo>
                  <a:pt x="2206" y="383"/>
                </a:lnTo>
                <a:lnTo>
                  <a:pt x="2214" y="379"/>
                </a:lnTo>
                <a:close/>
                <a:moveTo>
                  <a:pt x="1981" y="353"/>
                </a:moveTo>
                <a:lnTo>
                  <a:pt x="1871" y="356"/>
                </a:lnTo>
                <a:lnTo>
                  <a:pt x="1764" y="367"/>
                </a:lnTo>
                <a:lnTo>
                  <a:pt x="1658" y="385"/>
                </a:lnTo>
                <a:lnTo>
                  <a:pt x="1556" y="409"/>
                </a:lnTo>
                <a:lnTo>
                  <a:pt x="1455" y="439"/>
                </a:lnTo>
                <a:lnTo>
                  <a:pt x="1358" y="476"/>
                </a:lnTo>
                <a:lnTo>
                  <a:pt x="1264" y="519"/>
                </a:lnTo>
                <a:lnTo>
                  <a:pt x="1172" y="568"/>
                </a:lnTo>
                <a:lnTo>
                  <a:pt x="1085" y="622"/>
                </a:lnTo>
                <a:lnTo>
                  <a:pt x="1000" y="681"/>
                </a:lnTo>
                <a:lnTo>
                  <a:pt x="921" y="745"/>
                </a:lnTo>
                <a:lnTo>
                  <a:pt x="845" y="814"/>
                </a:lnTo>
                <a:lnTo>
                  <a:pt x="774" y="888"/>
                </a:lnTo>
                <a:lnTo>
                  <a:pt x="708" y="966"/>
                </a:lnTo>
                <a:lnTo>
                  <a:pt x="647" y="1048"/>
                </a:lnTo>
                <a:lnTo>
                  <a:pt x="590" y="1133"/>
                </a:lnTo>
                <a:lnTo>
                  <a:pt x="540" y="1223"/>
                </a:lnTo>
                <a:lnTo>
                  <a:pt x="494" y="1316"/>
                </a:lnTo>
                <a:lnTo>
                  <a:pt x="454" y="1412"/>
                </a:lnTo>
                <a:lnTo>
                  <a:pt x="422" y="1512"/>
                </a:lnTo>
                <a:lnTo>
                  <a:pt x="394" y="1613"/>
                </a:lnTo>
                <a:lnTo>
                  <a:pt x="393" y="1620"/>
                </a:lnTo>
                <a:lnTo>
                  <a:pt x="392" y="1630"/>
                </a:lnTo>
                <a:lnTo>
                  <a:pt x="391" y="1638"/>
                </a:lnTo>
                <a:lnTo>
                  <a:pt x="391" y="1643"/>
                </a:lnTo>
                <a:lnTo>
                  <a:pt x="391" y="1647"/>
                </a:lnTo>
                <a:lnTo>
                  <a:pt x="391" y="1648"/>
                </a:lnTo>
                <a:lnTo>
                  <a:pt x="392" y="1649"/>
                </a:lnTo>
                <a:lnTo>
                  <a:pt x="393" y="1648"/>
                </a:lnTo>
                <a:lnTo>
                  <a:pt x="395" y="1647"/>
                </a:lnTo>
                <a:lnTo>
                  <a:pt x="397" y="1646"/>
                </a:lnTo>
                <a:lnTo>
                  <a:pt x="399" y="1643"/>
                </a:lnTo>
                <a:lnTo>
                  <a:pt x="403" y="1641"/>
                </a:lnTo>
                <a:lnTo>
                  <a:pt x="405" y="1640"/>
                </a:lnTo>
                <a:lnTo>
                  <a:pt x="408" y="1637"/>
                </a:lnTo>
                <a:lnTo>
                  <a:pt x="410" y="1636"/>
                </a:lnTo>
                <a:lnTo>
                  <a:pt x="412" y="1636"/>
                </a:lnTo>
                <a:lnTo>
                  <a:pt x="414" y="1637"/>
                </a:lnTo>
                <a:lnTo>
                  <a:pt x="415" y="1638"/>
                </a:lnTo>
                <a:lnTo>
                  <a:pt x="416" y="1642"/>
                </a:lnTo>
                <a:lnTo>
                  <a:pt x="418" y="1646"/>
                </a:lnTo>
                <a:lnTo>
                  <a:pt x="420" y="1650"/>
                </a:lnTo>
                <a:lnTo>
                  <a:pt x="422" y="1655"/>
                </a:lnTo>
                <a:lnTo>
                  <a:pt x="424" y="1678"/>
                </a:lnTo>
                <a:lnTo>
                  <a:pt x="430" y="1697"/>
                </a:lnTo>
                <a:lnTo>
                  <a:pt x="440" y="1714"/>
                </a:lnTo>
                <a:lnTo>
                  <a:pt x="452" y="1729"/>
                </a:lnTo>
                <a:lnTo>
                  <a:pt x="465" y="1743"/>
                </a:lnTo>
                <a:lnTo>
                  <a:pt x="478" y="1757"/>
                </a:lnTo>
                <a:lnTo>
                  <a:pt x="492" y="1772"/>
                </a:lnTo>
                <a:lnTo>
                  <a:pt x="503" y="1787"/>
                </a:lnTo>
                <a:lnTo>
                  <a:pt x="512" y="1804"/>
                </a:lnTo>
                <a:lnTo>
                  <a:pt x="530" y="1836"/>
                </a:lnTo>
                <a:lnTo>
                  <a:pt x="541" y="1867"/>
                </a:lnTo>
                <a:lnTo>
                  <a:pt x="547" y="1898"/>
                </a:lnTo>
                <a:lnTo>
                  <a:pt x="547" y="1931"/>
                </a:lnTo>
                <a:lnTo>
                  <a:pt x="541" y="1963"/>
                </a:lnTo>
                <a:lnTo>
                  <a:pt x="528" y="1998"/>
                </a:lnTo>
                <a:lnTo>
                  <a:pt x="535" y="1993"/>
                </a:lnTo>
                <a:lnTo>
                  <a:pt x="540" y="1987"/>
                </a:lnTo>
                <a:lnTo>
                  <a:pt x="543" y="1980"/>
                </a:lnTo>
                <a:lnTo>
                  <a:pt x="546" y="1973"/>
                </a:lnTo>
                <a:lnTo>
                  <a:pt x="548" y="1965"/>
                </a:lnTo>
                <a:lnTo>
                  <a:pt x="552" y="1961"/>
                </a:lnTo>
                <a:lnTo>
                  <a:pt x="559" y="1958"/>
                </a:lnTo>
                <a:lnTo>
                  <a:pt x="569" y="1958"/>
                </a:lnTo>
                <a:lnTo>
                  <a:pt x="575" y="1963"/>
                </a:lnTo>
                <a:lnTo>
                  <a:pt x="577" y="1968"/>
                </a:lnTo>
                <a:lnTo>
                  <a:pt x="576" y="1975"/>
                </a:lnTo>
                <a:lnTo>
                  <a:pt x="574" y="1982"/>
                </a:lnTo>
                <a:lnTo>
                  <a:pt x="572" y="1990"/>
                </a:lnTo>
                <a:lnTo>
                  <a:pt x="572" y="1996"/>
                </a:lnTo>
                <a:lnTo>
                  <a:pt x="576" y="2002"/>
                </a:lnTo>
                <a:lnTo>
                  <a:pt x="584" y="2005"/>
                </a:lnTo>
                <a:lnTo>
                  <a:pt x="584" y="1982"/>
                </a:lnTo>
                <a:lnTo>
                  <a:pt x="601" y="1979"/>
                </a:lnTo>
                <a:lnTo>
                  <a:pt x="617" y="1982"/>
                </a:lnTo>
                <a:lnTo>
                  <a:pt x="630" y="1991"/>
                </a:lnTo>
                <a:lnTo>
                  <a:pt x="641" y="2003"/>
                </a:lnTo>
                <a:lnTo>
                  <a:pt x="648" y="2018"/>
                </a:lnTo>
                <a:lnTo>
                  <a:pt x="652" y="2035"/>
                </a:lnTo>
                <a:lnTo>
                  <a:pt x="650" y="2052"/>
                </a:lnTo>
                <a:lnTo>
                  <a:pt x="652" y="2054"/>
                </a:lnTo>
                <a:lnTo>
                  <a:pt x="654" y="2056"/>
                </a:lnTo>
                <a:lnTo>
                  <a:pt x="656" y="2054"/>
                </a:lnTo>
                <a:lnTo>
                  <a:pt x="660" y="2053"/>
                </a:lnTo>
                <a:lnTo>
                  <a:pt x="661" y="2052"/>
                </a:lnTo>
                <a:lnTo>
                  <a:pt x="661" y="2048"/>
                </a:lnTo>
                <a:lnTo>
                  <a:pt x="663" y="2046"/>
                </a:lnTo>
                <a:lnTo>
                  <a:pt x="663" y="2042"/>
                </a:lnTo>
                <a:lnTo>
                  <a:pt x="664" y="2039"/>
                </a:lnTo>
                <a:lnTo>
                  <a:pt x="665" y="2038"/>
                </a:lnTo>
                <a:lnTo>
                  <a:pt x="670" y="2036"/>
                </a:lnTo>
                <a:lnTo>
                  <a:pt x="679" y="2036"/>
                </a:lnTo>
                <a:lnTo>
                  <a:pt x="693" y="2036"/>
                </a:lnTo>
                <a:lnTo>
                  <a:pt x="705" y="2036"/>
                </a:lnTo>
                <a:lnTo>
                  <a:pt x="714" y="2036"/>
                </a:lnTo>
                <a:lnTo>
                  <a:pt x="719" y="2036"/>
                </a:lnTo>
                <a:lnTo>
                  <a:pt x="720" y="2036"/>
                </a:lnTo>
                <a:lnTo>
                  <a:pt x="721" y="2036"/>
                </a:lnTo>
                <a:lnTo>
                  <a:pt x="723" y="2036"/>
                </a:lnTo>
                <a:lnTo>
                  <a:pt x="724" y="2038"/>
                </a:lnTo>
                <a:lnTo>
                  <a:pt x="725" y="2039"/>
                </a:lnTo>
                <a:lnTo>
                  <a:pt x="727" y="2040"/>
                </a:lnTo>
                <a:lnTo>
                  <a:pt x="730" y="2041"/>
                </a:lnTo>
                <a:lnTo>
                  <a:pt x="733" y="2041"/>
                </a:lnTo>
                <a:lnTo>
                  <a:pt x="737" y="2042"/>
                </a:lnTo>
                <a:lnTo>
                  <a:pt x="739" y="2044"/>
                </a:lnTo>
                <a:lnTo>
                  <a:pt x="742" y="2045"/>
                </a:lnTo>
                <a:lnTo>
                  <a:pt x="743" y="2046"/>
                </a:lnTo>
                <a:lnTo>
                  <a:pt x="745" y="2046"/>
                </a:lnTo>
                <a:lnTo>
                  <a:pt x="747" y="2047"/>
                </a:lnTo>
                <a:lnTo>
                  <a:pt x="748" y="2047"/>
                </a:lnTo>
                <a:lnTo>
                  <a:pt x="750" y="2047"/>
                </a:lnTo>
                <a:lnTo>
                  <a:pt x="752" y="2047"/>
                </a:lnTo>
                <a:lnTo>
                  <a:pt x="753" y="2047"/>
                </a:lnTo>
                <a:lnTo>
                  <a:pt x="754" y="2048"/>
                </a:lnTo>
                <a:lnTo>
                  <a:pt x="754" y="2051"/>
                </a:lnTo>
                <a:lnTo>
                  <a:pt x="755" y="2052"/>
                </a:lnTo>
                <a:lnTo>
                  <a:pt x="756" y="2054"/>
                </a:lnTo>
                <a:lnTo>
                  <a:pt x="758" y="2057"/>
                </a:lnTo>
                <a:lnTo>
                  <a:pt x="759" y="2058"/>
                </a:lnTo>
                <a:lnTo>
                  <a:pt x="760" y="2059"/>
                </a:lnTo>
                <a:lnTo>
                  <a:pt x="760" y="2060"/>
                </a:lnTo>
                <a:lnTo>
                  <a:pt x="760" y="2060"/>
                </a:lnTo>
                <a:lnTo>
                  <a:pt x="760" y="2062"/>
                </a:lnTo>
                <a:lnTo>
                  <a:pt x="762" y="2063"/>
                </a:lnTo>
                <a:lnTo>
                  <a:pt x="768" y="2066"/>
                </a:lnTo>
                <a:lnTo>
                  <a:pt x="778" y="2073"/>
                </a:lnTo>
                <a:lnTo>
                  <a:pt x="790" y="2080"/>
                </a:lnTo>
                <a:lnTo>
                  <a:pt x="803" y="2089"/>
                </a:lnTo>
                <a:lnTo>
                  <a:pt x="816" y="2098"/>
                </a:lnTo>
                <a:lnTo>
                  <a:pt x="830" y="2107"/>
                </a:lnTo>
                <a:lnTo>
                  <a:pt x="841" y="2115"/>
                </a:lnTo>
                <a:lnTo>
                  <a:pt x="848" y="2122"/>
                </a:lnTo>
                <a:lnTo>
                  <a:pt x="851" y="2125"/>
                </a:lnTo>
                <a:lnTo>
                  <a:pt x="857" y="2135"/>
                </a:lnTo>
                <a:lnTo>
                  <a:pt x="862" y="2145"/>
                </a:lnTo>
                <a:lnTo>
                  <a:pt x="865" y="2154"/>
                </a:lnTo>
                <a:lnTo>
                  <a:pt x="867" y="2166"/>
                </a:lnTo>
                <a:lnTo>
                  <a:pt x="868" y="2181"/>
                </a:lnTo>
                <a:lnTo>
                  <a:pt x="869" y="2196"/>
                </a:lnTo>
                <a:lnTo>
                  <a:pt x="868" y="2213"/>
                </a:lnTo>
                <a:lnTo>
                  <a:pt x="865" y="2228"/>
                </a:lnTo>
                <a:lnTo>
                  <a:pt x="861" y="2247"/>
                </a:lnTo>
                <a:lnTo>
                  <a:pt x="853" y="2266"/>
                </a:lnTo>
                <a:lnTo>
                  <a:pt x="843" y="2283"/>
                </a:lnTo>
                <a:lnTo>
                  <a:pt x="828" y="2309"/>
                </a:lnTo>
                <a:lnTo>
                  <a:pt x="818" y="2358"/>
                </a:lnTo>
                <a:lnTo>
                  <a:pt x="803" y="2404"/>
                </a:lnTo>
                <a:lnTo>
                  <a:pt x="785" y="2449"/>
                </a:lnTo>
                <a:lnTo>
                  <a:pt x="768" y="2495"/>
                </a:lnTo>
                <a:lnTo>
                  <a:pt x="752" y="2539"/>
                </a:lnTo>
                <a:lnTo>
                  <a:pt x="738" y="2585"/>
                </a:lnTo>
                <a:lnTo>
                  <a:pt x="735" y="2613"/>
                </a:lnTo>
                <a:lnTo>
                  <a:pt x="738" y="2639"/>
                </a:lnTo>
                <a:lnTo>
                  <a:pt x="747" y="2665"/>
                </a:lnTo>
                <a:lnTo>
                  <a:pt x="758" y="2693"/>
                </a:lnTo>
                <a:lnTo>
                  <a:pt x="767" y="2721"/>
                </a:lnTo>
                <a:lnTo>
                  <a:pt x="776" y="2750"/>
                </a:lnTo>
                <a:lnTo>
                  <a:pt x="779" y="2780"/>
                </a:lnTo>
                <a:lnTo>
                  <a:pt x="778" y="2816"/>
                </a:lnTo>
                <a:lnTo>
                  <a:pt x="773" y="2840"/>
                </a:lnTo>
                <a:lnTo>
                  <a:pt x="766" y="2864"/>
                </a:lnTo>
                <a:lnTo>
                  <a:pt x="754" y="2887"/>
                </a:lnTo>
                <a:lnTo>
                  <a:pt x="745" y="2880"/>
                </a:lnTo>
                <a:lnTo>
                  <a:pt x="737" y="2874"/>
                </a:lnTo>
                <a:lnTo>
                  <a:pt x="729" y="2872"/>
                </a:lnTo>
                <a:lnTo>
                  <a:pt x="738" y="2890"/>
                </a:lnTo>
                <a:lnTo>
                  <a:pt x="747" y="2908"/>
                </a:lnTo>
                <a:lnTo>
                  <a:pt x="754" y="2926"/>
                </a:lnTo>
                <a:lnTo>
                  <a:pt x="760" y="2946"/>
                </a:lnTo>
                <a:lnTo>
                  <a:pt x="762" y="2966"/>
                </a:lnTo>
                <a:lnTo>
                  <a:pt x="761" y="2988"/>
                </a:lnTo>
                <a:lnTo>
                  <a:pt x="754" y="2997"/>
                </a:lnTo>
                <a:lnTo>
                  <a:pt x="745" y="3002"/>
                </a:lnTo>
                <a:lnTo>
                  <a:pt x="737" y="3005"/>
                </a:lnTo>
                <a:lnTo>
                  <a:pt x="730" y="3006"/>
                </a:lnTo>
                <a:lnTo>
                  <a:pt x="736" y="3014"/>
                </a:lnTo>
                <a:lnTo>
                  <a:pt x="742" y="3023"/>
                </a:lnTo>
                <a:lnTo>
                  <a:pt x="745" y="3029"/>
                </a:lnTo>
                <a:lnTo>
                  <a:pt x="745" y="3031"/>
                </a:lnTo>
                <a:lnTo>
                  <a:pt x="745" y="3033"/>
                </a:lnTo>
                <a:lnTo>
                  <a:pt x="743" y="3036"/>
                </a:lnTo>
                <a:lnTo>
                  <a:pt x="741" y="3037"/>
                </a:lnTo>
                <a:lnTo>
                  <a:pt x="767" y="3066"/>
                </a:lnTo>
                <a:lnTo>
                  <a:pt x="767" y="3067"/>
                </a:lnTo>
                <a:lnTo>
                  <a:pt x="771" y="3070"/>
                </a:lnTo>
                <a:lnTo>
                  <a:pt x="773" y="3072"/>
                </a:lnTo>
                <a:lnTo>
                  <a:pt x="776" y="3076"/>
                </a:lnTo>
                <a:lnTo>
                  <a:pt x="779" y="3078"/>
                </a:lnTo>
                <a:lnTo>
                  <a:pt x="783" y="3083"/>
                </a:lnTo>
                <a:lnTo>
                  <a:pt x="838" y="3141"/>
                </a:lnTo>
                <a:lnTo>
                  <a:pt x="897" y="3196"/>
                </a:lnTo>
                <a:lnTo>
                  <a:pt x="957" y="3248"/>
                </a:lnTo>
                <a:lnTo>
                  <a:pt x="1021" y="3297"/>
                </a:lnTo>
                <a:lnTo>
                  <a:pt x="1025" y="3298"/>
                </a:lnTo>
                <a:lnTo>
                  <a:pt x="1028" y="3300"/>
                </a:lnTo>
                <a:lnTo>
                  <a:pt x="1031" y="3300"/>
                </a:lnTo>
                <a:lnTo>
                  <a:pt x="1032" y="3302"/>
                </a:lnTo>
                <a:lnTo>
                  <a:pt x="1034" y="3302"/>
                </a:lnTo>
                <a:lnTo>
                  <a:pt x="1038" y="3304"/>
                </a:lnTo>
                <a:lnTo>
                  <a:pt x="1041" y="3305"/>
                </a:lnTo>
                <a:lnTo>
                  <a:pt x="1045" y="3308"/>
                </a:lnTo>
                <a:lnTo>
                  <a:pt x="1049" y="3310"/>
                </a:lnTo>
                <a:lnTo>
                  <a:pt x="1052" y="3311"/>
                </a:lnTo>
                <a:lnTo>
                  <a:pt x="1053" y="3314"/>
                </a:lnTo>
                <a:lnTo>
                  <a:pt x="1056" y="3315"/>
                </a:lnTo>
                <a:lnTo>
                  <a:pt x="1056" y="3315"/>
                </a:lnTo>
                <a:lnTo>
                  <a:pt x="1056" y="3316"/>
                </a:lnTo>
                <a:lnTo>
                  <a:pt x="1056" y="3316"/>
                </a:lnTo>
                <a:lnTo>
                  <a:pt x="1053" y="3316"/>
                </a:lnTo>
                <a:lnTo>
                  <a:pt x="1052" y="3316"/>
                </a:lnTo>
                <a:lnTo>
                  <a:pt x="1051" y="3317"/>
                </a:lnTo>
                <a:lnTo>
                  <a:pt x="1051" y="3317"/>
                </a:lnTo>
                <a:lnTo>
                  <a:pt x="1051" y="3319"/>
                </a:lnTo>
                <a:lnTo>
                  <a:pt x="1132" y="3371"/>
                </a:lnTo>
                <a:lnTo>
                  <a:pt x="1216" y="3420"/>
                </a:lnTo>
                <a:lnTo>
                  <a:pt x="1304" y="3463"/>
                </a:lnTo>
                <a:lnTo>
                  <a:pt x="1393" y="3500"/>
                </a:lnTo>
                <a:lnTo>
                  <a:pt x="1485" y="3533"/>
                </a:lnTo>
                <a:lnTo>
                  <a:pt x="1580" y="3560"/>
                </a:lnTo>
                <a:lnTo>
                  <a:pt x="1678" y="3582"/>
                </a:lnTo>
                <a:lnTo>
                  <a:pt x="1777" y="3598"/>
                </a:lnTo>
                <a:lnTo>
                  <a:pt x="1878" y="3607"/>
                </a:lnTo>
                <a:lnTo>
                  <a:pt x="1981" y="3610"/>
                </a:lnTo>
                <a:lnTo>
                  <a:pt x="2093" y="3606"/>
                </a:lnTo>
                <a:lnTo>
                  <a:pt x="2202" y="3595"/>
                </a:lnTo>
                <a:lnTo>
                  <a:pt x="2309" y="3577"/>
                </a:lnTo>
                <a:lnTo>
                  <a:pt x="2414" y="3552"/>
                </a:lnTo>
                <a:lnTo>
                  <a:pt x="2516" y="3519"/>
                </a:lnTo>
                <a:lnTo>
                  <a:pt x="2616" y="3482"/>
                </a:lnTo>
                <a:lnTo>
                  <a:pt x="2711" y="3438"/>
                </a:lnTo>
                <a:lnTo>
                  <a:pt x="2803" y="3387"/>
                </a:lnTo>
                <a:lnTo>
                  <a:pt x="2892" y="3332"/>
                </a:lnTo>
                <a:lnTo>
                  <a:pt x="2977" y="3270"/>
                </a:lnTo>
                <a:lnTo>
                  <a:pt x="3057" y="3204"/>
                </a:lnTo>
                <a:lnTo>
                  <a:pt x="3133" y="3133"/>
                </a:lnTo>
                <a:lnTo>
                  <a:pt x="3204" y="3056"/>
                </a:lnTo>
                <a:lnTo>
                  <a:pt x="3270" y="2977"/>
                </a:lnTo>
                <a:lnTo>
                  <a:pt x="3331" y="2892"/>
                </a:lnTo>
                <a:lnTo>
                  <a:pt x="3388" y="2804"/>
                </a:lnTo>
                <a:lnTo>
                  <a:pt x="3437" y="2711"/>
                </a:lnTo>
                <a:lnTo>
                  <a:pt x="3482" y="2615"/>
                </a:lnTo>
                <a:lnTo>
                  <a:pt x="3520" y="2516"/>
                </a:lnTo>
                <a:lnTo>
                  <a:pt x="3551" y="2414"/>
                </a:lnTo>
                <a:lnTo>
                  <a:pt x="3577" y="2309"/>
                </a:lnTo>
                <a:lnTo>
                  <a:pt x="3595" y="2202"/>
                </a:lnTo>
                <a:lnTo>
                  <a:pt x="3606" y="2093"/>
                </a:lnTo>
                <a:lnTo>
                  <a:pt x="3610" y="1981"/>
                </a:lnTo>
                <a:lnTo>
                  <a:pt x="3607" y="1876"/>
                </a:lnTo>
                <a:lnTo>
                  <a:pt x="3597" y="1773"/>
                </a:lnTo>
                <a:lnTo>
                  <a:pt x="3580" y="1672"/>
                </a:lnTo>
                <a:lnTo>
                  <a:pt x="3559" y="1573"/>
                </a:lnTo>
                <a:lnTo>
                  <a:pt x="3530" y="1476"/>
                </a:lnTo>
                <a:lnTo>
                  <a:pt x="3496" y="1382"/>
                </a:lnTo>
                <a:lnTo>
                  <a:pt x="3456" y="1291"/>
                </a:lnTo>
                <a:lnTo>
                  <a:pt x="3412" y="1203"/>
                </a:lnTo>
                <a:lnTo>
                  <a:pt x="3363" y="1118"/>
                </a:lnTo>
                <a:lnTo>
                  <a:pt x="3307" y="1036"/>
                </a:lnTo>
                <a:lnTo>
                  <a:pt x="3317" y="1078"/>
                </a:lnTo>
                <a:lnTo>
                  <a:pt x="3323" y="1120"/>
                </a:lnTo>
                <a:lnTo>
                  <a:pt x="3325" y="1162"/>
                </a:lnTo>
                <a:lnTo>
                  <a:pt x="3324" y="1203"/>
                </a:lnTo>
                <a:lnTo>
                  <a:pt x="3318" y="1244"/>
                </a:lnTo>
                <a:lnTo>
                  <a:pt x="3307" y="1284"/>
                </a:lnTo>
                <a:lnTo>
                  <a:pt x="3289" y="1324"/>
                </a:lnTo>
                <a:lnTo>
                  <a:pt x="3266" y="1362"/>
                </a:lnTo>
                <a:lnTo>
                  <a:pt x="3265" y="1344"/>
                </a:lnTo>
                <a:lnTo>
                  <a:pt x="3264" y="1324"/>
                </a:lnTo>
                <a:lnTo>
                  <a:pt x="3262" y="1305"/>
                </a:lnTo>
                <a:lnTo>
                  <a:pt x="3257" y="1287"/>
                </a:lnTo>
                <a:lnTo>
                  <a:pt x="3253" y="1275"/>
                </a:lnTo>
                <a:lnTo>
                  <a:pt x="3247" y="1265"/>
                </a:lnTo>
                <a:lnTo>
                  <a:pt x="3239" y="1258"/>
                </a:lnTo>
                <a:lnTo>
                  <a:pt x="3230" y="1253"/>
                </a:lnTo>
                <a:lnTo>
                  <a:pt x="3220" y="1253"/>
                </a:lnTo>
                <a:lnTo>
                  <a:pt x="3179" y="1256"/>
                </a:lnTo>
                <a:lnTo>
                  <a:pt x="3140" y="1252"/>
                </a:lnTo>
                <a:lnTo>
                  <a:pt x="3104" y="1246"/>
                </a:lnTo>
                <a:lnTo>
                  <a:pt x="3068" y="1237"/>
                </a:lnTo>
                <a:lnTo>
                  <a:pt x="3034" y="1225"/>
                </a:lnTo>
                <a:lnTo>
                  <a:pt x="3001" y="1211"/>
                </a:lnTo>
                <a:lnTo>
                  <a:pt x="2967" y="1197"/>
                </a:lnTo>
                <a:lnTo>
                  <a:pt x="2928" y="1179"/>
                </a:lnTo>
                <a:lnTo>
                  <a:pt x="2904" y="1168"/>
                </a:lnTo>
                <a:lnTo>
                  <a:pt x="2883" y="1157"/>
                </a:lnTo>
                <a:lnTo>
                  <a:pt x="2861" y="1148"/>
                </a:lnTo>
                <a:lnTo>
                  <a:pt x="2839" y="1140"/>
                </a:lnTo>
                <a:lnTo>
                  <a:pt x="2817" y="1138"/>
                </a:lnTo>
                <a:lnTo>
                  <a:pt x="2836" y="1162"/>
                </a:lnTo>
                <a:lnTo>
                  <a:pt x="2855" y="1188"/>
                </a:lnTo>
                <a:lnTo>
                  <a:pt x="2873" y="1217"/>
                </a:lnTo>
                <a:lnTo>
                  <a:pt x="2886" y="1246"/>
                </a:lnTo>
                <a:lnTo>
                  <a:pt x="2889" y="1238"/>
                </a:lnTo>
                <a:lnTo>
                  <a:pt x="2892" y="1231"/>
                </a:lnTo>
                <a:lnTo>
                  <a:pt x="2895" y="1223"/>
                </a:lnTo>
                <a:lnTo>
                  <a:pt x="2902" y="1234"/>
                </a:lnTo>
                <a:lnTo>
                  <a:pt x="2910" y="1246"/>
                </a:lnTo>
                <a:lnTo>
                  <a:pt x="2920" y="1259"/>
                </a:lnTo>
                <a:lnTo>
                  <a:pt x="2932" y="1270"/>
                </a:lnTo>
                <a:lnTo>
                  <a:pt x="2945" y="1276"/>
                </a:lnTo>
                <a:lnTo>
                  <a:pt x="2960" y="1279"/>
                </a:lnTo>
                <a:lnTo>
                  <a:pt x="2973" y="1277"/>
                </a:lnTo>
                <a:lnTo>
                  <a:pt x="2986" y="1273"/>
                </a:lnTo>
                <a:lnTo>
                  <a:pt x="2997" y="1263"/>
                </a:lnTo>
                <a:lnTo>
                  <a:pt x="3005" y="1249"/>
                </a:lnTo>
                <a:lnTo>
                  <a:pt x="3010" y="1231"/>
                </a:lnTo>
                <a:lnTo>
                  <a:pt x="3032" y="1250"/>
                </a:lnTo>
                <a:lnTo>
                  <a:pt x="3054" y="1268"/>
                </a:lnTo>
                <a:lnTo>
                  <a:pt x="3074" y="1287"/>
                </a:lnTo>
                <a:lnTo>
                  <a:pt x="3093" y="1308"/>
                </a:lnTo>
                <a:lnTo>
                  <a:pt x="3111" y="1329"/>
                </a:lnTo>
                <a:lnTo>
                  <a:pt x="3126" y="1352"/>
                </a:lnTo>
                <a:lnTo>
                  <a:pt x="3138" y="1376"/>
                </a:lnTo>
                <a:lnTo>
                  <a:pt x="3144" y="1403"/>
                </a:lnTo>
                <a:lnTo>
                  <a:pt x="3146" y="1431"/>
                </a:lnTo>
                <a:lnTo>
                  <a:pt x="3143" y="1463"/>
                </a:lnTo>
                <a:lnTo>
                  <a:pt x="3137" y="1484"/>
                </a:lnTo>
                <a:lnTo>
                  <a:pt x="3126" y="1502"/>
                </a:lnTo>
                <a:lnTo>
                  <a:pt x="3111" y="1518"/>
                </a:lnTo>
                <a:lnTo>
                  <a:pt x="3093" y="1531"/>
                </a:lnTo>
                <a:lnTo>
                  <a:pt x="3074" y="1543"/>
                </a:lnTo>
                <a:lnTo>
                  <a:pt x="3054" y="1553"/>
                </a:lnTo>
                <a:lnTo>
                  <a:pt x="3034" y="1564"/>
                </a:lnTo>
                <a:lnTo>
                  <a:pt x="3016" y="1570"/>
                </a:lnTo>
                <a:lnTo>
                  <a:pt x="2997" y="1577"/>
                </a:lnTo>
                <a:lnTo>
                  <a:pt x="2977" y="1584"/>
                </a:lnTo>
                <a:lnTo>
                  <a:pt x="2955" y="1591"/>
                </a:lnTo>
                <a:lnTo>
                  <a:pt x="2933" y="1599"/>
                </a:lnTo>
                <a:lnTo>
                  <a:pt x="2912" y="1603"/>
                </a:lnTo>
                <a:lnTo>
                  <a:pt x="2890" y="1607"/>
                </a:lnTo>
                <a:lnTo>
                  <a:pt x="2868" y="1608"/>
                </a:lnTo>
                <a:lnTo>
                  <a:pt x="2849" y="1607"/>
                </a:lnTo>
                <a:lnTo>
                  <a:pt x="2830" y="1603"/>
                </a:lnTo>
                <a:lnTo>
                  <a:pt x="2813" y="1596"/>
                </a:lnTo>
                <a:lnTo>
                  <a:pt x="2799" y="1585"/>
                </a:lnTo>
                <a:lnTo>
                  <a:pt x="2785" y="1570"/>
                </a:lnTo>
                <a:lnTo>
                  <a:pt x="2776" y="1549"/>
                </a:lnTo>
                <a:lnTo>
                  <a:pt x="2770" y="1524"/>
                </a:lnTo>
                <a:lnTo>
                  <a:pt x="2761" y="1506"/>
                </a:lnTo>
                <a:lnTo>
                  <a:pt x="2752" y="1489"/>
                </a:lnTo>
                <a:lnTo>
                  <a:pt x="2742" y="1474"/>
                </a:lnTo>
                <a:lnTo>
                  <a:pt x="2734" y="1463"/>
                </a:lnTo>
                <a:lnTo>
                  <a:pt x="2673" y="1382"/>
                </a:lnTo>
                <a:lnTo>
                  <a:pt x="2613" y="1303"/>
                </a:lnTo>
                <a:lnTo>
                  <a:pt x="2581" y="1265"/>
                </a:lnTo>
                <a:lnTo>
                  <a:pt x="2557" y="1238"/>
                </a:lnTo>
                <a:lnTo>
                  <a:pt x="2530" y="1211"/>
                </a:lnTo>
                <a:lnTo>
                  <a:pt x="2521" y="1210"/>
                </a:lnTo>
                <a:lnTo>
                  <a:pt x="2514" y="1207"/>
                </a:lnTo>
                <a:lnTo>
                  <a:pt x="2507" y="1199"/>
                </a:lnTo>
                <a:lnTo>
                  <a:pt x="2503" y="1191"/>
                </a:lnTo>
                <a:lnTo>
                  <a:pt x="2499" y="1182"/>
                </a:lnTo>
                <a:lnTo>
                  <a:pt x="2494" y="1175"/>
                </a:lnTo>
                <a:lnTo>
                  <a:pt x="2489" y="1168"/>
                </a:lnTo>
                <a:lnTo>
                  <a:pt x="2482" y="1164"/>
                </a:lnTo>
                <a:lnTo>
                  <a:pt x="2473" y="1164"/>
                </a:lnTo>
                <a:lnTo>
                  <a:pt x="2461" y="1169"/>
                </a:lnTo>
                <a:lnTo>
                  <a:pt x="2456" y="1172"/>
                </a:lnTo>
                <a:lnTo>
                  <a:pt x="2453" y="1174"/>
                </a:lnTo>
                <a:lnTo>
                  <a:pt x="2452" y="1178"/>
                </a:lnTo>
                <a:lnTo>
                  <a:pt x="2453" y="1181"/>
                </a:lnTo>
                <a:lnTo>
                  <a:pt x="2456" y="1184"/>
                </a:lnTo>
                <a:lnTo>
                  <a:pt x="2464" y="1195"/>
                </a:lnTo>
                <a:lnTo>
                  <a:pt x="2474" y="1204"/>
                </a:lnTo>
                <a:lnTo>
                  <a:pt x="2483" y="1214"/>
                </a:lnTo>
                <a:lnTo>
                  <a:pt x="2495" y="1226"/>
                </a:lnTo>
                <a:lnTo>
                  <a:pt x="2520" y="1255"/>
                </a:lnTo>
                <a:lnTo>
                  <a:pt x="2544" y="1284"/>
                </a:lnTo>
                <a:lnTo>
                  <a:pt x="2565" y="1323"/>
                </a:lnTo>
                <a:lnTo>
                  <a:pt x="2589" y="1360"/>
                </a:lnTo>
                <a:lnTo>
                  <a:pt x="2615" y="1397"/>
                </a:lnTo>
                <a:lnTo>
                  <a:pt x="2639" y="1431"/>
                </a:lnTo>
                <a:lnTo>
                  <a:pt x="2663" y="1475"/>
                </a:lnTo>
                <a:lnTo>
                  <a:pt x="2688" y="1512"/>
                </a:lnTo>
                <a:lnTo>
                  <a:pt x="2714" y="1549"/>
                </a:lnTo>
                <a:lnTo>
                  <a:pt x="2720" y="1557"/>
                </a:lnTo>
                <a:lnTo>
                  <a:pt x="2728" y="1567"/>
                </a:lnTo>
                <a:lnTo>
                  <a:pt x="2736" y="1577"/>
                </a:lnTo>
                <a:lnTo>
                  <a:pt x="2743" y="1584"/>
                </a:lnTo>
                <a:lnTo>
                  <a:pt x="2749" y="1591"/>
                </a:lnTo>
                <a:lnTo>
                  <a:pt x="2755" y="1601"/>
                </a:lnTo>
                <a:lnTo>
                  <a:pt x="2761" y="1612"/>
                </a:lnTo>
                <a:lnTo>
                  <a:pt x="2767" y="1621"/>
                </a:lnTo>
                <a:lnTo>
                  <a:pt x="2772" y="1627"/>
                </a:lnTo>
                <a:lnTo>
                  <a:pt x="2783" y="1635"/>
                </a:lnTo>
                <a:lnTo>
                  <a:pt x="2790" y="1643"/>
                </a:lnTo>
                <a:lnTo>
                  <a:pt x="2800" y="1650"/>
                </a:lnTo>
                <a:lnTo>
                  <a:pt x="2813" y="1659"/>
                </a:lnTo>
                <a:lnTo>
                  <a:pt x="2827" y="1665"/>
                </a:lnTo>
                <a:lnTo>
                  <a:pt x="2839" y="1671"/>
                </a:lnTo>
                <a:lnTo>
                  <a:pt x="2850" y="1677"/>
                </a:lnTo>
                <a:lnTo>
                  <a:pt x="2859" y="1680"/>
                </a:lnTo>
                <a:lnTo>
                  <a:pt x="2862" y="1683"/>
                </a:lnTo>
                <a:lnTo>
                  <a:pt x="2867" y="1685"/>
                </a:lnTo>
                <a:lnTo>
                  <a:pt x="2874" y="1688"/>
                </a:lnTo>
                <a:lnTo>
                  <a:pt x="2883" y="1690"/>
                </a:lnTo>
                <a:lnTo>
                  <a:pt x="2912" y="1688"/>
                </a:lnTo>
                <a:lnTo>
                  <a:pt x="2939" y="1684"/>
                </a:lnTo>
                <a:lnTo>
                  <a:pt x="2966" y="1683"/>
                </a:lnTo>
                <a:lnTo>
                  <a:pt x="2993" y="1680"/>
                </a:lnTo>
                <a:lnTo>
                  <a:pt x="3021" y="1674"/>
                </a:lnTo>
                <a:lnTo>
                  <a:pt x="3049" y="1664"/>
                </a:lnTo>
                <a:lnTo>
                  <a:pt x="3050" y="1679"/>
                </a:lnTo>
                <a:lnTo>
                  <a:pt x="3051" y="1695"/>
                </a:lnTo>
                <a:lnTo>
                  <a:pt x="3050" y="1710"/>
                </a:lnTo>
                <a:lnTo>
                  <a:pt x="3045" y="1726"/>
                </a:lnTo>
                <a:lnTo>
                  <a:pt x="3035" y="1741"/>
                </a:lnTo>
                <a:lnTo>
                  <a:pt x="3023" y="1774"/>
                </a:lnTo>
                <a:lnTo>
                  <a:pt x="3005" y="1825"/>
                </a:lnTo>
                <a:lnTo>
                  <a:pt x="2987" y="1875"/>
                </a:lnTo>
                <a:lnTo>
                  <a:pt x="2975" y="1905"/>
                </a:lnTo>
                <a:lnTo>
                  <a:pt x="2939" y="1922"/>
                </a:lnTo>
                <a:lnTo>
                  <a:pt x="2906" y="1939"/>
                </a:lnTo>
                <a:lnTo>
                  <a:pt x="2872" y="1958"/>
                </a:lnTo>
                <a:lnTo>
                  <a:pt x="2842" y="1979"/>
                </a:lnTo>
                <a:lnTo>
                  <a:pt x="2813" y="2000"/>
                </a:lnTo>
                <a:lnTo>
                  <a:pt x="2788" y="2024"/>
                </a:lnTo>
                <a:lnTo>
                  <a:pt x="2766" y="2048"/>
                </a:lnTo>
                <a:lnTo>
                  <a:pt x="2748" y="2076"/>
                </a:lnTo>
                <a:lnTo>
                  <a:pt x="2734" y="2105"/>
                </a:lnTo>
                <a:lnTo>
                  <a:pt x="2725" y="2135"/>
                </a:lnTo>
                <a:lnTo>
                  <a:pt x="2720" y="2168"/>
                </a:lnTo>
                <a:lnTo>
                  <a:pt x="2722" y="2202"/>
                </a:lnTo>
                <a:lnTo>
                  <a:pt x="2729" y="2240"/>
                </a:lnTo>
                <a:lnTo>
                  <a:pt x="2737" y="2267"/>
                </a:lnTo>
                <a:lnTo>
                  <a:pt x="2737" y="2317"/>
                </a:lnTo>
                <a:lnTo>
                  <a:pt x="2731" y="2366"/>
                </a:lnTo>
                <a:lnTo>
                  <a:pt x="2718" y="2414"/>
                </a:lnTo>
                <a:lnTo>
                  <a:pt x="2700" y="2461"/>
                </a:lnTo>
                <a:lnTo>
                  <a:pt x="2678" y="2507"/>
                </a:lnTo>
                <a:lnTo>
                  <a:pt x="2658" y="2544"/>
                </a:lnTo>
                <a:lnTo>
                  <a:pt x="2627" y="2587"/>
                </a:lnTo>
                <a:lnTo>
                  <a:pt x="2601" y="2631"/>
                </a:lnTo>
                <a:lnTo>
                  <a:pt x="2581" y="2675"/>
                </a:lnTo>
                <a:lnTo>
                  <a:pt x="2565" y="2721"/>
                </a:lnTo>
                <a:lnTo>
                  <a:pt x="2554" y="2770"/>
                </a:lnTo>
                <a:lnTo>
                  <a:pt x="2552" y="2780"/>
                </a:lnTo>
                <a:lnTo>
                  <a:pt x="2546" y="2786"/>
                </a:lnTo>
                <a:lnTo>
                  <a:pt x="2538" y="2792"/>
                </a:lnTo>
                <a:lnTo>
                  <a:pt x="2527" y="2797"/>
                </a:lnTo>
                <a:lnTo>
                  <a:pt x="2516" y="2801"/>
                </a:lnTo>
                <a:lnTo>
                  <a:pt x="2506" y="2807"/>
                </a:lnTo>
                <a:lnTo>
                  <a:pt x="2497" y="2816"/>
                </a:lnTo>
                <a:lnTo>
                  <a:pt x="2492" y="2825"/>
                </a:lnTo>
                <a:lnTo>
                  <a:pt x="2487" y="2839"/>
                </a:lnTo>
                <a:lnTo>
                  <a:pt x="2483" y="2853"/>
                </a:lnTo>
                <a:lnTo>
                  <a:pt x="2480" y="2864"/>
                </a:lnTo>
                <a:lnTo>
                  <a:pt x="2473" y="2876"/>
                </a:lnTo>
                <a:lnTo>
                  <a:pt x="2464" y="2888"/>
                </a:lnTo>
                <a:lnTo>
                  <a:pt x="2455" y="2896"/>
                </a:lnTo>
                <a:lnTo>
                  <a:pt x="2444" y="2905"/>
                </a:lnTo>
                <a:lnTo>
                  <a:pt x="2435" y="2913"/>
                </a:lnTo>
                <a:lnTo>
                  <a:pt x="2427" y="2922"/>
                </a:lnTo>
                <a:lnTo>
                  <a:pt x="2423" y="2929"/>
                </a:lnTo>
                <a:lnTo>
                  <a:pt x="2418" y="2935"/>
                </a:lnTo>
                <a:lnTo>
                  <a:pt x="2411" y="2946"/>
                </a:lnTo>
                <a:lnTo>
                  <a:pt x="2402" y="2957"/>
                </a:lnTo>
                <a:lnTo>
                  <a:pt x="2390" y="2970"/>
                </a:lnTo>
                <a:lnTo>
                  <a:pt x="2378" y="2983"/>
                </a:lnTo>
                <a:lnTo>
                  <a:pt x="2348" y="2997"/>
                </a:lnTo>
                <a:lnTo>
                  <a:pt x="2315" y="3013"/>
                </a:lnTo>
                <a:lnTo>
                  <a:pt x="2281" y="3029"/>
                </a:lnTo>
                <a:lnTo>
                  <a:pt x="2251" y="3044"/>
                </a:lnTo>
                <a:lnTo>
                  <a:pt x="2227" y="3046"/>
                </a:lnTo>
                <a:lnTo>
                  <a:pt x="2206" y="3047"/>
                </a:lnTo>
                <a:lnTo>
                  <a:pt x="2188" y="3049"/>
                </a:lnTo>
                <a:lnTo>
                  <a:pt x="2176" y="3052"/>
                </a:lnTo>
                <a:lnTo>
                  <a:pt x="2170" y="3054"/>
                </a:lnTo>
                <a:lnTo>
                  <a:pt x="2167" y="3056"/>
                </a:lnTo>
                <a:lnTo>
                  <a:pt x="2165" y="3060"/>
                </a:lnTo>
                <a:lnTo>
                  <a:pt x="2161" y="3064"/>
                </a:lnTo>
                <a:lnTo>
                  <a:pt x="2159" y="3066"/>
                </a:lnTo>
                <a:lnTo>
                  <a:pt x="2156" y="3068"/>
                </a:lnTo>
                <a:lnTo>
                  <a:pt x="2153" y="3070"/>
                </a:lnTo>
                <a:lnTo>
                  <a:pt x="2149" y="3072"/>
                </a:lnTo>
                <a:lnTo>
                  <a:pt x="2145" y="3073"/>
                </a:lnTo>
                <a:lnTo>
                  <a:pt x="2139" y="3074"/>
                </a:lnTo>
                <a:lnTo>
                  <a:pt x="2130" y="3074"/>
                </a:lnTo>
                <a:lnTo>
                  <a:pt x="2119" y="3074"/>
                </a:lnTo>
                <a:lnTo>
                  <a:pt x="2107" y="3073"/>
                </a:lnTo>
                <a:lnTo>
                  <a:pt x="2097" y="3071"/>
                </a:lnTo>
                <a:lnTo>
                  <a:pt x="2091" y="3068"/>
                </a:lnTo>
                <a:lnTo>
                  <a:pt x="2089" y="3066"/>
                </a:lnTo>
                <a:lnTo>
                  <a:pt x="2085" y="3062"/>
                </a:lnTo>
                <a:lnTo>
                  <a:pt x="2082" y="3059"/>
                </a:lnTo>
                <a:lnTo>
                  <a:pt x="2078" y="3055"/>
                </a:lnTo>
                <a:lnTo>
                  <a:pt x="2075" y="3052"/>
                </a:lnTo>
                <a:lnTo>
                  <a:pt x="2071" y="3047"/>
                </a:lnTo>
                <a:lnTo>
                  <a:pt x="2067" y="3043"/>
                </a:lnTo>
                <a:lnTo>
                  <a:pt x="2065" y="3038"/>
                </a:lnTo>
                <a:lnTo>
                  <a:pt x="2062" y="3035"/>
                </a:lnTo>
                <a:lnTo>
                  <a:pt x="2061" y="3032"/>
                </a:lnTo>
                <a:lnTo>
                  <a:pt x="2060" y="3029"/>
                </a:lnTo>
                <a:lnTo>
                  <a:pt x="2060" y="3024"/>
                </a:lnTo>
                <a:lnTo>
                  <a:pt x="2060" y="3020"/>
                </a:lnTo>
                <a:lnTo>
                  <a:pt x="2061" y="3017"/>
                </a:lnTo>
                <a:lnTo>
                  <a:pt x="2062" y="3013"/>
                </a:lnTo>
                <a:lnTo>
                  <a:pt x="2065" y="3011"/>
                </a:lnTo>
                <a:lnTo>
                  <a:pt x="2065" y="3006"/>
                </a:lnTo>
                <a:lnTo>
                  <a:pt x="2065" y="2996"/>
                </a:lnTo>
                <a:lnTo>
                  <a:pt x="2062" y="2987"/>
                </a:lnTo>
                <a:lnTo>
                  <a:pt x="2058" y="2975"/>
                </a:lnTo>
                <a:lnTo>
                  <a:pt x="2052" y="2963"/>
                </a:lnTo>
                <a:lnTo>
                  <a:pt x="2046" y="2953"/>
                </a:lnTo>
                <a:lnTo>
                  <a:pt x="2038" y="2942"/>
                </a:lnTo>
                <a:lnTo>
                  <a:pt x="2030" y="2931"/>
                </a:lnTo>
                <a:lnTo>
                  <a:pt x="2024" y="2919"/>
                </a:lnTo>
                <a:lnTo>
                  <a:pt x="2022" y="2914"/>
                </a:lnTo>
                <a:lnTo>
                  <a:pt x="2019" y="2910"/>
                </a:lnTo>
                <a:lnTo>
                  <a:pt x="2018" y="2906"/>
                </a:lnTo>
                <a:lnTo>
                  <a:pt x="2016" y="2902"/>
                </a:lnTo>
                <a:lnTo>
                  <a:pt x="2014" y="2901"/>
                </a:lnTo>
                <a:lnTo>
                  <a:pt x="2013" y="2900"/>
                </a:lnTo>
                <a:lnTo>
                  <a:pt x="2013" y="2900"/>
                </a:lnTo>
                <a:lnTo>
                  <a:pt x="2011" y="2899"/>
                </a:lnTo>
                <a:lnTo>
                  <a:pt x="2010" y="2896"/>
                </a:lnTo>
                <a:lnTo>
                  <a:pt x="2007" y="2895"/>
                </a:lnTo>
                <a:lnTo>
                  <a:pt x="2006" y="2893"/>
                </a:lnTo>
                <a:lnTo>
                  <a:pt x="2005" y="2892"/>
                </a:lnTo>
                <a:lnTo>
                  <a:pt x="2002" y="2889"/>
                </a:lnTo>
                <a:lnTo>
                  <a:pt x="2001" y="2888"/>
                </a:lnTo>
                <a:lnTo>
                  <a:pt x="1999" y="2886"/>
                </a:lnTo>
                <a:lnTo>
                  <a:pt x="1996" y="2883"/>
                </a:lnTo>
                <a:lnTo>
                  <a:pt x="1993" y="2878"/>
                </a:lnTo>
                <a:lnTo>
                  <a:pt x="1988" y="2871"/>
                </a:lnTo>
                <a:lnTo>
                  <a:pt x="1986" y="2863"/>
                </a:lnTo>
                <a:lnTo>
                  <a:pt x="1984" y="2852"/>
                </a:lnTo>
                <a:lnTo>
                  <a:pt x="1972" y="2805"/>
                </a:lnTo>
                <a:lnTo>
                  <a:pt x="1954" y="2758"/>
                </a:lnTo>
                <a:lnTo>
                  <a:pt x="1934" y="2714"/>
                </a:lnTo>
                <a:lnTo>
                  <a:pt x="1911" y="2668"/>
                </a:lnTo>
                <a:lnTo>
                  <a:pt x="1890" y="2623"/>
                </a:lnTo>
                <a:lnTo>
                  <a:pt x="1872" y="2578"/>
                </a:lnTo>
                <a:lnTo>
                  <a:pt x="1872" y="2544"/>
                </a:lnTo>
                <a:lnTo>
                  <a:pt x="1877" y="2510"/>
                </a:lnTo>
                <a:lnTo>
                  <a:pt x="1888" y="2475"/>
                </a:lnTo>
                <a:lnTo>
                  <a:pt x="1904" y="2443"/>
                </a:lnTo>
                <a:lnTo>
                  <a:pt x="1924" y="2413"/>
                </a:lnTo>
                <a:lnTo>
                  <a:pt x="1929" y="2398"/>
                </a:lnTo>
                <a:lnTo>
                  <a:pt x="1933" y="2385"/>
                </a:lnTo>
                <a:lnTo>
                  <a:pt x="1934" y="2370"/>
                </a:lnTo>
                <a:lnTo>
                  <a:pt x="1933" y="2354"/>
                </a:lnTo>
                <a:lnTo>
                  <a:pt x="1929" y="2343"/>
                </a:lnTo>
                <a:lnTo>
                  <a:pt x="1925" y="2335"/>
                </a:lnTo>
                <a:lnTo>
                  <a:pt x="1922" y="2321"/>
                </a:lnTo>
                <a:lnTo>
                  <a:pt x="1918" y="2305"/>
                </a:lnTo>
                <a:lnTo>
                  <a:pt x="1915" y="2287"/>
                </a:lnTo>
                <a:lnTo>
                  <a:pt x="1911" y="2271"/>
                </a:lnTo>
                <a:lnTo>
                  <a:pt x="1905" y="2251"/>
                </a:lnTo>
                <a:lnTo>
                  <a:pt x="1897" y="2230"/>
                </a:lnTo>
                <a:lnTo>
                  <a:pt x="1886" y="2210"/>
                </a:lnTo>
                <a:lnTo>
                  <a:pt x="1875" y="2190"/>
                </a:lnTo>
                <a:lnTo>
                  <a:pt x="1862" y="2169"/>
                </a:lnTo>
                <a:lnTo>
                  <a:pt x="1848" y="2149"/>
                </a:lnTo>
                <a:lnTo>
                  <a:pt x="1841" y="2139"/>
                </a:lnTo>
                <a:lnTo>
                  <a:pt x="1835" y="2130"/>
                </a:lnTo>
                <a:lnTo>
                  <a:pt x="1830" y="2125"/>
                </a:lnTo>
                <a:lnTo>
                  <a:pt x="1815" y="2110"/>
                </a:lnTo>
                <a:lnTo>
                  <a:pt x="1804" y="2092"/>
                </a:lnTo>
                <a:lnTo>
                  <a:pt x="1798" y="2074"/>
                </a:lnTo>
                <a:lnTo>
                  <a:pt x="1795" y="2053"/>
                </a:lnTo>
                <a:lnTo>
                  <a:pt x="1797" y="2033"/>
                </a:lnTo>
                <a:lnTo>
                  <a:pt x="1798" y="2012"/>
                </a:lnTo>
                <a:lnTo>
                  <a:pt x="1798" y="1991"/>
                </a:lnTo>
                <a:lnTo>
                  <a:pt x="1798" y="1969"/>
                </a:lnTo>
                <a:lnTo>
                  <a:pt x="1794" y="1949"/>
                </a:lnTo>
                <a:lnTo>
                  <a:pt x="1788" y="1927"/>
                </a:lnTo>
                <a:lnTo>
                  <a:pt x="1779" y="1914"/>
                </a:lnTo>
                <a:lnTo>
                  <a:pt x="1768" y="1904"/>
                </a:lnTo>
                <a:lnTo>
                  <a:pt x="1757" y="1896"/>
                </a:lnTo>
                <a:lnTo>
                  <a:pt x="1744" y="1891"/>
                </a:lnTo>
                <a:lnTo>
                  <a:pt x="1727" y="1891"/>
                </a:lnTo>
                <a:lnTo>
                  <a:pt x="1711" y="1890"/>
                </a:lnTo>
                <a:lnTo>
                  <a:pt x="1698" y="1890"/>
                </a:lnTo>
                <a:lnTo>
                  <a:pt x="1687" y="1887"/>
                </a:lnTo>
                <a:lnTo>
                  <a:pt x="1682" y="1886"/>
                </a:lnTo>
                <a:lnTo>
                  <a:pt x="1679" y="1884"/>
                </a:lnTo>
                <a:lnTo>
                  <a:pt x="1676" y="1880"/>
                </a:lnTo>
                <a:lnTo>
                  <a:pt x="1674" y="1878"/>
                </a:lnTo>
                <a:lnTo>
                  <a:pt x="1673" y="1876"/>
                </a:lnTo>
                <a:lnTo>
                  <a:pt x="1672" y="1874"/>
                </a:lnTo>
                <a:lnTo>
                  <a:pt x="1670" y="1870"/>
                </a:lnTo>
                <a:lnTo>
                  <a:pt x="1669" y="1868"/>
                </a:lnTo>
                <a:lnTo>
                  <a:pt x="1667" y="1866"/>
                </a:lnTo>
                <a:lnTo>
                  <a:pt x="1666" y="1863"/>
                </a:lnTo>
                <a:lnTo>
                  <a:pt x="1663" y="1862"/>
                </a:lnTo>
                <a:lnTo>
                  <a:pt x="1661" y="1860"/>
                </a:lnTo>
                <a:lnTo>
                  <a:pt x="1660" y="1857"/>
                </a:lnTo>
                <a:lnTo>
                  <a:pt x="1657" y="1855"/>
                </a:lnTo>
                <a:lnTo>
                  <a:pt x="1656" y="1852"/>
                </a:lnTo>
                <a:lnTo>
                  <a:pt x="1655" y="1849"/>
                </a:lnTo>
                <a:lnTo>
                  <a:pt x="1654" y="1845"/>
                </a:lnTo>
                <a:lnTo>
                  <a:pt x="1649" y="1843"/>
                </a:lnTo>
                <a:lnTo>
                  <a:pt x="1638" y="1839"/>
                </a:lnTo>
                <a:lnTo>
                  <a:pt x="1621" y="1836"/>
                </a:lnTo>
                <a:lnTo>
                  <a:pt x="1602" y="1833"/>
                </a:lnTo>
                <a:lnTo>
                  <a:pt x="1567" y="1840"/>
                </a:lnTo>
                <a:lnTo>
                  <a:pt x="1528" y="1849"/>
                </a:lnTo>
                <a:lnTo>
                  <a:pt x="1498" y="1860"/>
                </a:lnTo>
                <a:lnTo>
                  <a:pt x="1466" y="1869"/>
                </a:lnTo>
                <a:lnTo>
                  <a:pt x="1433" y="1878"/>
                </a:lnTo>
                <a:lnTo>
                  <a:pt x="1401" y="1885"/>
                </a:lnTo>
                <a:lnTo>
                  <a:pt x="1367" y="1888"/>
                </a:lnTo>
                <a:lnTo>
                  <a:pt x="1335" y="1891"/>
                </a:lnTo>
                <a:lnTo>
                  <a:pt x="1302" y="1890"/>
                </a:lnTo>
                <a:lnTo>
                  <a:pt x="1270" y="1886"/>
                </a:lnTo>
                <a:lnTo>
                  <a:pt x="1240" y="1880"/>
                </a:lnTo>
                <a:lnTo>
                  <a:pt x="1210" y="1869"/>
                </a:lnTo>
                <a:lnTo>
                  <a:pt x="1183" y="1856"/>
                </a:lnTo>
                <a:lnTo>
                  <a:pt x="1158" y="1839"/>
                </a:lnTo>
                <a:lnTo>
                  <a:pt x="1135" y="1818"/>
                </a:lnTo>
                <a:lnTo>
                  <a:pt x="1116" y="1791"/>
                </a:lnTo>
                <a:lnTo>
                  <a:pt x="1099" y="1761"/>
                </a:lnTo>
                <a:lnTo>
                  <a:pt x="1086" y="1726"/>
                </a:lnTo>
                <a:lnTo>
                  <a:pt x="1077" y="1707"/>
                </a:lnTo>
                <a:lnTo>
                  <a:pt x="1067" y="1688"/>
                </a:lnTo>
                <a:lnTo>
                  <a:pt x="1055" y="1670"/>
                </a:lnTo>
                <a:lnTo>
                  <a:pt x="1040" y="1653"/>
                </a:lnTo>
                <a:lnTo>
                  <a:pt x="1037" y="1652"/>
                </a:lnTo>
                <a:lnTo>
                  <a:pt x="1033" y="1650"/>
                </a:lnTo>
                <a:lnTo>
                  <a:pt x="1031" y="1648"/>
                </a:lnTo>
                <a:lnTo>
                  <a:pt x="1028" y="1646"/>
                </a:lnTo>
                <a:lnTo>
                  <a:pt x="1027" y="1641"/>
                </a:lnTo>
                <a:lnTo>
                  <a:pt x="1027" y="1636"/>
                </a:lnTo>
                <a:lnTo>
                  <a:pt x="1027" y="1631"/>
                </a:lnTo>
                <a:lnTo>
                  <a:pt x="1028" y="1623"/>
                </a:lnTo>
                <a:lnTo>
                  <a:pt x="1029" y="1613"/>
                </a:lnTo>
                <a:lnTo>
                  <a:pt x="1031" y="1603"/>
                </a:lnTo>
                <a:lnTo>
                  <a:pt x="1031" y="1593"/>
                </a:lnTo>
                <a:lnTo>
                  <a:pt x="1031" y="1583"/>
                </a:lnTo>
                <a:lnTo>
                  <a:pt x="1031" y="1575"/>
                </a:lnTo>
                <a:lnTo>
                  <a:pt x="1031" y="1567"/>
                </a:lnTo>
                <a:lnTo>
                  <a:pt x="1032" y="1561"/>
                </a:lnTo>
                <a:lnTo>
                  <a:pt x="1033" y="1558"/>
                </a:lnTo>
                <a:lnTo>
                  <a:pt x="1035" y="1553"/>
                </a:lnTo>
                <a:lnTo>
                  <a:pt x="1038" y="1549"/>
                </a:lnTo>
                <a:lnTo>
                  <a:pt x="1040" y="1546"/>
                </a:lnTo>
                <a:lnTo>
                  <a:pt x="1050" y="1505"/>
                </a:lnTo>
                <a:lnTo>
                  <a:pt x="1061" y="1464"/>
                </a:lnTo>
                <a:lnTo>
                  <a:pt x="1071" y="1424"/>
                </a:lnTo>
                <a:lnTo>
                  <a:pt x="1085" y="1385"/>
                </a:lnTo>
                <a:lnTo>
                  <a:pt x="1101" y="1347"/>
                </a:lnTo>
                <a:lnTo>
                  <a:pt x="1120" y="1311"/>
                </a:lnTo>
                <a:lnTo>
                  <a:pt x="1142" y="1279"/>
                </a:lnTo>
                <a:lnTo>
                  <a:pt x="1168" y="1249"/>
                </a:lnTo>
                <a:lnTo>
                  <a:pt x="1199" y="1222"/>
                </a:lnTo>
                <a:lnTo>
                  <a:pt x="1218" y="1209"/>
                </a:lnTo>
                <a:lnTo>
                  <a:pt x="1240" y="1197"/>
                </a:lnTo>
                <a:lnTo>
                  <a:pt x="1265" y="1185"/>
                </a:lnTo>
                <a:lnTo>
                  <a:pt x="1290" y="1168"/>
                </a:lnTo>
                <a:lnTo>
                  <a:pt x="1313" y="1149"/>
                </a:lnTo>
                <a:lnTo>
                  <a:pt x="1334" y="1127"/>
                </a:lnTo>
                <a:lnTo>
                  <a:pt x="1353" y="1102"/>
                </a:lnTo>
                <a:lnTo>
                  <a:pt x="1365" y="1080"/>
                </a:lnTo>
                <a:lnTo>
                  <a:pt x="1378" y="1059"/>
                </a:lnTo>
                <a:lnTo>
                  <a:pt x="1393" y="1037"/>
                </a:lnTo>
                <a:lnTo>
                  <a:pt x="1409" y="1019"/>
                </a:lnTo>
                <a:lnTo>
                  <a:pt x="1427" y="1004"/>
                </a:lnTo>
                <a:lnTo>
                  <a:pt x="1448" y="995"/>
                </a:lnTo>
                <a:lnTo>
                  <a:pt x="1471" y="991"/>
                </a:lnTo>
                <a:lnTo>
                  <a:pt x="1516" y="990"/>
                </a:lnTo>
                <a:lnTo>
                  <a:pt x="1561" y="989"/>
                </a:lnTo>
                <a:lnTo>
                  <a:pt x="1604" y="985"/>
                </a:lnTo>
                <a:lnTo>
                  <a:pt x="1648" y="978"/>
                </a:lnTo>
                <a:lnTo>
                  <a:pt x="1691" y="966"/>
                </a:lnTo>
                <a:lnTo>
                  <a:pt x="1731" y="959"/>
                </a:lnTo>
                <a:lnTo>
                  <a:pt x="1770" y="955"/>
                </a:lnTo>
                <a:lnTo>
                  <a:pt x="1811" y="958"/>
                </a:lnTo>
                <a:lnTo>
                  <a:pt x="1850" y="964"/>
                </a:lnTo>
                <a:lnTo>
                  <a:pt x="1888" y="976"/>
                </a:lnTo>
                <a:lnTo>
                  <a:pt x="1881" y="995"/>
                </a:lnTo>
                <a:lnTo>
                  <a:pt x="1881" y="1013"/>
                </a:lnTo>
                <a:lnTo>
                  <a:pt x="1884" y="1029"/>
                </a:lnTo>
                <a:lnTo>
                  <a:pt x="1893" y="1043"/>
                </a:lnTo>
                <a:lnTo>
                  <a:pt x="1906" y="1055"/>
                </a:lnTo>
                <a:lnTo>
                  <a:pt x="1921" y="1063"/>
                </a:lnTo>
                <a:lnTo>
                  <a:pt x="1937" y="1071"/>
                </a:lnTo>
                <a:lnTo>
                  <a:pt x="1955" y="1075"/>
                </a:lnTo>
                <a:lnTo>
                  <a:pt x="1973" y="1077"/>
                </a:lnTo>
                <a:lnTo>
                  <a:pt x="1989" y="1083"/>
                </a:lnTo>
                <a:lnTo>
                  <a:pt x="2002" y="1089"/>
                </a:lnTo>
                <a:lnTo>
                  <a:pt x="2013" y="1095"/>
                </a:lnTo>
                <a:lnTo>
                  <a:pt x="2023" y="1099"/>
                </a:lnTo>
                <a:lnTo>
                  <a:pt x="2031" y="1103"/>
                </a:lnTo>
                <a:lnTo>
                  <a:pt x="2036" y="1104"/>
                </a:lnTo>
                <a:lnTo>
                  <a:pt x="2040" y="1107"/>
                </a:lnTo>
                <a:lnTo>
                  <a:pt x="2047" y="1109"/>
                </a:lnTo>
                <a:lnTo>
                  <a:pt x="2055" y="1114"/>
                </a:lnTo>
                <a:lnTo>
                  <a:pt x="2065" y="1119"/>
                </a:lnTo>
                <a:lnTo>
                  <a:pt x="2075" y="1122"/>
                </a:lnTo>
                <a:lnTo>
                  <a:pt x="2084" y="1125"/>
                </a:lnTo>
                <a:lnTo>
                  <a:pt x="2093" y="1126"/>
                </a:lnTo>
                <a:lnTo>
                  <a:pt x="2099" y="1124"/>
                </a:lnTo>
                <a:lnTo>
                  <a:pt x="2101" y="1121"/>
                </a:lnTo>
                <a:lnTo>
                  <a:pt x="2105" y="1119"/>
                </a:lnTo>
                <a:lnTo>
                  <a:pt x="2106" y="1115"/>
                </a:lnTo>
                <a:lnTo>
                  <a:pt x="2108" y="1113"/>
                </a:lnTo>
                <a:lnTo>
                  <a:pt x="2108" y="1109"/>
                </a:lnTo>
                <a:lnTo>
                  <a:pt x="2108" y="1103"/>
                </a:lnTo>
                <a:lnTo>
                  <a:pt x="2109" y="1096"/>
                </a:lnTo>
                <a:lnTo>
                  <a:pt x="2112" y="1089"/>
                </a:lnTo>
                <a:lnTo>
                  <a:pt x="2114" y="1084"/>
                </a:lnTo>
                <a:lnTo>
                  <a:pt x="2118" y="1079"/>
                </a:lnTo>
                <a:lnTo>
                  <a:pt x="2123" y="1074"/>
                </a:lnTo>
                <a:lnTo>
                  <a:pt x="2127" y="1072"/>
                </a:lnTo>
                <a:lnTo>
                  <a:pt x="2136" y="1068"/>
                </a:lnTo>
                <a:lnTo>
                  <a:pt x="2147" y="1067"/>
                </a:lnTo>
                <a:lnTo>
                  <a:pt x="2159" y="1067"/>
                </a:lnTo>
                <a:lnTo>
                  <a:pt x="2186" y="1075"/>
                </a:lnTo>
                <a:lnTo>
                  <a:pt x="2219" y="1086"/>
                </a:lnTo>
                <a:lnTo>
                  <a:pt x="2254" y="1095"/>
                </a:lnTo>
                <a:lnTo>
                  <a:pt x="2290" y="1104"/>
                </a:lnTo>
                <a:lnTo>
                  <a:pt x="2329" y="1115"/>
                </a:lnTo>
                <a:lnTo>
                  <a:pt x="2354" y="1116"/>
                </a:lnTo>
                <a:lnTo>
                  <a:pt x="2378" y="1115"/>
                </a:lnTo>
                <a:lnTo>
                  <a:pt x="2402" y="1110"/>
                </a:lnTo>
                <a:lnTo>
                  <a:pt x="2425" y="1103"/>
                </a:lnTo>
                <a:lnTo>
                  <a:pt x="2445" y="1093"/>
                </a:lnTo>
                <a:lnTo>
                  <a:pt x="2463" y="1081"/>
                </a:lnTo>
                <a:lnTo>
                  <a:pt x="2477" y="1068"/>
                </a:lnTo>
                <a:lnTo>
                  <a:pt x="2488" y="1054"/>
                </a:lnTo>
                <a:lnTo>
                  <a:pt x="2493" y="1038"/>
                </a:lnTo>
                <a:lnTo>
                  <a:pt x="2492" y="1023"/>
                </a:lnTo>
                <a:lnTo>
                  <a:pt x="2485" y="1007"/>
                </a:lnTo>
                <a:lnTo>
                  <a:pt x="2469" y="991"/>
                </a:lnTo>
                <a:lnTo>
                  <a:pt x="2455" y="982"/>
                </a:lnTo>
                <a:lnTo>
                  <a:pt x="2438" y="976"/>
                </a:lnTo>
                <a:lnTo>
                  <a:pt x="2418" y="971"/>
                </a:lnTo>
                <a:lnTo>
                  <a:pt x="2398" y="968"/>
                </a:lnTo>
                <a:lnTo>
                  <a:pt x="2376" y="967"/>
                </a:lnTo>
                <a:lnTo>
                  <a:pt x="2354" y="965"/>
                </a:lnTo>
                <a:lnTo>
                  <a:pt x="2331" y="962"/>
                </a:lnTo>
                <a:lnTo>
                  <a:pt x="2308" y="958"/>
                </a:lnTo>
                <a:lnTo>
                  <a:pt x="2286" y="952"/>
                </a:lnTo>
                <a:lnTo>
                  <a:pt x="2266" y="942"/>
                </a:lnTo>
                <a:lnTo>
                  <a:pt x="2248" y="929"/>
                </a:lnTo>
                <a:lnTo>
                  <a:pt x="2231" y="911"/>
                </a:lnTo>
                <a:lnTo>
                  <a:pt x="2218" y="888"/>
                </a:lnTo>
                <a:lnTo>
                  <a:pt x="2213" y="882"/>
                </a:lnTo>
                <a:lnTo>
                  <a:pt x="2208" y="879"/>
                </a:lnTo>
                <a:lnTo>
                  <a:pt x="2203" y="882"/>
                </a:lnTo>
                <a:lnTo>
                  <a:pt x="2198" y="890"/>
                </a:lnTo>
                <a:lnTo>
                  <a:pt x="2191" y="899"/>
                </a:lnTo>
                <a:lnTo>
                  <a:pt x="2190" y="907"/>
                </a:lnTo>
                <a:lnTo>
                  <a:pt x="2191" y="914"/>
                </a:lnTo>
                <a:lnTo>
                  <a:pt x="2195" y="921"/>
                </a:lnTo>
                <a:lnTo>
                  <a:pt x="2200" y="929"/>
                </a:lnTo>
                <a:lnTo>
                  <a:pt x="2204" y="936"/>
                </a:lnTo>
                <a:lnTo>
                  <a:pt x="2207" y="943"/>
                </a:lnTo>
                <a:lnTo>
                  <a:pt x="2206" y="950"/>
                </a:lnTo>
                <a:lnTo>
                  <a:pt x="2201" y="959"/>
                </a:lnTo>
                <a:lnTo>
                  <a:pt x="2190" y="967"/>
                </a:lnTo>
                <a:lnTo>
                  <a:pt x="2178" y="971"/>
                </a:lnTo>
                <a:lnTo>
                  <a:pt x="2165" y="970"/>
                </a:lnTo>
                <a:lnTo>
                  <a:pt x="2153" y="965"/>
                </a:lnTo>
                <a:lnTo>
                  <a:pt x="2144" y="960"/>
                </a:lnTo>
                <a:lnTo>
                  <a:pt x="2119" y="923"/>
                </a:lnTo>
                <a:lnTo>
                  <a:pt x="2093" y="891"/>
                </a:lnTo>
                <a:lnTo>
                  <a:pt x="2064" y="865"/>
                </a:lnTo>
                <a:lnTo>
                  <a:pt x="2032" y="841"/>
                </a:lnTo>
                <a:lnTo>
                  <a:pt x="2001" y="818"/>
                </a:lnTo>
                <a:lnTo>
                  <a:pt x="1967" y="796"/>
                </a:lnTo>
                <a:lnTo>
                  <a:pt x="1935" y="774"/>
                </a:lnTo>
                <a:lnTo>
                  <a:pt x="1940" y="796"/>
                </a:lnTo>
                <a:lnTo>
                  <a:pt x="1951" y="817"/>
                </a:lnTo>
                <a:lnTo>
                  <a:pt x="1965" y="837"/>
                </a:lnTo>
                <a:lnTo>
                  <a:pt x="1983" y="855"/>
                </a:lnTo>
                <a:lnTo>
                  <a:pt x="2004" y="873"/>
                </a:lnTo>
                <a:lnTo>
                  <a:pt x="2023" y="890"/>
                </a:lnTo>
                <a:lnTo>
                  <a:pt x="2043" y="907"/>
                </a:lnTo>
                <a:lnTo>
                  <a:pt x="2061" y="923"/>
                </a:lnTo>
                <a:lnTo>
                  <a:pt x="2077" y="938"/>
                </a:lnTo>
                <a:lnTo>
                  <a:pt x="2089" y="955"/>
                </a:lnTo>
                <a:lnTo>
                  <a:pt x="2076" y="946"/>
                </a:lnTo>
                <a:lnTo>
                  <a:pt x="2065" y="942"/>
                </a:lnTo>
                <a:lnTo>
                  <a:pt x="2054" y="944"/>
                </a:lnTo>
                <a:lnTo>
                  <a:pt x="2046" y="950"/>
                </a:lnTo>
                <a:lnTo>
                  <a:pt x="2037" y="959"/>
                </a:lnTo>
                <a:lnTo>
                  <a:pt x="2032" y="968"/>
                </a:lnTo>
                <a:lnTo>
                  <a:pt x="2028" y="979"/>
                </a:lnTo>
                <a:lnTo>
                  <a:pt x="2012" y="949"/>
                </a:lnTo>
                <a:lnTo>
                  <a:pt x="1990" y="921"/>
                </a:lnTo>
                <a:lnTo>
                  <a:pt x="1965" y="895"/>
                </a:lnTo>
                <a:lnTo>
                  <a:pt x="1939" y="871"/>
                </a:lnTo>
                <a:lnTo>
                  <a:pt x="1911" y="847"/>
                </a:lnTo>
                <a:lnTo>
                  <a:pt x="1884" y="825"/>
                </a:lnTo>
                <a:lnTo>
                  <a:pt x="1860" y="804"/>
                </a:lnTo>
                <a:lnTo>
                  <a:pt x="1824" y="808"/>
                </a:lnTo>
                <a:lnTo>
                  <a:pt x="1798" y="811"/>
                </a:lnTo>
                <a:lnTo>
                  <a:pt x="1774" y="814"/>
                </a:lnTo>
                <a:lnTo>
                  <a:pt x="1758" y="818"/>
                </a:lnTo>
                <a:lnTo>
                  <a:pt x="1743" y="825"/>
                </a:lnTo>
                <a:lnTo>
                  <a:pt x="1729" y="835"/>
                </a:lnTo>
                <a:lnTo>
                  <a:pt x="1722" y="847"/>
                </a:lnTo>
                <a:lnTo>
                  <a:pt x="1712" y="857"/>
                </a:lnTo>
                <a:lnTo>
                  <a:pt x="1703" y="865"/>
                </a:lnTo>
                <a:lnTo>
                  <a:pt x="1686" y="875"/>
                </a:lnTo>
                <a:lnTo>
                  <a:pt x="1669" y="883"/>
                </a:lnTo>
                <a:lnTo>
                  <a:pt x="1656" y="889"/>
                </a:lnTo>
                <a:lnTo>
                  <a:pt x="1644" y="899"/>
                </a:lnTo>
                <a:lnTo>
                  <a:pt x="1633" y="909"/>
                </a:lnTo>
                <a:lnTo>
                  <a:pt x="1623" y="920"/>
                </a:lnTo>
                <a:lnTo>
                  <a:pt x="1613" y="930"/>
                </a:lnTo>
                <a:lnTo>
                  <a:pt x="1602" y="936"/>
                </a:lnTo>
                <a:lnTo>
                  <a:pt x="1572" y="948"/>
                </a:lnTo>
                <a:lnTo>
                  <a:pt x="1539" y="955"/>
                </a:lnTo>
                <a:lnTo>
                  <a:pt x="1507" y="958"/>
                </a:lnTo>
                <a:lnTo>
                  <a:pt x="1474" y="956"/>
                </a:lnTo>
                <a:lnTo>
                  <a:pt x="1443" y="950"/>
                </a:lnTo>
                <a:lnTo>
                  <a:pt x="1413" y="938"/>
                </a:lnTo>
                <a:lnTo>
                  <a:pt x="1385" y="921"/>
                </a:lnTo>
                <a:lnTo>
                  <a:pt x="1381" y="913"/>
                </a:lnTo>
                <a:lnTo>
                  <a:pt x="1381" y="903"/>
                </a:lnTo>
                <a:lnTo>
                  <a:pt x="1383" y="894"/>
                </a:lnTo>
                <a:lnTo>
                  <a:pt x="1388" y="884"/>
                </a:lnTo>
                <a:lnTo>
                  <a:pt x="1391" y="876"/>
                </a:lnTo>
                <a:lnTo>
                  <a:pt x="1394" y="867"/>
                </a:lnTo>
                <a:lnTo>
                  <a:pt x="1399" y="841"/>
                </a:lnTo>
                <a:lnTo>
                  <a:pt x="1407" y="819"/>
                </a:lnTo>
                <a:lnTo>
                  <a:pt x="1419" y="802"/>
                </a:lnTo>
                <a:lnTo>
                  <a:pt x="1432" y="790"/>
                </a:lnTo>
                <a:lnTo>
                  <a:pt x="1449" y="781"/>
                </a:lnTo>
                <a:lnTo>
                  <a:pt x="1467" y="776"/>
                </a:lnTo>
                <a:lnTo>
                  <a:pt x="1488" y="774"/>
                </a:lnTo>
                <a:lnTo>
                  <a:pt x="1509" y="772"/>
                </a:lnTo>
                <a:lnTo>
                  <a:pt x="1531" y="775"/>
                </a:lnTo>
                <a:lnTo>
                  <a:pt x="1555" y="778"/>
                </a:lnTo>
                <a:lnTo>
                  <a:pt x="1578" y="784"/>
                </a:lnTo>
                <a:lnTo>
                  <a:pt x="1602" y="790"/>
                </a:lnTo>
                <a:lnTo>
                  <a:pt x="1626" y="798"/>
                </a:lnTo>
                <a:lnTo>
                  <a:pt x="1637" y="798"/>
                </a:lnTo>
                <a:lnTo>
                  <a:pt x="1645" y="793"/>
                </a:lnTo>
                <a:lnTo>
                  <a:pt x="1651" y="784"/>
                </a:lnTo>
                <a:lnTo>
                  <a:pt x="1654" y="774"/>
                </a:lnTo>
                <a:lnTo>
                  <a:pt x="1654" y="762"/>
                </a:lnTo>
                <a:lnTo>
                  <a:pt x="1651" y="748"/>
                </a:lnTo>
                <a:lnTo>
                  <a:pt x="1645" y="736"/>
                </a:lnTo>
                <a:lnTo>
                  <a:pt x="1637" y="727"/>
                </a:lnTo>
                <a:lnTo>
                  <a:pt x="1626" y="719"/>
                </a:lnTo>
                <a:lnTo>
                  <a:pt x="1667" y="705"/>
                </a:lnTo>
                <a:lnTo>
                  <a:pt x="1706" y="691"/>
                </a:lnTo>
                <a:lnTo>
                  <a:pt x="1744" y="675"/>
                </a:lnTo>
                <a:lnTo>
                  <a:pt x="1782" y="657"/>
                </a:lnTo>
                <a:lnTo>
                  <a:pt x="1820" y="636"/>
                </a:lnTo>
                <a:lnTo>
                  <a:pt x="1858" y="611"/>
                </a:lnTo>
                <a:lnTo>
                  <a:pt x="1864" y="612"/>
                </a:lnTo>
                <a:lnTo>
                  <a:pt x="1872" y="615"/>
                </a:lnTo>
                <a:lnTo>
                  <a:pt x="1881" y="618"/>
                </a:lnTo>
                <a:lnTo>
                  <a:pt x="1888" y="620"/>
                </a:lnTo>
                <a:lnTo>
                  <a:pt x="1888" y="609"/>
                </a:lnTo>
                <a:lnTo>
                  <a:pt x="1889" y="597"/>
                </a:lnTo>
                <a:lnTo>
                  <a:pt x="1890" y="586"/>
                </a:lnTo>
                <a:lnTo>
                  <a:pt x="1894" y="576"/>
                </a:lnTo>
                <a:lnTo>
                  <a:pt x="1900" y="568"/>
                </a:lnTo>
                <a:lnTo>
                  <a:pt x="1909" y="564"/>
                </a:lnTo>
                <a:lnTo>
                  <a:pt x="1919" y="565"/>
                </a:lnTo>
                <a:lnTo>
                  <a:pt x="1919" y="588"/>
                </a:lnTo>
                <a:lnTo>
                  <a:pt x="1930" y="584"/>
                </a:lnTo>
                <a:lnTo>
                  <a:pt x="1937" y="584"/>
                </a:lnTo>
                <a:lnTo>
                  <a:pt x="1941" y="587"/>
                </a:lnTo>
                <a:lnTo>
                  <a:pt x="1942" y="596"/>
                </a:lnTo>
                <a:lnTo>
                  <a:pt x="1937" y="603"/>
                </a:lnTo>
                <a:lnTo>
                  <a:pt x="1930" y="605"/>
                </a:lnTo>
                <a:lnTo>
                  <a:pt x="1924" y="605"/>
                </a:lnTo>
                <a:lnTo>
                  <a:pt x="1917" y="604"/>
                </a:lnTo>
                <a:lnTo>
                  <a:pt x="1912" y="604"/>
                </a:lnTo>
                <a:lnTo>
                  <a:pt x="1929" y="612"/>
                </a:lnTo>
                <a:lnTo>
                  <a:pt x="1948" y="617"/>
                </a:lnTo>
                <a:lnTo>
                  <a:pt x="1967" y="621"/>
                </a:lnTo>
                <a:lnTo>
                  <a:pt x="1988" y="621"/>
                </a:lnTo>
                <a:lnTo>
                  <a:pt x="2006" y="617"/>
                </a:lnTo>
                <a:lnTo>
                  <a:pt x="2024" y="611"/>
                </a:lnTo>
                <a:lnTo>
                  <a:pt x="2040" y="602"/>
                </a:lnTo>
                <a:lnTo>
                  <a:pt x="2053" y="588"/>
                </a:lnTo>
                <a:lnTo>
                  <a:pt x="2061" y="570"/>
                </a:lnTo>
                <a:lnTo>
                  <a:pt x="2066" y="550"/>
                </a:lnTo>
                <a:lnTo>
                  <a:pt x="2073" y="550"/>
                </a:lnTo>
                <a:lnTo>
                  <a:pt x="2082" y="551"/>
                </a:lnTo>
                <a:lnTo>
                  <a:pt x="2090" y="552"/>
                </a:lnTo>
                <a:lnTo>
                  <a:pt x="2097" y="557"/>
                </a:lnTo>
                <a:lnTo>
                  <a:pt x="2091" y="549"/>
                </a:lnTo>
                <a:lnTo>
                  <a:pt x="2089" y="538"/>
                </a:lnTo>
                <a:lnTo>
                  <a:pt x="2090" y="528"/>
                </a:lnTo>
                <a:lnTo>
                  <a:pt x="2095" y="520"/>
                </a:lnTo>
                <a:lnTo>
                  <a:pt x="2102" y="514"/>
                </a:lnTo>
                <a:lnTo>
                  <a:pt x="2113" y="511"/>
                </a:lnTo>
                <a:lnTo>
                  <a:pt x="2130" y="505"/>
                </a:lnTo>
                <a:lnTo>
                  <a:pt x="2148" y="501"/>
                </a:lnTo>
                <a:lnTo>
                  <a:pt x="2164" y="495"/>
                </a:lnTo>
                <a:lnTo>
                  <a:pt x="2174" y="487"/>
                </a:lnTo>
                <a:lnTo>
                  <a:pt x="2160" y="485"/>
                </a:lnTo>
                <a:lnTo>
                  <a:pt x="2145" y="487"/>
                </a:lnTo>
                <a:lnTo>
                  <a:pt x="2132" y="492"/>
                </a:lnTo>
                <a:lnTo>
                  <a:pt x="2118" y="498"/>
                </a:lnTo>
                <a:lnTo>
                  <a:pt x="2105" y="504"/>
                </a:lnTo>
                <a:lnTo>
                  <a:pt x="2091" y="508"/>
                </a:lnTo>
                <a:lnTo>
                  <a:pt x="2078" y="509"/>
                </a:lnTo>
                <a:lnTo>
                  <a:pt x="2066" y="503"/>
                </a:lnTo>
                <a:lnTo>
                  <a:pt x="2064" y="498"/>
                </a:lnTo>
                <a:lnTo>
                  <a:pt x="2062" y="490"/>
                </a:lnTo>
                <a:lnTo>
                  <a:pt x="2062" y="480"/>
                </a:lnTo>
                <a:lnTo>
                  <a:pt x="2066" y="470"/>
                </a:lnTo>
                <a:lnTo>
                  <a:pt x="2072" y="462"/>
                </a:lnTo>
                <a:lnTo>
                  <a:pt x="2082" y="457"/>
                </a:lnTo>
                <a:lnTo>
                  <a:pt x="2067" y="462"/>
                </a:lnTo>
                <a:lnTo>
                  <a:pt x="2055" y="470"/>
                </a:lnTo>
                <a:lnTo>
                  <a:pt x="2044" y="481"/>
                </a:lnTo>
                <a:lnTo>
                  <a:pt x="2029" y="497"/>
                </a:lnTo>
                <a:lnTo>
                  <a:pt x="2012" y="511"/>
                </a:lnTo>
                <a:lnTo>
                  <a:pt x="2023" y="526"/>
                </a:lnTo>
                <a:lnTo>
                  <a:pt x="2028" y="541"/>
                </a:lnTo>
                <a:lnTo>
                  <a:pt x="2026" y="557"/>
                </a:lnTo>
                <a:lnTo>
                  <a:pt x="2022" y="570"/>
                </a:lnTo>
                <a:lnTo>
                  <a:pt x="2011" y="582"/>
                </a:lnTo>
                <a:lnTo>
                  <a:pt x="1999" y="592"/>
                </a:lnTo>
                <a:lnTo>
                  <a:pt x="1983" y="597"/>
                </a:lnTo>
                <a:lnTo>
                  <a:pt x="1966" y="596"/>
                </a:lnTo>
                <a:lnTo>
                  <a:pt x="1954" y="585"/>
                </a:lnTo>
                <a:lnTo>
                  <a:pt x="1942" y="571"/>
                </a:lnTo>
                <a:lnTo>
                  <a:pt x="1931" y="564"/>
                </a:lnTo>
                <a:lnTo>
                  <a:pt x="1919" y="559"/>
                </a:lnTo>
                <a:lnTo>
                  <a:pt x="1904" y="553"/>
                </a:lnTo>
                <a:lnTo>
                  <a:pt x="1888" y="546"/>
                </a:lnTo>
                <a:lnTo>
                  <a:pt x="1872" y="534"/>
                </a:lnTo>
                <a:lnTo>
                  <a:pt x="1870" y="527"/>
                </a:lnTo>
                <a:lnTo>
                  <a:pt x="1872" y="520"/>
                </a:lnTo>
                <a:lnTo>
                  <a:pt x="1881" y="511"/>
                </a:lnTo>
                <a:lnTo>
                  <a:pt x="1892" y="503"/>
                </a:lnTo>
                <a:lnTo>
                  <a:pt x="1905" y="496"/>
                </a:lnTo>
                <a:lnTo>
                  <a:pt x="1919" y="487"/>
                </a:lnTo>
                <a:lnTo>
                  <a:pt x="1931" y="481"/>
                </a:lnTo>
                <a:lnTo>
                  <a:pt x="1967" y="463"/>
                </a:lnTo>
                <a:lnTo>
                  <a:pt x="1998" y="451"/>
                </a:lnTo>
                <a:lnTo>
                  <a:pt x="2048" y="439"/>
                </a:lnTo>
                <a:lnTo>
                  <a:pt x="2097" y="428"/>
                </a:lnTo>
                <a:lnTo>
                  <a:pt x="2147" y="421"/>
                </a:lnTo>
                <a:lnTo>
                  <a:pt x="2198" y="418"/>
                </a:lnTo>
                <a:lnTo>
                  <a:pt x="2190" y="424"/>
                </a:lnTo>
                <a:lnTo>
                  <a:pt x="2180" y="426"/>
                </a:lnTo>
                <a:lnTo>
                  <a:pt x="2172" y="426"/>
                </a:lnTo>
                <a:lnTo>
                  <a:pt x="2164" y="426"/>
                </a:lnTo>
                <a:lnTo>
                  <a:pt x="2156" y="428"/>
                </a:lnTo>
                <a:lnTo>
                  <a:pt x="2151" y="433"/>
                </a:lnTo>
                <a:lnTo>
                  <a:pt x="2168" y="433"/>
                </a:lnTo>
                <a:lnTo>
                  <a:pt x="2183" y="432"/>
                </a:lnTo>
                <a:lnTo>
                  <a:pt x="2197" y="431"/>
                </a:lnTo>
                <a:lnTo>
                  <a:pt x="2214" y="426"/>
                </a:lnTo>
                <a:lnTo>
                  <a:pt x="2206" y="426"/>
                </a:lnTo>
                <a:lnTo>
                  <a:pt x="2221" y="410"/>
                </a:lnTo>
                <a:lnTo>
                  <a:pt x="2198" y="410"/>
                </a:lnTo>
                <a:lnTo>
                  <a:pt x="2212" y="403"/>
                </a:lnTo>
                <a:lnTo>
                  <a:pt x="2222" y="396"/>
                </a:lnTo>
                <a:lnTo>
                  <a:pt x="2233" y="391"/>
                </a:lnTo>
                <a:lnTo>
                  <a:pt x="2251" y="381"/>
                </a:lnTo>
                <a:lnTo>
                  <a:pt x="2240" y="380"/>
                </a:lnTo>
                <a:lnTo>
                  <a:pt x="2228" y="379"/>
                </a:lnTo>
                <a:lnTo>
                  <a:pt x="2197" y="385"/>
                </a:lnTo>
                <a:lnTo>
                  <a:pt x="2196" y="386"/>
                </a:lnTo>
                <a:lnTo>
                  <a:pt x="2195" y="387"/>
                </a:lnTo>
                <a:lnTo>
                  <a:pt x="2192" y="387"/>
                </a:lnTo>
                <a:lnTo>
                  <a:pt x="2186" y="389"/>
                </a:lnTo>
                <a:lnTo>
                  <a:pt x="2190" y="387"/>
                </a:lnTo>
                <a:lnTo>
                  <a:pt x="2194" y="387"/>
                </a:lnTo>
                <a:lnTo>
                  <a:pt x="2184" y="392"/>
                </a:lnTo>
                <a:lnTo>
                  <a:pt x="2172" y="396"/>
                </a:lnTo>
                <a:lnTo>
                  <a:pt x="2160" y="395"/>
                </a:lnTo>
                <a:lnTo>
                  <a:pt x="2165" y="395"/>
                </a:lnTo>
                <a:lnTo>
                  <a:pt x="2170" y="393"/>
                </a:lnTo>
                <a:lnTo>
                  <a:pt x="2190" y="387"/>
                </a:lnTo>
                <a:lnTo>
                  <a:pt x="2210" y="378"/>
                </a:lnTo>
                <a:lnTo>
                  <a:pt x="2232" y="372"/>
                </a:lnTo>
                <a:lnTo>
                  <a:pt x="2150" y="361"/>
                </a:lnTo>
                <a:lnTo>
                  <a:pt x="2066" y="355"/>
                </a:lnTo>
                <a:lnTo>
                  <a:pt x="1981" y="353"/>
                </a:lnTo>
                <a:close/>
                <a:moveTo>
                  <a:pt x="1981" y="0"/>
                </a:moveTo>
                <a:lnTo>
                  <a:pt x="2102" y="4"/>
                </a:lnTo>
                <a:lnTo>
                  <a:pt x="2221" y="15"/>
                </a:lnTo>
                <a:lnTo>
                  <a:pt x="2338" y="31"/>
                </a:lnTo>
                <a:lnTo>
                  <a:pt x="2452" y="57"/>
                </a:lnTo>
                <a:lnTo>
                  <a:pt x="2564" y="87"/>
                </a:lnTo>
                <a:lnTo>
                  <a:pt x="2672" y="124"/>
                </a:lnTo>
                <a:lnTo>
                  <a:pt x="2779" y="167"/>
                </a:lnTo>
                <a:lnTo>
                  <a:pt x="2882" y="215"/>
                </a:lnTo>
                <a:lnTo>
                  <a:pt x="2981" y="271"/>
                </a:lnTo>
                <a:lnTo>
                  <a:pt x="3078" y="331"/>
                </a:lnTo>
                <a:lnTo>
                  <a:pt x="3169" y="396"/>
                </a:lnTo>
                <a:lnTo>
                  <a:pt x="3258" y="466"/>
                </a:lnTo>
                <a:lnTo>
                  <a:pt x="3342" y="541"/>
                </a:lnTo>
                <a:lnTo>
                  <a:pt x="3422" y="621"/>
                </a:lnTo>
                <a:lnTo>
                  <a:pt x="3496" y="705"/>
                </a:lnTo>
                <a:lnTo>
                  <a:pt x="3567" y="793"/>
                </a:lnTo>
                <a:lnTo>
                  <a:pt x="3632" y="885"/>
                </a:lnTo>
                <a:lnTo>
                  <a:pt x="3692" y="982"/>
                </a:lnTo>
                <a:lnTo>
                  <a:pt x="3746" y="1081"/>
                </a:lnTo>
                <a:lnTo>
                  <a:pt x="3796" y="1184"/>
                </a:lnTo>
                <a:lnTo>
                  <a:pt x="3839" y="1290"/>
                </a:lnTo>
                <a:lnTo>
                  <a:pt x="3875" y="1399"/>
                </a:lnTo>
                <a:lnTo>
                  <a:pt x="3906" y="1511"/>
                </a:lnTo>
                <a:lnTo>
                  <a:pt x="3930" y="1625"/>
                </a:lnTo>
                <a:lnTo>
                  <a:pt x="3948" y="1742"/>
                </a:lnTo>
                <a:lnTo>
                  <a:pt x="3959" y="1861"/>
                </a:lnTo>
                <a:lnTo>
                  <a:pt x="3963" y="1981"/>
                </a:lnTo>
                <a:lnTo>
                  <a:pt x="3959" y="2101"/>
                </a:lnTo>
                <a:lnTo>
                  <a:pt x="3948" y="2220"/>
                </a:lnTo>
                <a:lnTo>
                  <a:pt x="3930" y="2337"/>
                </a:lnTo>
                <a:lnTo>
                  <a:pt x="3906" y="2451"/>
                </a:lnTo>
                <a:lnTo>
                  <a:pt x="3875" y="2563"/>
                </a:lnTo>
                <a:lnTo>
                  <a:pt x="3839" y="2673"/>
                </a:lnTo>
                <a:lnTo>
                  <a:pt x="3796" y="2779"/>
                </a:lnTo>
                <a:lnTo>
                  <a:pt x="3746" y="2882"/>
                </a:lnTo>
                <a:lnTo>
                  <a:pt x="3692" y="2982"/>
                </a:lnTo>
                <a:lnTo>
                  <a:pt x="3632" y="3077"/>
                </a:lnTo>
                <a:lnTo>
                  <a:pt x="3567" y="3169"/>
                </a:lnTo>
                <a:lnTo>
                  <a:pt x="3496" y="3257"/>
                </a:lnTo>
                <a:lnTo>
                  <a:pt x="3422" y="3341"/>
                </a:lnTo>
                <a:lnTo>
                  <a:pt x="3342" y="3422"/>
                </a:lnTo>
                <a:lnTo>
                  <a:pt x="3258" y="3497"/>
                </a:lnTo>
                <a:lnTo>
                  <a:pt x="3169" y="3566"/>
                </a:lnTo>
                <a:lnTo>
                  <a:pt x="3078" y="3632"/>
                </a:lnTo>
                <a:lnTo>
                  <a:pt x="2981" y="3691"/>
                </a:lnTo>
                <a:lnTo>
                  <a:pt x="2882" y="3747"/>
                </a:lnTo>
                <a:lnTo>
                  <a:pt x="2779" y="3796"/>
                </a:lnTo>
                <a:lnTo>
                  <a:pt x="2672" y="3838"/>
                </a:lnTo>
                <a:lnTo>
                  <a:pt x="2564" y="3875"/>
                </a:lnTo>
                <a:lnTo>
                  <a:pt x="2452" y="3907"/>
                </a:lnTo>
                <a:lnTo>
                  <a:pt x="2338" y="3931"/>
                </a:lnTo>
                <a:lnTo>
                  <a:pt x="2221" y="3948"/>
                </a:lnTo>
                <a:lnTo>
                  <a:pt x="2102" y="3958"/>
                </a:lnTo>
                <a:lnTo>
                  <a:pt x="1981" y="3962"/>
                </a:lnTo>
                <a:lnTo>
                  <a:pt x="1860" y="3958"/>
                </a:lnTo>
                <a:lnTo>
                  <a:pt x="1741" y="3948"/>
                </a:lnTo>
                <a:lnTo>
                  <a:pt x="1625" y="3931"/>
                </a:lnTo>
                <a:lnTo>
                  <a:pt x="1510" y="3907"/>
                </a:lnTo>
                <a:lnTo>
                  <a:pt x="1399" y="3875"/>
                </a:lnTo>
                <a:lnTo>
                  <a:pt x="1290" y="3838"/>
                </a:lnTo>
                <a:lnTo>
                  <a:pt x="1184" y="3796"/>
                </a:lnTo>
                <a:lnTo>
                  <a:pt x="1081" y="3747"/>
                </a:lnTo>
                <a:lnTo>
                  <a:pt x="981" y="3691"/>
                </a:lnTo>
                <a:lnTo>
                  <a:pt x="885" y="3632"/>
                </a:lnTo>
                <a:lnTo>
                  <a:pt x="794" y="3566"/>
                </a:lnTo>
                <a:lnTo>
                  <a:pt x="705" y="3497"/>
                </a:lnTo>
                <a:lnTo>
                  <a:pt x="620" y="3422"/>
                </a:lnTo>
                <a:lnTo>
                  <a:pt x="541" y="3341"/>
                </a:lnTo>
                <a:lnTo>
                  <a:pt x="466" y="3257"/>
                </a:lnTo>
                <a:lnTo>
                  <a:pt x="395" y="3169"/>
                </a:lnTo>
                <a:lnTo>
                  <a:pt x="331" y="3077"/>
                </a:lnTo>
                <a:lnTo>
                  <a:pt x="270" y="2982"/>
                </a:lnTo>
                <a:lnTo>
                  <a:pt x="216" y="2882"/>
                </a:lnTo>
                <a:lnTo>
                  <a:pt x="167" y="2779"/>
                </a:lnTo>
                <a:lnTo>
                  <a:pt x="124" y="2673"/>
                </a:lnTo>
                <a:lnTo>
                  <a:pt x="88" y="2563"/>
                </a:lnTo>
                <a:lnTo>
                  <a:pt x="56" y="2451"/>
                </a:lnTo>
                <a:lnTo>
                  <a:pt x="32" y="2337"/>
                </a:lnTo>
                <a:lnTo>
                  <a:pt x="14" y="2220"/>
                </a:lnTo>
                <a:lnTo>
                  <a:pt x="3" y="2101"/>
                </a:lnTo>
                <a:lnTo>
                  <a:pt x="0" y="1981"/>
                </a:lnTo>
                <a:lnTo>
                  <a:pt x="3" y="1861"/>
                </a:lnTo>
                <a:lnTo>
                  <a:pt x="14" y="1742"/>
                </a:lnTo>
                <a:lnTo>
                  <a:pt x="32" y="1625"/>
                </a:lnTo>
                <a:lnTo>
                  <a:pt x="56" y="1511"/>
                </a:lnTo>
                <a:lnTo>
                  <a:pt x="88" y="1399"/>
                </a:lnTo>
                <a:lnTo>
                  <a:pt x="124" y="1290"/>
                </a:lnTo>
                <a:lnTo>
                  <a:pt x="167" y="1184"/>
                </a:lnTo>
                <a:lnTo>
                  <a:pt x="216" y="1081"/>
                </a:lnTo>
                <a:lnTo>
                  <a:pt x="270" y="982"/>
                </a:lnTo>
                <a:lnTo>
                  <a:pt x="331" y="885"/>
                </a:lnTo>
                <a:lnTo>
                  <a:pt x="395" y="793"/>
                </a:lnTo>
                <a:lnTo>
                  <a:pt x="466" y="705"/>
                </a:lnTo>
                <a:lnTo>
                  <a:pt x="541" y="621"/>
                </a:lnTo>
                <a:lnTo>
                  <a:pt x="620" y="541"/>
                </a:lnTo>
                <a:lnTo>
                  <a:pt x="705" y="466"/>
                </a:lnTo>
                <a:lnTo>
                  <a:pt x="794" y="396"/>
                </a:lnTo>
                <a:lnTo>
                  <a:pt x="885" y="331"/>
                </a:lnTo>
                <a:lnTo>
                  <a:pt x="981" y="271"/>
                </a:lnTo>
                <a:lnTo>
                  <a:pt x="1081" y="215"/>
                </a:lnTo>
                <a:lnTo>
                  <a:pt x="1184" y="167"/>
                </a:lnTo>
                <a:lnTo>
                  <a:pt x="1290" y="124"/>
                </a:lnTo>
                <a:lnTo>
                  <a:pt x="1399" y="87"/>
                </a:lnTo>
                <a:lnTo>
                  <a:pt x="1510" y="57"/>
                </a:lnTo>
                <a:lnTo>
                  <a:pt x="1625" y="31"/>
                </a:lnTo>
                <a:lnTo>
                  <a:pt x="1741" y="15"/>
                </a:lnTo>
                <a:lnTo>
                  <a:pt x="1860" y="4"/>
                </a:lnTo>
                <a:lnTo>
                  <a:pt x="1981" y="0"/>
                </a:lnTo>
                <a:close/>
              </a:path>
            </a:pathLst>
          </a:custGeom>
          <a:solidFill>
            <a:srgbClr val="E91176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32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437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animBg="1"/>
      <p:bldP spid="95" grpId="0" animBg="1"/>
      <p:bldP spid="96" grpId="0" animBg="1"/>
      <p:bldP spid="108" grpId="0" animBg="1"/>
      <p:bldP spid="110" grpId="0" animBg="1"/>
      <p:bldP spid="114" grpId="0" animBg="1"/>
      <p:bldP spid="115" grpId="0" animBg="1"/>
      <p:bldP spid="116" grpId="0"/>
      <p:bldP spid="117" grpId="0" animBg="1"/>
      <p:bldP spid="118" grpId="0" animBg="1"/>
      <p:bldP spid="119" grpId="0"/>
      <p:bldP spid="120" grpId="0" animBg="1"/>
      <p:bldP spid="121" grpId="0" animBg="1"/>
      <p:bldP spid="122" grpId="0"/>
      <p:bldP spid="123" grpId="0" animBg="1"/>
      <p:bldP spid="124" grpId="0" animBg="1"/>
      <p:bldP spid="128" grpId="0"/>
      <p:bldP spid="137" grpId="0"/>
      <p:bldP spid="141" grpId="0"/>
      <p:bldP spid="142" grpId="0"/>
      <p:bldP spid="144" grpId="0"/>
      <p:bldP spid="145" grpId="0"/>
      <p:bldP spid="146" grpId="0"/>
      <p:bldP spid="147" grpId="0"/>
      <p:bldP spid="149" grpId="0" animBg="1"/>
      <p:bldP spid="16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81">
            <a:extLst>
              <a:ext uri="{FF2B5EF4-FFF2-40B4-BE49-F238E27FC236}">
                <a16:creationId xmlns:a16="http://schemas.microsoft.com/office/drawing/2014/main" id="{BD28CB09-2868-F98E-AF89-E1F251A650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911"/>
          <a:stretch/>
        </p:blipFill>
        <p:spPr>
          <a:xfrm>
            <a:off x="1278347" y="4684936"/>
            <a:ext cx="3537162" cy="2578793"/>
          </a:xfrm>
          <a:prstGeom prst="rect">
            <a:avLst/>
          </a:prstGeom>
        </p:spPr>
      </p:pic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51A6F059-2462-4760-8260-A6FB1BC4FBD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 cstate="email">
            <a:alphaModFix amt="3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" r="61"/>
          <a:stretch/>
        </p:blipFill>
        <p:spPr>
          <a:solidFill>
            <a:schemeClr val="accent1"/>
          </a:solidFill>
        </p:spPr>
      </p:pic>
      <p:sp>
        <p:nvSpPr>
          <p:cNvPr id="10" name="Freeform 7">
            <a:extLst>
              <a:ext uri="{FF2B5EF4-FFF2-40B4-BE49-F238E27FC236}">
                <a16:creationId xmlns:a16="http://schemas.microsoft.com/office/drawing/2014/main" id="{7B6D73C7-1FE5-4E73-9D4F-C59DB1A1DC90}"/>
              </a:ext>
            </a:extLst>
          </p:cNvPr>
          <p:cNvSpPr>
            <a:spLocks/>
          </p:cNvSpPr>
          <p:nvPr/>
        </p:nvSpPr>
        <p:spPr bwMode="auto">
          <a:xfrm>
            <a:off x="0" y="1"/>
            <a:ext cx="12289735" cy="4510087"/>
          </a:xfrm>
          <a:custGeom>
            <a:avLst/>
            <a:gdLst>
              <a:gd name="T0" fmla="*/ 716 w 3241"/>
              <a:gd name="T1" fmla="*/ 576 h 1226"/>
              <a:gd name="T2" fmla="*/ 1936 w 3241"/>
              <a:gd name="T3" fmla="*/ 1060 h 1226"/>
              <a:gd name="T4" fmla="*/ 3241 w 3241"/>
              <a:gd name="T5" fmla="*/ 800 h 1226"/>
              <a:gd name="T6" fmla="*/ 2086 w 3241"/>
              <a:gd name="T7" fmla="*/ 966 h 1226"/>
              <a:gd name="T8" fmla="*/ 437 w 3241"/>
              <a:gd name="T9" fmla="*/ 0 h 1226"/>
              <a:gd name="T10" fmla="*/ 0 w 3241"/>
              <a:gd name="T11" fmla="*/ 0 h 1226"/>
              <a:gd name="T12" fmla="*/ 0 w 3241"/>
              <a:gd name="T13" fmla="*/ 623 h 1226"/>
              <a:gd name="T14" fmla="*/ 716 w 3241"/>
              <a:gd name="T15" fmla="*/ 576 h 12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241" h="1226">
                <a:moveTo>
                  <a:pt x="716" y="576"/>
                </a:moveTo>
                <a:cubicBezTo>
                  <a:pt x="1176" y="666"/>
                  <a:pt x="1576" y="918"/>
                  <a:pt x="1936" y="1060"/>
                </a:cubicBezTo>
                <a:cubicBezTo>
                  <a:pt x="2292" y="1201"/>
                  <a:pt x="2839" y="1192"/>
                  <a:pt x="3241" y="800"/>
                </a:cubicBezTo>
                <a:cubicBezTo>
                  <a:pt x="3165" y="872"/>
                  <a:pt x="2743" y="1226"/>
                  <a:pt x="2086" y="966"/>
                </a:cubicBezTo>
                <a:cubicBezTo>
                  <a:pt x="1517" y="741"/>
                  <a:pt x="995" y="211"/>
                  <a:pt x="43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623"/>
                  <a:pt x="0" y="623"/>
                  <a:pt x="0" y="623"/>
                </a:cubicBezTo>
                <a:cubicBezTo>
                  <a:pt x="41" y="603"/>
                  <a:pt x="296" y="494"/>
                  <a:pt x="716" y="576"/>
                </a:cubicBezTo>
                <a:close/>
              </a:path>
            </a:pathLst>
          </a:custGeom>
          <a:gradFill>
            <a:gsLst>
              <a:gs pos="79000">
                <a:srgbClr val="8BB74C"/>
              </a:gs>
              <a:gs pos="20000">
                <a:schemeClr val="tx2">
                  <a:lumMod val="95000"/>
                </a:schemeClr>
              </a:gs>
            </a:gsLst>
            <a:lin ang="0" scaled="1"/>
          </a:gradFill>
          <a:ln>
            <a:noFill/>
          </a:ln>
          <a:effectLst>
            <a:outerShdw blurRad="825500" dist="457200" dir="8100000" algn="tr" rotWithShape="0">
              <a:prstClr val="black">
                <a:alpha val="2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38F1D3-AE06-426F-A875-9F931DCBCFF6}"/>
              </a:ext>
            </a:extLst>
          </p:cNvPr>
          <p:cNvSpPr txBox="1"/>
          <p:nvPr/>
        </p:nvSpPr>
        <p:spPr>
          <a:xfrm>
            <a:off x="7981487" y="1515064"/>
            <a:ext cx="2625836" cy="123110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IN" sz="8000" b="1" dirty="0" smtClean="0">
                <a:solidFill>
                  <a:srgbClr val="FFFFFF"/>
                </a:solidFill>
                <a:latin typeface="AmpleSoft Pro Bold" panose="02000000000000000000" pitchFamily="2" charset="0"/>
                <a:ea typeface="Segoe UI Black" panose="020B0A02040204020203" pitchFamily="34" charset="0"/>
              </a:rPr>
              <a:t>AFYA</a:t>
            </a:r>
            <a:endParaRPr lang="en-IN" sz="8000" b="1" dirty="0">
              <a:solidFill>
                <a:srgbClr val="FFFFFF"/>
              </a:solidFill>
              <a:latin typeface="AmpleSoft Pro Bold" panose="02000000000000000000" pitchFamily="2" charset="0"/>
              <a:ea typeface="Segoe UI Black" panose="020B0A0204020402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6719" flipV="1">
            <a:off x="10132731" y="635949"/>
            <a:ext cx="1533244" cy="147427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938F1D3-AE06-426F-A875-9F931DCBCFF6}"/>
              </a:ext>
            </a:extLst>
          </p:cNvPr>
          <p:cNvSpPr txBox="1"/>
          <p:nvPr/>
        </p:nvSpPr>
        <p:spPr>
          <a:xfrm>
            <a:off x="1234421" y="3653885"/>
            <a:ext cx="3948413" cy="206210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IN" sz="8000" b="1" dirty="0" err="1" smtClean="0">
                <a:solidFill>
                  <a:schemeClr val="bg2"/>
                </a:solidFill>
                <a:latin typeface="AmpleSoft Pro Bold" panose="02000000000000000000" pitchFamily="2" charset="0"/>
                <a:ea typeface="Segoe UI Black" panose="020B0A02040204020203" pitchFamily="34" charset="0"/>
              </a:rPr>
              <a:t>Bidhaa</a:t>
            </a:r>
            <a:r>
              <a:rPr lang="en-IN" sz="5400" b="1" dirty="0" smtClean="0">
                <a:solidFill>
                  <a:schemeClr val="bg2"/>
                </a:solidFill>
                <a:latin typeface="AmpleSoft Pro Bold" panose="02000000000000000000" pitchFamily="2" charset="0"/>
                <a:ea typeface="Segoe UI Black" panose="020B0A02040204020203" pitchFamily="34" charset="0"/>
              </a:rPr>
              <a:t> </a:t>
            </a:r>
          </a:p>
          <a:p>
            <a:r>
              <a:rPr lang="en-IN" sz="5400" b="1" dirty="0" err="1" smtClean="0">
                <a:solidFill>
                  <a:schemeClr val="bg2"/>
                </a:solidFill>
                <a:latin typeface="AmpleSoft Pro Bold" panose="02000000000000000000" pitchFamily="2" charset="0"/>
                <a:ea typeface="Segoe UI Black" panose="020B0A02040204020203" pitchFamily="34" charset="0"/>
              </a:rPr>
              <a:t>za</a:t>
            </a:r>
            <a:r>
              <a:rPr lang="en-IN" sz="5400" b="1" dirty="0" smtClean="0">
                <a:solidFill>
                  <a:schemeClr val="bg2"/>
                </a:solidFill>
                <a:latin typeface="AmpleSoft Pro Bold" panose="02000000000000000000" pitchFamily="2" charset="0"/>
                <a:ea typeface="Segoe UI Black" panose="020B0A02040204020203" pitchFamily="34" charset="0"/>
              </a:rPr>
              <a:t> BF SUMA</a:t>
            </a:r>
            <a:endParaRPr lang="en-IN" sz="5400" b="1" dirty="0">
              <a:solidFill>
                <a:schemeClr val="bg2"/>
              </a:solidFill>
              <a:latin typeface="AmpleSoft Pro Bold" panose="02000000000000000000" pitchFamily="2" charset="0"/>
              <a:ea typeface="Segoe UI Black" panose="020B0A02040204020203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3857" flipV="1">
            <a:off x="4548125" y="4383301"/>
            <a:ext cx="818372" cy="786896"/>
          </a:xfrm>
          <a:prstGeom prst="rect">
            <a:avLst/>
          </a:prstGeom>
        </p:spPr>
      </p:pic>
      <p:grpSp>
        <p:nvGrpSpPr>
          <p:cNvPr id="30" name="Google Shape;1485;p48">
            <a:extLst>
              <a:ext uri="{FF2B5EF4-FFF2-40B4-BE49-F238E27FC236}">
                <a16:creationId xmlns:a16="http://schemas.microsoft.com/office/drawing/2014/main" id="{2C72D92A-F2E3-1DE7-B75A-983F84BC3A26}"/>
              </a:ext>
            </a:extLst>
          </p:cNvPr>
          <p:cNvGrpSpPr/>
          <p:nvPr/>
        </p:nvGrpSpPr>
        <p:grpSpPr>
          <a:xfrm>
            <a:off x="617605" y="686073"/>
            <a:ext cx="962716" cy="962687"/>
            <a:chOff x="5846429" y="2691660"/>
            <a:chExt cx="720076" cy="720055"/>
          </a:xfrm>
        </p:grpSpPr>
        <p:sp>
          <p:nvSpPr>
            <p:cNvPr id="31" name="Google Shape;1486;p48">
              <a:extLst>
                <a:ext uri="{FF2B5EF4-FFF2-40B4-BE49-F238E27FC236}">
                  <a16:creationId xmlns:a16="http://schemas.microsoft.com/office/drawing/2014/main" id="{E775BF12-8895-62F3-CCC6-14E8BBABE232}"/>
                </a:ext>
              </a:extLst>
            </p:cNvPr>
            <p:cNvSpPr/>
            <p:nvPr/>
          </p:nvSpPr>
          <p:spPr>
            <a:xfrm>
              <a:off x="6207893" y="2691660"/>
              <a:ext cx="355998" cy="422879"/>
            </a:xfrm>
            <a:custGeom>
              <a:avLst/>
              <a:gdLst/>
              <a:ahLst/>
              <a:cxnLst/>
              <a:rect l="l" t="t" r="r" b="b"/>
              <a:pathLst>
                <a:path w="540" h="642" extrusionOk="0">
                  <a:moveTo>
                    <a:pt x="473" y="593"/>
                  </a:moveTo>
                  <a:cubicBezTo>
                    <a:pt x="536" y="545"/>
                    <a:pt x="540" y="487"/>
                    <a:pt x="540" y="480"/>
                  </a:cubicBezTo>
                  <a:cubicBezTo>
                    <a:pt x="507" y="208"/>
                    <a:pt x="276" y="2"/>
                    <a:pt x="0" y="0"/>
                  </a:cubicBezTo>
                  <a:cubicBezTo>
                    <a:pt x="24" y="14"/>
                    <a:pt x="46" y="33"/>
                    <a:pt x="64" y="57"/>
                  </a:cubicBezTo>
                  <a:cubicBezTo>
                    <a:pt x="117" y="125"/>
                    <a:pt x="119" y="216"/>
                    <a:pt x="119" y="220"/>
                  </a:cubicBezTo>
                  <a:cubicBezTo>
                    <a:pt x="119" y="425"/>
                    <a:pt x="119" y="425"/>
                    <a:pt x="119" y="425"/>
                  </a:cubicBezTo>
                  <a:cubicBezTo>
                    <a:pt x="337" y="425"/>
                    <a:pt x="337" y="425"/>
                    <a:pt x="337" y="425"/>
                  </a:cubicBezTo>
                  <a:cubicBezTo>
                    <a:pt x="337" y="642"/>
                    <a:pt x="337" y="642"/>
                    <a:pt x="337" y="642"/>
                  </a:cubicBezTo>
                  <a:cubicBezTo>
                    <a:pt x="365" y="640"/>
                    <a:pt x="425" y="630"/>
                    <a:pt x="473" y="593"/>
                  </a:cubicBezTo>
                  <a:close/>
                </a:path>
              </a:pathLst>
            </a:custGeom>
            <a:solidFill>
              <a:srgbClr val="E2127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1487;p48">
              <a:extLst>
                <a:ext uri="{FF2B5EF4-FFF2-40B4-BE49-F238E27FC236}">
                  <a16:creationId xmlns:a16="http://schemas.microsoft.com/office/drawing/2014/main" id="{3A0A14CA-19F8-6237-7A22-B0E74547A2BD}"/>
                </a:ext>
              </a:extLst>
            </p:cNvPr>
            <p:cNvSpPr/>
            <p:nvPr/>
          </p:nvSpPr>
          <p:spPr>
            <a:xfrm>
              <a:off x="5846429" y="2694269"/>
              <a:ext cx="423253" cy="355759"/>
            </a:xfrm>
            <a:custGeom>
              <a:avLst/>
              <a:gdLst/>
              <a:ahLst/>
              <a:cxnLst/>
              <a:rect l="l" t="t" r="r" b="b"/>
              <a:pathLst>
                <a:path w="642" h="540" extrusionOk="0">
                  <a:moveTo>
                    <a:pt x="480" y="0"/>
                  </a:moveTo>
                  <a:cubicBezTo>
                    <a:pt x="207" y="33"/>
                    <a:pt x="1" y="265"/>
                    <a:pt x="0" y="540"/>
                  </a:cubicBezTo>
                  <a:cubicBezTo>
                    <a:pt x="13" y="516"/>
                    <a:pt x="32" y="495"/>
                    <a:pt x="56" y="476"/>
                  </a:cubicBezTo>
                  <a:cubicBezTo>
                    <a:pt x="125" y="423"/>
                    <a:pt x="215" y="421"/>
                    <a:pt x="219" y="421"/>
                  </a:cubicBezTo>
                  <a:cubicBezTo>
                    <a:pt x="425" y="421"/>
                    <a:pt x="425" y="421"/>
                    <a:pt x="425" y="421"/>
                  </a:cubicBezTo>
                  <a:cubicBezTo>
                    <a:pt x="425" y="203"/>
                    <a:pt x="425" y="203"/>
                    <a:pt x="425" y="203"/>
                  </a:cubicBezTo>
                  <a:cubicBezTo>
                    <a:pt x="642" y="203"/>
                    <a:pt x="642" y="203"/>
                    <a:pt x="642" y="203"/>
                  </a:cubicBezTo>
                  <a:cubicBezTo>
                    <a:pt x="639" y="176"/>
                    <a:pt x="629" y="115"/>
                    <a:pt x="593" y="68"/>
                  </a:cubicBezTo>
                  <a:cubicBezTo>
                    <a:pt x="544" y="4"/>
                    <a:pt x="486" y="1"/>
                    <a:pt x="4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1488;p48">
              <a:extLst>
                <a:ext uri="{FF2B5EF4-FFF2-40B4-BE49-F238E27FC236}">
                  <a16:creationId xmlns:a16="http://schemas.microsoft.com/office/drawing/2014/main" id="{E7964671-B82B-597D-60D6-F5DB98F93650}"/>
                </a:ext>
              </a:extLst>
            </p:cNvPr>
            <p:cNvSpPr/>
            <p:nvPr/>
          </p:nvSpPr>
          <p:spPr>
            <a:xfrm>
              <a:off x="5849043" y="2988600"/>
              <a:ext cx="355998" cy="423115"/>
            </a:xfrm>
            <a:custGeom>
              <a:avLst/>
              <a:gdLst/>
              <a:ahLst/>
              <a:cxnLst/>
              <a:rect l="l" t="t" r="r" b="b"/>
              <a:pathLst>
                <a:path w="540" h="642" extrusionOk="0">
                  <a:moveTo>
                    <a:pt x="476" y="586"/>
                  </a:moveTo>
                  <a:cubicBezTo>
                    <a:pt x="423" y="517"/>
                    <a:pt x="421" y="426"/>
                    <a:pt x="421" y="423"/>
                  </a:cubicBezTo>
                  <a:cubicBezTo>
                    <a:pt x="421" y="217"/>
                    <a:pt x="421" y="217"/>
                    <a:pt x="421" y="217"/>
                  </a:cubicBezTo>
                  <a:cubicBezTo>
                    <a:pt x="203" y="217"/>
                    <a:pt x="203" y="217"/>
                    <a:pt x="203" y="217"/>
                  </a:cubicBezTo>
                  <a:cubicBezTo>
                    <a:pt x="203" y="0"/>
                    <a:pt x="203" y="0"/>
                    <a:pt x="203" y="0"/>
                  </a:cubicBezTo>
                  <a:cubicBezTo>
                    <a:pt x="175" y="2"/>
                    <a:pt x="114" y="12"/>
                    <a:pt x="67" y="49"/>
                  </a:cubicBezTo>
                  <a:cubicBezTo>
                    <a:pt x="4" y="97"/>
                    <a:pt x="0" y="155"/>
                    <a:pt x="0" y="162"/>
                  </a:cubicBezTo>
                  <a:cubicBezTo>
                    <a:pt x="32" y="434"/>
                    <a:pt x="264" y="641"/>
                    <a:pt x="540" y="642"/>
                  </a:cubicBezTo>
                  <a:cubicBezTo>
                    <a:pt x="516" y="628"/>
                    <a:pt x="494" y="610"/>
                    <a:pt x="476" y="58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1489;p48">
              <a:extLst>
                <a:ext uri="{FF2B5EF4-FFF2-40B4-BE49-F238E27FC236}">
                  <a16:creationId xmlns:a16="http://schemas.microsoft.com/office/drawing/2014/main" id="{C7CB0396-06F8-AA62-2813-4663AFE2DBFB}"/>
                </a:ext>
              </a:extLst>
            </p:cNvPr>
            <p:cNvSpPr/>
            <p:nvPr/>
          </p:nvSpPr>
          <p:spPr>
            <a:xfrm>
              <a:off x="6143252" y="3053348"/>
              <a:ext cx="423253" cy="355759"/>
            </a:xfrm>
            <a:custGeom>
              <a:avLst/>
              <a:gdLst/>
              <a:ahLst/>
              <a:cxnLst/>
              <a:rect l="l" t="t" r="r" b="b"/>
              <a:pathLst>
                <a:path w="642" h="540" extrusionOk="0">
                  <a:moveTo>
                    <a:pt x="423" y="119"/>
                  </a:moveTo>
                  <a:cubicBezTo>
                    <a:pt x="217" y="119"/>
                    <a:pt x="217" y="119"/>
                    <a:pt x="217" y="119"/>
                  </a:cubicBezTo>
                  <a:cubicBezTo>
                    <a:pt x="217" y="337"/>
                    <a:pt x="217" y="337"/>
                    <a:pt x="217" y="337"/>
                  </a:cubicBezTo>
                  <a:cubicBezTo>
                    <a:pt x="0" y="337"/>
                    <a:pt x="0" y="337"/>
                    <a:pt x="0" y="337"/>
                  </a:cubicBezTo>
                  <a:cubicBezTo>
                    <a:pt x="3" y="365"/>
                    <a:pt x="12" y="425"/>
                    <a:pt x="49" y="473"/>
                  </a:cubicBezTo>
                  <a:cubicBezTo>
                    <a:pt x="98" y="536"/>
                    <a:pt x="156" y="540"/>
                    <a:pt x="162" y="540"/>
                  </a:cubicBezTo>
                  <a:cubicBezTo>
                    <a:pt x="435" y="507"/>
                    <a:pt x="641" y="275"/>
                    <a:pt x="642" y="0"/>
                  </a:cubicBezTo>
                  <a:cubicBezTo>
                    <a:pt x="629" y="24"/>
                    <a:pt x="610" y="45"/>
                    <a:pt x="586" y="64"/>
                  </a:cubicBezTo>
                  <a:cubicBezTo>
                    <a:pt x="517" y="117"/>
                    <a:pt x="427" y="119"/>
                    <a:pt x="423" y="119"/>
                  </a:cubicBezTo>
                  <a:close/>
                </a:path>
              </a:pathLst>
            </a:custGeom>
            <a:solidFill>
              <a:srgbClr val="40AB39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9239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BD28CB09-2868-F98E-AF89-E1F251A650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911"/>
          <a:stretch/>
        </p:blipFill>
        <p:spPr>
          <a:xfrm>
            <a:off x="8200994" y="-1898231"/>
            <a:ext cx="3944422" cy="42832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D28CB09-2868-F98E-AF89-E1F251A650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911"/>
          <a:stretch/>
        </p:blipFill>
        <p:spPr>
          <a:xfrm>
            <a:off x="9390392" y="-1121143"/>
            <a:ext cx="2452106" cy="2662756"/>
          </a:xfrm>
          <a:prstGeom prst="rect">
            <a:avLst/>
          </a:prstGeom>
        </p:spPr>
      </p:pic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69241165-0208-4909-9653-F4B924132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80301" y="6085516"/>
            <a:ext cx="452515" cy="409343"/>
          </a:xfrm>
        </p:spPr>
        <p:txBody>
          <a:bodyPr/>
          <a:lstStyle/>
          <a:p>
            <a:r>
              <a:rPr lang="en-US" sz="2800" b="0" dirty="0" smtClean="0">
                <a:solidFill>
                  <a:schemeClr val="tx2"/>
                </a:solidFill>
              </a:rPr>
              <a:t>16</a:t>
            </a:r>
            <a:endParaRPr lang="en-US" sz="2800" b="0" dirty="0">
              <a:solidFill>
                <a:schemeClr val="tx2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303143" y="341128"/>
            <a:ext cx="586409" cy="657755"/>
          </a:xfrm>
          <a:prstGeom prst="ellipse">
            <a:avLst/>
          </a:prstGeom>
          <a:solidFill>
            <a:srgbClr val="CBD0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87034" y="304305"/>
            <a:ext cx="816115" cy="784726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E4C249EE-811F-22C6-BED6-00C9E052F88C}"/>
              </a:ext>
            </a:extLst>
          </p:cNvPr>
          <p:cNvGrpSpPr/>
          <p:nvPr/>
        </p:nvGrpSpPr>
        <p:grpSpPr>
          <a:xfrm rot="16200000" flipV="1">
            <a:off x="10850913" y="5354899"/>
            <a:ext cx="1143040" cy="1162926"/>
            <a:chOff x="0" y="0"/>
            <a:chExt cx="3280648" cy="2998839"/>
          </a:xfrm>
        </p:grpSpPr>
        <p:sp>
          <p:nvSpPr>
            <p:cNvPr id="50" name="Rectangle 6">
              <a:extLst>
                <a:ext uri="{FF2B5EF4-FFF2-40B4-BE49-F238E27FC236}">
                  <a16:creationId xmlns:a16="http://schemas.microsoft.com/office/drawing/2014/main" id="{4930E085-1AE5-41FE-2B7A-A70B6195DA5E}"/>
                </a:ext>
              </a:extLst>
            </p:cNvPr>
            <p:cNvSpPr/>
            <p:nvPr/>
          </p:nvSpPr>
          <p:spPr>
            <a:xfrm>
              <a:off x="0" y="0"/>
              <a:ext cx="3255882" cy="2998839"/>
            </a:xfrm>
            <a:custGeom>
              <a:avLst/>
              <a:gdLst>
                <a:gd name="connsiteX0" fmla="*/ 0 w 2736304"/>
                <a:gd name="connsiteY0" fmla="*/ 0 h 2520280"/>
                <a:gd name="connsiteX1" fmla="*/ 2736304 w 2736304"/>
                <a:gd name="connsiteY1" fmla="*/ 0 h 2520280"/>
                <a:gd name="connsiteX2" fmla="*/ 2736304 w 2736304"/>
                <a:gd name="connsiteY2" fmla="*/ 2520280 h 2520280"/>
                <a:gd name="connsiteX3" fmla="*/ 0 w 2736304"/>
                <a:gd name="connsiteY3" fmla="*/ 2520280 h 2520280"/>
                <a:gd name="connsiteX4" fmla="*/ 0 w 2736304"/>
                <a:gd name="connsiteY4" fmla="*/ 0 h 2520280"/>
                <a:gd name="connsiteX0" fmla="*/ 0 w 2736304"/>
                <a:gd name="connsiteY0" fmla="*/ 0 h 2520280"/>
                <a:gd name="connsiteX1" fmla="*/ 2736304 w 2736304"/>
                <a:gd name="connsiteY1" fmla="*/ 0 h 2520280"/>
                <a:gd name="connsiteX2" fmla="*/ 0 w 2736304"/>
                <a:gd name="connsiteY2" fmla="*/ 2520280 h 2520280"/>
                <a:gd name="connsiteX3" fmla="*/ 0 w 2736304"/>
                <a:gd name="connsiteY3" fmla="*/ 0 h 2520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36304" h="2520280">
                  <a:moveTo>
                    <a:pt x="0" y="0"/>
                  </a:moveTo>
                  <a:lnTo>
                    <a:pt x="2736304" y="0"/>
                  </a:lnTo>
                  <a:lnTo>
                    <a:pt x="0" y="25202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: Shape 87">
              <a:extLst>
                <a:ext uri="{FF2B5EF4-FFF2-40B4-BE49-F238E27FC236}">
                  <a16:creationId xmlns:a16="http://schemas.microsoft.com/office/drawing/2014/main" id="{E870ADA3-99C6-2BD1-4A58-0337E8685395}"/>
                </a:ext>
              </a:extLst>
            </p:cNvPr>
            <p:cNvSpPr/>
            <p:nvPr/>
          </p:nvSpPr>
          <p:spPr>
            <a:xfrm>
              <a:off x="112420" y="112192"/>
              <a:ext cx="2640940" cy="2432445"/>
            </a:xfrm>
            <a:custGeom>
              <a:avLst/>
              <a:gdLst>
                <a:gd name="connsiteX0" fmla="*/ 2429972 w 3255882"/>
                <a:gd name="connsiteY0" fmla="*/ 0 h 2998839"/>
                <a:gd name="connsiteX1" fmla="*/ 3255882 w 3255882"/>
                <a:gd name="connsiteY1" fmla="*/ 0 h 2998839"/>
                <a:gd name="connsiteX2" fmla="*/ 0 w 3255882"/>
                <a:gd name="connsiteY2" fmla="*/ 2998839 h 2998839"/>
                <a:gd name="connsiteX3" fmla="*/ 0 w 3255882"/>
                <a:gd name="connsiteY3" fmla="*/ 2238132 h 2998839"/>
                <a:gd name="connsiteX4" fmla="*/ 2429972 w 3255882"/>
                <a:gd name="connsiteY4" fmla="*/ 0 h 2998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5882" h="2998839">
                  <a:moveTo>
                    <a:pt x="2429972" y="0"/>
                  </a:moveTo>
                  <a:lnTo>
                    <a:pt x="3255882" y="0"/>
                  </a:lnTo>
                  <a:lnTo>
                    <a:pt x="0" y="2998839"/>
                  </a:lnTo>
                  <a:lnTo>
                    <a:pt x="0" y="2238132"/>
                  </a:lnTo>
                  <a:lnTo>
                    <a:pt x="2429972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2" name="Freeform: Shape 89">
              <a:extLst>
                <a:ext uri="{FF2B5EF4-FFF2-40B4-BE49-F238E27FC236}">
                  <a16:creationId xmlns:a16="http://schemas.microsoft.com/office/drawing/2014/main" id="{49265AA3-A410-9EBE-707E-A4A0E130DC33}"/>
                </a:ext>
              </a:extLst>
            </p:cNvPr>
            <p:cNvSpPr/>
            <p:nvPr/>
          </p:nvSpPr>
          <p:spPr>
            <a:xfrm>
              <a:off x="1233588" y="4"/>
              <a:ext cx="2047060" cy="1124742"/>
            </a:xfrm>
            <a:custGeom>
              <a:avLst/>
              <a:gdLst>
                <a:gd name="connsiteX0" fmla="*/ 1221151 w 2047061"/>
                <a:gd name="connsiteY0" fmla="*/ 0 h 1124744"/>
                <a:gd name="connsiteX1" fmla="*/ 2047061 w 2047061"/>
                <a:gd name="connsiteY1" fmla="*/ 0 h 1124744"/>
                <a:gd name="connsiteX2" fmla="*/ 825911 w 2047061"/>
                <a:gd name="connsiteY2" fmla="*/ 1124744 h 1124744"/>
                <a:gd name="connsiteX3" fmla="*/ 0 w 2047061"/>
                <a:gd name="connsiteY3" fmla="*/ 1124744 h 1124744"/>
                <a:gd name="connsiteX4" fmla="*/ 1221151 w 2047061"/>
                <a:gd name="connsiteY4" fmla="*/ 0 h 1124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47061" h="1124744">
                  <a:moveTo>
                    <a:pt x="1221151" y="0"/>
                  </a:moveTo>
                  <a:lnTo>
                    <a:pt x="2047061" y="0"/>
                  </a:lnTo>
                  <a:lnTo>
                    <a:pt x="825911" y="1124744"/>
                  </a:lnTo>
                  <a:lnTo>
                    <a:pt x="0" y="1124744"/>
                  </a:lnTo>
                  <a:lnTo>
                    <a:pt x="12211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93" name="Title 1">
            <a:extLst>
              <a:ext uri="{FF2B5EF4-FFF2-40B4-BE49-F238E27FC236}">
                <a16:creationId xmlns:a16="http://schemas.microsoft.com/office/drawing/2014/main" id="{A94F3478-1EBB-6549-CDD5-C82554B9AD3C}"/>
              </a:ext>
            </a:extLst>
          </p:cNvPr>
          <p:cNvSpPr txBox="1">
            <a:spLocks/>
          </p:cNvSpPr>
          <p:nvPr/>
        </p:nvSpPr>
        <p:spPr>
          <a:xfrm>
            <a:off x="3977575" y="678707"/>
            <a:ext cx="4673469" cy="711081"/>
          </a:xfrm>
          <a:prstGeom prst="rect">
            <a:avLst/>
          </a:prstGeom>
        </p:spPr>
        <p:txBody>
          <a:bodyPr vert="horz" lIns="121899" tIns="60949" rIns="121899" bIns="60949" rtlCol="0" anchor="ctr">
            <a:normAutofit/>
          </a:bodyPr>
          <a:lstStyle>
            <a:lvl1pPr algn="l" defTabSz="1218987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</a:pPr>
            <a:r>
              <a:rPr lang="en-US" b="1" dirty="0" err="1" smtClean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Bidhaa</a:t>
            </a:r>
            <a:r>
              <a:rPr lang="en-US" b="1" dirty="0" smtClean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za</a:t>
            </a:r>
            <a:r>
              <a:rPr lang="en-US" b="1" dirty="0" smtClean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BF SUMA</a:t>
            </a:r>
            <a:endParaRPr lang="en-US" b="1" dirty="0">
              <a:solidFill>
                <a:prstClr val="black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79" name="Picture 7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53190" y="3160362"/>
            <a:ext cx="1099209" cy="1683547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01674" y="3314580"/>
            <a:ext cx="999185" cy="1470992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AEF47986-6DC7-5BEA-7250-77EAF6357B0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526" t="15326" r="19848"/>
          <a:stretch/>
        </p:blipFill>
        <p:spPr>
          <a:xfrm>
            <a:off x="5946579" y="3429704"/>
            <a:ext cx="1177850" cy="1730681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26772" y="5145476"/>
            <a:ext cx="1101506" cy="1485321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518EFAD1-FE72-CB36-A043-45C6CEEAF97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3633" t="14194" r="28267"/>
          <a:stretch/>
        </p:blipFill>
        <p:spPr>
          <a:xfrm>
            <a:off x="4761278" y="3447557"/>
            <a:ext cx="760547" cy="1712828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5DE73AD3-F452-4D23-450D-98955187FCB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0663" t="19878" r="13699" b="8366"/>
          <a:stretch/>
        </p:blipFill>
        <p:spPr>
          <a:xfrm>
            <a:off x="2786576" y="3484157"/>
            <a:ext cx="1569685" cy="1489141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84CDFFD1-E868-3B12-62D9-3A328BF79B8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1301" t="20592" r="9472" b="15063"/>
          <a:stretch/>
        </p:blipFill>
        <p:spPr>
          <a:xfrm>
            <a:off x="7402581" y="3513271"/>
            <a:ext cx="1620940" cy="1316471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7E1E3CBD-FD38-CBE3-2B7E-C025DF474730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307" t="21668" r="3705" b="13880"/>
          <a:stretch/>
        </p:blipFill>
        <p:spPr>
          <a:xfrm>
            <a:off x="880218" y="3659632"/>
            <a:ext cx="1703815" cy="1180934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8931AEA4-7C8A-21EC-FB50-0B9DCD30FCC0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4068" r="12445"/>
          <a:stretch/>
        </p:blipFill>
        <p:spPr>
          <a:xfrm>
            <a:off x="2304241" y="1320961"/>
            <a:ext cx="1305789" cy="2056818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C64FCAD0-C641-0384-3F1E-7D25511A4359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8600" t="13740"/>
          <a:stretch/>
        </p:blipFill>
        <p:spPr>
          <a:xfrm>
            <a:off x="3977575" y="1708279"/>
            <a:ext cx="1678612" cy="1584208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A4AB2380-44FA-FCDF-47F2-5690752EAA55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4892" t="24313" r="15687" b="7144"/>
          <a:stretch/>
        </p:blipFill>
        <p:spPr>
          <a:xfrm>
            <a:off x="8662029" y="1785501"/>
            <a:ext cx="1378233" cy="1360826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5CD2D44A-85E7-7BF1-951C-5623C51E7350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27979" t="13316" r="21402" b="8510"/>
          <a:stretch/>
        </p:blipFill>
        <p:spPr>
          <a:xfrm>
            <a:off x="6492837" y="5119204"/>
            <a:ext cx="952158" cy="1470439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BB6A8D79-7AE0-9B30-C716-D7EF45DFB977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23658" t="18873" r="23935" b="3564"/>
          <a:stretch/>
        </p:blipFill>
        <p:spPr>
          <a:xfrm>
            <a:off x="4157908" y="5218279"/>
            <a:ext cx="926562" cy="1371364"/>
          </a:xfrm>
          <a:prstGeom prst="rect">
            <a:avLst/>
          </a:prstGeom>
        </p:spPr>
      </p:pic>
      <p:pic>
        <p:nvPicPr>
          <p:cNvPr id="150" name="Picture 149">
            <a:extLst>
              <a:ext uri="{FF2B5EF4-FFF2-40B4-BE49-F238E27FC236}">
                <a16:creationId xmlns:a16="http://schemas.microsoft.com/office/drawing/2014/main" id="{256126EA-34E1-C868-6355-4BD2D3C92B91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14102" t="19065" r="14708" b="2647"/>
          <a:stretch/>
        </p:blipFill>
        <p:spPr>
          <a:xfrm>
            <a:off x="2492827" y="5112050"/>
            <a:ext cx="1381047" cy="1518747"/>
          </a:xfrm>
          <a:prstGeom prst="rect">
            <a:avLst/>
          </a:prstGeom>
        </p:spPr>
      </p:pic>
      <p:pic>
        <p:nvPicPr>
          <p:cNvPr id="162" name="Picture 161">
            <a:extLst>
              <a:ext uri="{FF2B5EF4-FFF2-40B4-BE49-F238E27FC236}">
                <a16:creationId xmlns:a16="http://schemas.microsoft.com/office/drawing/2014/main" id="{348F215A-0763-6DC9-FC9D-0FC64553A41C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t="9924" b="12157"/>
          <a:stretch/>
        </p:blipFill>
        <p:spPr>
          <a:xfrm>
            <a:off x="1044196" y="5364841"/>
            <a:ext cx="1139653" cy="887990"/>
          </a:xfrm>
          <a:prstGeom prst="rect">
            <a:avLst/>
          </a:prstGeom>
        </p:spPr>
      </p:pic>
      <p:pic>
        <p:nvPicPr>
          <p:cNvPr id="163" name="Picture 162">
            <a:extLst>
              <a:ext uri="{FF2B5EF4-FFF2-40B4-BE49-F238E27FC236}">
                <a16:creationId xmlns:a16="http://schemas.microsoft.com/office/drawing/2014/main" id="{ADA66261-2934-D18D-2408-B5EE370ACE9B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23864" t="12020" r="16931" b="2676"/>
          <a:stretch/>
        </p:blipFill>
        <p:spPr>
          <a:xfrm>
            <a:off x="7581636" y="1803900"/>
            <a:ext cx="812273" cy="1170337"/>
          </a:xfrm>
          <a:prstGeom prst="rect">
            <a:avLst/>
          </a:prstGeom>
        </p:spPr>
      </p:pic>
      <p:pic>
        <p:nvPicPr>
          <p:cNvPr id="164" name="Picture 163">
            <a:extLst>
              <a:ext uri="{FF2B5EF4-FFF2-40B4-BE49-F238E27FC236}">
                <a16:creationId xmlns:a16="http://schemas.microsoft.com/office/drawing/2014/main" id="{300ED1D6-B41B-8D6C-599C-AF6716C28C86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11211" t="30225" r="11775" b="18606"/>
          <a:stretch/>
        </p:blipFill>
        <p:spPr>
          <a:xfrm>
            <a:off x="5786292" y="2014845"/>
            <a:ext cx="1398285" cy="929077"/>
          </a:xfrm>
          <a:prstGeom prst="rect">
            <a:avLst/>
          </a:prstGeom>
        </p:spPr>
      </p:pic>
      <p:pic>
        <p:nvPicPr>
          <p:cNvPr id="165" name="Picture 164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211320" y="4902247"/>
            <a:ext cx="4041079" cy="1957145"/>
          </a:xfrm>
          <a:prstGeom prst="rect">
            <a:avLst/>
          </a:prstGeom>
        </p:spPr>
      </p:pic>
      <p:pic>
        <p:nvPicPr>
          <p:cNvPr id="166" name="Picture 165">
            <a:extLst>
              <a:ext uri="{FF2B5EF4-FFF2-40B4-BE49-F238E27FC236}">
                <a16:creationId xmlns:a16="http://schemas.microsoft.com/office/drawing/2014/main" id="{30C437E8-3CBD-3C80-5721-F44A80E05231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l="20400" t="2237" r="25477" b="-6303"/>
          <a:stretch/>
        </p:blipFill>
        <p:spPr>
          <a:xfrm>
            <a:off x="7665805" y="5135881"/>
            <a:ext cx="802647" cy="1543250"/>
          </a:xfrm>
          <a:prstGeom prst="rect">
            <a:avLst/>
          </a:prstGeom>
        </p:spPr>
      </p:pic>
      <p:pic>
        <p:nvPicPr>
          <p:cNvPr id="167" name="Picture 166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300859" y="3394659"/>
            <a:ext cx="1101959" cy="1390913"/>
          </a:xfrm>
          <a:prstGeom prst="rect">
            <a:avLst/>
          </a:prstGeom>
        </p:spPr>
      </p:pic>
      <p:pic>
        <p:nvPicPr>
          <p:cNvPr id="168" name="Picture 167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45571" y="2570894"/>
            <a:ext cx="634320" cy="1487371"/>
          </a:xfrm>
          <a:prstGeom prst="rect">
            <a:avLst/>
          </a:prstGeom>
        </p:spPr>
      </p:pic>
      <p:pic>
        <p:nvPicPr>
          <p:cNvPr id="169" name="Picture 168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0295458" y="1667063"/>
            <a:ext cx="1426830" cy="1478100"/>
          </a:xfrm>
          <a:prstGeom prst="rect">
            <a:avLst/>
          </a:prstGeom>
        </p:spPr>
      </p:pic>
      <p:pic>
        <p:nvPicPr>
          <p:cNvPr id="170" name="Picture 169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87356" y="4332552"/>
            <a:ext cx="390319" cy="125233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940681" y="1812605"/>
            <a:ext cx="1298508" cy="1463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512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BD28CB09-2868-F98E-AF89-E1F251A650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911"/>
          <a:stretch/>
        </p:blipFill>
        <p:spPr>
          <a:xfrm>
            <a:off x="8200994" y="-1898231"/>
            <a:ext cx="3944422" cy="42832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D28CB09-2868-F98E-AF89-E1F251A650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911"/>
          <a:stretch/>
        </p:blipFill>
        <p:spPr>
          <a:xfrm>
            <a:off x="9390392" y="-1121143"/>
            <a:ext cx="2452106" cy="2662756"/>
          </a:xfrm>
          <a:prstGeom prst="rect">
            <a:avLst/>
          </a:prstGeom>
        </p:spPr>
      </p:pic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69241165-0208-4909-9653-F4B924132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80301" y="6085516"/>
            <a:ext cx="609251" cy="409343"/>
          </a:xfrm>
        </p:spPr>
        <p:txBody>
          <a:bodyPr/>
          <a:lstStyle/>
          <a:p>
            <a:fld id="{96E69268-9C8B-4EBF-A9EE-DC5DC2D48DC3}" type="slidenum">
              <a:rPr lang="en-US" sz="2800" b="0" smtClean="0">
                <a:solidFill>
                  <a:schemeClr val="tx2"/>
                </a:solidFill>
              </a:rPr>
              <a:pPr/>
              <a:t>15</a:t>
            </a:fld>
            <a:endParaRPr lang="en-US" b="0" dirty="0">
              <a:solidFill>
                <a:schemeClr val="tx2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303143" y="341128"/>
            <a:ext cx="586409" cy="657755"/>
          </a:xfrm>
          <a:prstGeom prst="ellipse">
            <a:avLst/>
          </a:prstGeom>
          <a:solidFill>
            <a:srgbClr val="CBD0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87034" y="304305"/>
            <a:ext cx="816115" cy="784726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E4C249EE-811F-22C6-BED6-00C9E052F88C}"/>
              </a:ext>
            </a:extLst>
          </p:cNvPr>
          <p:cNvGrpSpPr/>
          <p:nvPr/>
        </p:nvGrpSpPr>
        <p:grpSpPr>
          <a:xfrm rot="16200000" flipV="1">
            <a:off x="10689515" y="5341876"/>
            <a:ext cx="1143040" cy="1162926"/>
            <a:chOff x="0" y="0"/>
            <a:chExt cx="3280648" cy="2998839"/>
          </a:xfrm>
        </p:grpSpPr>
        <p:sp>
          <p:nvSpPr>
            <p:cNvPr id="50" name="Rectangle 6">
              <a:extLst>
                <a:ext uri="{FF2B5EF4-FFF2-40B4-BE49-F238E27FC236}">
                  <a16:creationId xmlns:a16="http://schemas.microsoft.com/office/drawing/2014/main" id="{4930E085-1AE5-41FE-2B7A-A70B6195DA5E}"/>
                </a:ext>
              </a:extLst>
            </p:cNvPr>
            <p:cNvSpPr/>
            <p:nvPr/>
          </p:nvSpPr>
          <p:spPr>
            <a:xfrm>
              <a:off x="0" y="0"/>
              <a:ext cx="3255882" cy="2998839"/>
            </a:xfrm>
            <a:custGeom>
              <a:avLst/>
              <a:gdLst>
                <a:gd name="connsiteX0" fmla="*/ 0 w 2736304"/>
                <a:gd name="connsiteY0" fmla="*/ 0 h 2520280"/>
                <a:gd name="connsiteX1" fmla="*/ 2736304 w 2736304"/>
                <a:gd name="connsiteY1" fmla="*/ 0 h 2520280"/>
                <a:gd name="connsiteX2" fmla="*/ 2736304 w 2736304"/>
                <a:gd name="connsiteY2" fmla="*/ 2520280 h 2520280"/>
                <a:gd name="connsiteX3" fmla="*/ 0 w 2736304"/>
                <a:gd name="connsiteY3" fmla="*/ 2520280 h 2520280"/>
                <a:gd name="connsiteX4" fmla="*/ 0 w 2736304"/>
                <a:gd name="connsiteY4" fmla="*/ 0 h 2520280"/>
                <a:gd name="connsiteX0" fmla="*/ 0 w 2736304"/>
                <a:gd name="connsiteY0" fmla="*/ 0 h 2520280"/>
                <a:gd name="connsiteX1" fmla="*/ 2736304 w 2736304"/>
                <a:gd name="connsiteY1" fmla="*/ 0 h 2520280"/>
                <a:gd name="connsiteX2" fmla="*/ 0 w 2736304"/>
                <a:gd name="connsiteY2" fmla="*/ 2520280 h 2520280"/>
                <a:gd name="connsiteX3" fmla="*/ 0 w 2736304"/>
                <a:gd name="connsiteY3" fmla="*/ 0 h 2520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36304" h="2520280">
                  <a:moveTo>
                    <a:pt x="0" y="0"/>
                  </a:moveTo>
                  <a:lnTo>
                    <a:pt x="2736304" y="0"/>
                  </a:lnTo>
                  <a:lnTo>
                    <a:pt x="0" y="25202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: Shape 87">
              <a:extLst>
                <a:ext uri="{FF2B5EF4-FFF2-40B4-BE49-F238E27FC236}">
                  <a16:creationId xmlns:a16="http://schemas.microsoft.com/office/drawing/2014/main" id="{E870ADA3-99C6-2BD1-4A58-0337E8685395}"/>
                </a:ext>
              </a:extLst>
            </p:cNvPr>
            <p:cNvSpPr/>
            <p:nvPr/>
          </p:nvSpPr>
          <p:spPr>
            <a:xfrm>
              <a:off x="112420" y="112192"/>
              <a:ext cx="2640940" cy="2432445"/>
            </a:xfrm>
            <a:custGeom>
              <a:avLst/>
              <a:gdLst>
                <a:gd name="connsiteX0" fmla="*/ 2429972 w 3255882"/>
                <a:gd name="connsiteY0" fmla="*/ 0 h 2998839"/>
                <a:gd name="connsiteX1" fmla="*/ 3255882 w 3255882"/>
                <a:gd name="connsiteY1" fmla="*/ 0 h 2998839"/>
                <a:gd name="connsiteX2" fmla="*/ 0 w 3255882"/>
                <a:gd name="connsiteY2" fmla="*/ 2998839 h 2998839"/>
                <a:gd name="connsiteX3" fmla="*/ 0 w 3255882"/>
                <a:gd name="connsiteY3" fmla="*/ 2238132 h 2998839"/>
                <a:gd name="connsiteX4" fmla="*/ 2429972 w 3255882"/>
                <a:gd name="connsiteY4" fmla="*/ 0 h 2998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5882" h="2998839">
                  <a:moveTo>
                    <a:pt x="2429972" y="0"/>
                  </a:moveTo>
                  <a:lnTo>
                    <a:pt x="3255882" y="0"/>
                  </a:lnTo>
                  <a:lnTo>
                    <a:pt x="0" y="2998839"/>
                  </a:lnTo>
                  <a:lnTo>
                    <a:pt x="0" y="2238132"/>
                  </a:lnTo>
                  <a:lnTo>
                    <a:pt x="2429972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2" name="Freeform: Shape 89">
              <a:extLst>
                <a:ext uri="{FF2B5EF4-FFF2-40B4-BE49-F238E27FC236}">
                  <a16:creationId xmlns:a16="http://schemas.microsoft.com/office/drawing/2014/main" id="{49265AA3-A410-9EBE-707E-A4A0E130DC33}"/>
                </a:ext>
              </a:extLst>
            </p:cNvPr>
            <p:cNvSpPr/>
            <p:nvPr/>
          </p:nvSpPr>
          <p:spPr>
            <a:xfrm>
              <a:off x="1233588" y="4"/>
              <a:ext cx="2047060" cy="1124742"/>
            </a:xfrm>
            <a:custGeom>
              <a:avLst/>
              <a:gdLst>
                <a:gd name="connsiteX0" fmla="*/ 1221151 w 2047061"/>
                <a:gd name="connsiteY0" fmla="*/ 0 h 1124744"/>
                <a:gd name="connsiteX1" fmla="*/ 2047061 w 2047061"/>
                <a:gd name="connsiteY1" fmla="*/ 0 h 1124744"/>
                <a:gd name="connsiteX2" fmla="*/ 825911 w 2047061"/>
                <a:gd name="connsiteY2" fmla="*/ 1124744 h 1124744"/>
                <a:gd name="connsiteX3" fmla="*/ 0 w 2047061"/>
                <a:gd name="connsiteY3" fmla="*/ 1124744 h 1124744"/>
                <a:gd name="connsiteX4" fmla="*/ 1221151 w 2047061"/>
                <a:gd name="connsiteY4" fmla="*/ 0 h 1124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47061" h="1124744">
                  <a:moveTo>
                    <a:pt x="1221151" y="0"/>
                  </a:moveTo>
                  <a:lnTo>
                    <a:pt x="2047061" y="0"/>
                  </a:lnTo>
                  <a:lnTo>
                    <a:pt x="825911" y="1124744"/>
                  </a:lnTo>
                  <a:lnTo>
                    <a:pt x="0" y="1124744"/>
                  </a:lnTo>
                  <a:lnTo>
                    <a:pt x="12211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1" name="Title 1">
            <a:extLst>
              <a:ext uri="{FF2B5EF4-FFF2-40B4-BE49-F238E27FC236}">
                <a16:creationId xmlns:a16="http://schemas.microsoft.com/office/drawing/2014/main" id="{756B2CFF-5179-7BAB-E0AC-E6E673316880}"/>
              </a:ext>
            </a:extLst>
          </p:cNvPr>
          <p:cNvSpPr txBox="1">
            <a:spLocks/>
          </p:cNvSpPr>
          <p:nvPr/>
        </p:nvSpPr>
        <p:spPr>
          <a:xfrm>
            <a:off x="2099600" y="1486032"/>
            <a:ext cx="7583740" cy="711081"/>
          </a:xfrm>
          <a:prstGeom prst="rect">
            <a:avLst/>
          </a:prstGeom>
        </p:spPr>
        <p:txBody>
          <a:bodyPr vert="horz" lIns="121899" tIns="60949" rIns="121899" bIns="60949" rtlCol="0" anchor="ctr">
            <a:noAutofit/>
          </a:bodyPr>
          <a:lstStyle>
            <a:lvl1pPr algn="l" defTabSz="1218987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u="sng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Kwanini</a:t>
            </a:r>
            <a:r>
              <a:rPr lang="en-US" b="1" u="sng" dirty="0" smtClean="0">
                <a:latin typeface="Segoe UI" panose="020B0502040204020203" pitchFamily="34" charset="0"/>
                <a:cs typeface="Segoe UI" panose="020B0502040204020203" pitchFamily="34" charset="0"/>
              </a:rPr>
              <a:t> BF Suma </a:t>
            </a:r>
            <a:r>
              <a:rPr lang="en-US" b="1" u="sng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Imejikita</a:t>
            </a:r>
            <a:r>
              <a:rPr lang="en-US" b="1" u="sng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b="1" u="sng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Kwenye</a:t>
            </a:r>
            <a:r>
              <a:rPr lang="en-US" b="1" u="sng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b="1" u="sng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Tasnia</a:t>
            </a:r>
            <a:r>
              <a:rPr lang="en-US" b="1" u="sng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b="1" u="sng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ya</a:t>
            </a:r>
            <a:r>
              <a:rPr lang="en-US" b="1" u="sng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b="1" u="sng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Afya</a:t>
            </a:r>
            <a:r>
              <a:rPr lang="en-US" b="1" u="sng" dirty="0" smtClean="0">
                <a:latin typeface="Segoe UI" panose="020B0502040204020203" pitchFamily="34" charset="0"/>
                <a:cs typeface="Segoe UI" panose="020B0502040204020203" pitchFamily="34" charset="0"/>
              </a:rPr>
              <a:t>?</a:t>
            </a:r>
            <a:endParaRPr lang="en-US" u="sng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21" name="Title 1">
            <a:extLst>
              <a:ext uri="{FF2B5EF4-FFF2-40B4-BE49-F238E27FC236}">
                <a16:creationId xmlns:a16="http://schemas.microsoft.com/office/drawing/2014/main" id="{756B2CFF-5179-7BAB-E0AC-E6E673316880}"/>
              </a:ext>
            </a:extLst>
          </p:cNvPr>
          <p:cNvSpPr txBox="1">
            <a:spLocks/>
          </p:cNvSpPr>
          <p:nvPr/>
        </p:nvSpPr>
        <p:spPr>
          <a:xfrm>
            <a:off x="506558" y="2573302"/>
            <a:ext cx="10386391" cy="2266122"/>
          </a:xfrm>
          <a:prstGeom prst="rect">
            <a:avLst/>
          </a:prstGeom>
        </p:spPr>
        <p:txBody>
          <a:bodyPr vert="horz" lIns="121899" tIns="60949" rIns="121899" bIns="60949" rtlCol="0" anchor="ctr">
            <a:noAutofit/>
          </a:bodyPr>
          <a:lstStyle>
            <a:lvl1pPr algn="l" defTabSz="1218987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KWENYE </a:t>
            </a:r>
            <a: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TASNIA YA AFYA NA KUNA UTATUZI WA CHANGAMOTO ZA WATU WENGI ZA </a:t>
            </a:r>
            <a:r>
              <a:rPr lang="en-US" sz="28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KIAFYA</a:t>
            </a:r>
            <a:endParaRPr lang="en-US" sz="28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77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BD28CB09-2868-F98E-AF89-E1F251A650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911"/>
          <a:stretch/>
        </p:blipFill>
        <p:spPr>
          <a:xfrm>
            <a:off x="8200994" y="-1898231"/>
            <a:ext cx="3944422" cy="42832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D28CB09-2868-F98E-AF89-E1F251A650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911"/>
          <a:stretch/>
        </p:blipFill>
        <p:spPr>
          <a:xfrm>
            <a:off x="9390392" y="-1121143"/>
            <a:ext cx="2452106" cy="2662756"/>
          </a:xfrm>
          <a:prstGeom prst="rect">
            <a:avLst/>
          </a:prstGeom>
        </p:spPr>
      </p:pic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69241165-0208-4909-9653-F4B924132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0089" y="5969914"/>
            <a:ext cx="452515" cy="409343"/>
          </a:xfrm>
        </p:spPr>
        <p:txBody>
          <a:bodyPr/>
          <a:lstStyle/>
          <a:p>
            <a:r>
              <a:rPr lang="en-US" sz="2800" dirty="0" smtClean="0">
                <a:solidFill>
                  <a:schemeClr val="tx2"/>
                </a:solidFill>
              </a:rPr>
              <a:t>18</a:t>
            </a:r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303143" y="341128"/>
            <a:ext cx="586409" cy="657755"/>
          </a:xfrm>
          <a:prstGeom prst="ellipse">
            <a:avLst/>
          </a:prstGeom>
          <a:solidFill>
            <a:srgbClr val="CBD0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4C249EE-811F-22C6-BED6-00C9E052F88C}"/>
              </a:ext>
            </a:extLst>
          </p:cNvPr>
          <p:cNvGrpSpPr/>
          <p:nvPr/>
        </p:nvGrpSpPr>
        <p:grpSpPr>
          <a:xfrm rot="16200000" flipV="1">
            <a:off x="10783571" y="5445386"/>
            <a:ext cx="1143040" cy="1162926"/>
            <a:chOff x="0" y="0"/>
            <a:chExt cx="3280648" cy="2998839"/>
          </a:xfrm>
        </p:grpSpPr>
        <p:sp>
          <p:nvSpPr>
            <p:cNvPr id="50" name="Rectangle 6">
              <a:extLst>
                <a:ext uri="{FF2B5EF4-FFF2-40B4-BE49-F238E27FC236}">
                  <a16:creationId xmlns:a16="http://schemas.microsoft.com/office/drawing/2014/main" id="{4930E085-1AE5-41FE-2B7A-A70B6195DA5E}"/>
                </a:ext>
              </a:extLst>
            </p:cNvPr>
            <p:cNvSpPr/>
            <p:nvPr/>
          </p:nvSpPr>
          <p:spPr>
            <a:xfrm>
              <a:off x="0" y="0"/>
              <a:ext cx="3255882" cy="2998839"/>
            </a:xfrm>
            <a:custGeom>
              <a:avLst/>
              <a:gdLst>
                <a:gd name="connsiteX0" fmla="*/ 0 w 2736304"/>
                <a:gd name="connsiteY0" fmla="*/ 0 h 2520280"/>
                <a:gd name="connsiteX1" fmla="*/ 2736304 w 2736304"/>
                <a:gd name="connsiteY1" fmla="*/ 0 h 2520280"/>
                <a:gd name="connsiteX2" fmla="*/ 2736304 w 2736304"/>
                <a:gd name="connsiteY2" fmla="*/ 2520280 h 2520280"/>
                <a:gd name="connsiteX3" fmla="*/ 0 w 2736304"/>
                <a:gd name="connsiteY3" fmla="*/ 2520280 h 2520280"/>
                <a:gd name="connsiteX4" fmla="*/ 0 w 2736304"/>
                <a:gd name="connsiteY4" fmla="*/ 0 h 2520280"/>
                <a:gd name="connsiteX0" fmla="*/ 0 w 2736304"/>
                <a:gd name="connsiteY0" fmla="*/ 0 h 2520280"/>
                <a:gd name="connsiteX1" fmla="*/ 2736304 w 2736304"/>
                <a:gd name="connsiteY1" fmla="*/ 0 h 2520280"/>
                <a:gd name="connsiteX2" fmla="*/ 0 w 2736304"/>
                <a:gd name="connsiteY2" fmla="*/ 2520280 h 2520280"/>
                <a:gd name="connsiteX3" fmla="*/ 0 w 2736304"/>
                <a:gd name="connsiteY3" fmla="*/ 0 h 2520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36304" h="2520280">
                  <a:moveTo>
                    <a:pt x="0" y="0"/>
                  </a:moveTo>
                  <a:lnTo>
                    <a:pt x="2736304" y="0"/>
                  </a:lnTo>
                  <a:lnTo>
                    <a:pt x="0" y="25202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: Shape 87">
              <a:extLst>
                <a:ext uri="{FF2B5EF4-FFF2-40B4-BE49-F238E27FC236}">
                  <a16:creationId xmlns:a16="http://schemas.microsoft.com/office/drawing/2014/main" id="{E870ADA3-99C6-2BD1-4A58-0337E8685395}"/>
                </a:ext>
              </a:extLst>
            </p:cNvPr>
            <p:cNvSpPr/>
            <p:nvPr/>
          </p:nvSpPr>
          <p:spPr>
            <a:xfrm>
              <a:off x="112420" y="112192"/>
              <a:ext cx="2640940" cy="2432445"/>
            </a:xfrm>
            <a:custGeom>
              <a:avLst/>
              <a:gdLst>
                <a:gd name="connsiteX0" fmla="*/ 2429972 w 3255882"/>
                <a:gd name="connsiteY0" fmla="*/ 0 h 2998839"/>
                <a:gd name="connsiteX1" fmla="*/ 3255882 w 3255882"/>
                <a:gd name="connsiteY1" fmla="*/ 0 h 2998839"/>
                <a:gd name="connsiteX2" fmla="*/ 0 w 3255882"/>
                <a:gd name="connsiteY2" fmla="*/ 2998839 h 2998839"/>
                <a:gd name="connsiteX3" fmla="*/ 0 w 3255882"/>
                <a:gd name="connsiteY3" fmla="*/ 2238132 h 2998839"/>
                <a:gd name="connsiteX4" fmla="*/ 2429972 w 3255882"/>
                <a:gd name="connsiteY4" fmla="*/ 0 h 2998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5882" h="2998839">
                  <a:moveTo>
                    <a:pt x="2429972" y="0"/>
                  </a:moveTo>
                  <a:lnTo>
                    <a:pt x="3255882" y="0"/>
                  </a:lnTo>
                  <a:lnTo>
                    <a:pt x="0" y="2998839"/>
                  </a:lnTo>
                  <a:lnTo>
                    <a:pt x="0" y="2238132"/>
                  </a:lnTo>
                  <a:lnTo>
                    <a:pt x="2429972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2" name="Freeform: Shape 89">
              <a:extLst>
                <a:ext uri="{FF2B5EF4-FFF2-40B4-BE49-F238E27FC236}">
                  <a16:creationId xmlns:a16="http://schemas.microsoft.com/office/drawing/2014/main" id="{49265AA3-A410-9EBE-707E-A4A0E130DC33}"/>
                </a:ext>
              </a:extLst>
            </p:cNvPr>
            <p:cNvSpPr/>
            <p:nvPr/>
          </p:nvSpPr>
          <p:spPr>
            <a:xfrm>
              <a:off x="1233588" y="4"/>
              <a:ext cx="2047060" cy="1124742"/>
            </a:xfrm>
            <a:custGeom>
              <a:avLst/>
              <a:gdLst>
                <a:gd name="connsiteX0" fmla="*/ 1221151 w 2047061"/>
                <a:gd name="connsiteY0" fmla="*/ 0 h 1124744"/>
                <a:gd name="connsiteX1" fmla="*/ 2047061 w 2047061"/>
                <a:gd name="connsiteY1" fmla="*/ 0 h 1124744"/>
                <a:gd name="connsiteX2" fmla="*/ 825911 w 2047061"/>
                <a:gd name="connsiteY2" fmla="*/ 1124744 h 1124744"/>
                <a:gd name="connsiteX3" fmla="*/ 0 w 2047061"/>
                <a:gd name="connsiteY3" fmla="*/ 1124744 h 1124744"/>
                <a:gd name="connsiteX4" fmla="*/ 1221151 w 2047061"/>
                <a:gd name="connsiteY4" fmla="*/ 0 h 1124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47061" h="1124744">
                  <a:moveTo>
                    <a:pt x="1221151" y="0"/>
                  </a:moveTo>
                  <a:lnTo>
                    <a:pt x="2047061" y="0"/>
                  </a:lnTo>
                  <a:lnTo>
                    <a:pt x="825911" y="1124744"/>
                  </a:lnTo>
                  <a:lnTo>
                    <a:pt x="0" y="1124744"/>
                  </a:lnTo>
                  <a:lnTo>
                    <a:pt x="12211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14" name="Google Shape;326;p28"/>
          <p:cNvGrpSpPr/>
          <p:nvPr/>
        </p:nvGrpSpPr>
        <p:grpSpPr>
          <a:xfrm>
            <a:off x="889552" y="1951676"/>
            <a:ext cx="10028874" cy="4126401"/>
            <a:chOff x="730197" y="1520149"/>
            <a:chExt cx="7521655" cy="3094801"/>
          </a:xfrm>
        </p:grpSpPr>
        <p:sp>
          <p:nvSpPr>
            <p:cNvPr id="20" name="Google Shape;327;p28"/>
            <p:cNvSpPr txBox="1"/>
            <p:nvPr/>
          </p:nvSpPr>
          <p:spPr>
            <a:xfrm>
              <a:off x="874962" y="3241015"/>
              <a:ext cx="1947310" cy="128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r"/>
              <a:r>
                <a:rPr lang="en-US" sz="2000" b="1" dirty="0" err="1">
                  <a:solidFill>
                    <a:schemeClr val="dk1"/>
                  </a:solidFill>
                  <a:latin typeface="Red Hat Text"/>
                  <a:ea typeface="Red Hat Text"/>
                  <a:cs typeface="Red Hat Text"/>
                  <a:sym typeface="Red Hat Text"/>
                </a:rPr>
                <a:t>Magonjwa</a:t>
              </a:r>
              <a:r>
                <a:rPr lang="en-US" sz="2000" b="1" dirty="0">
                  <a:solidFill>
                    <a:schemeClr val="dk1"/>
                  </a:solidFill>
                  <a:latin typeface="Red Hat Text"/>
                  <a:ea typeface="Red Hat Text"/>
                  <a:cs typeface="Red Hat Text"/>
                  <a:sym typeface="Red Hat Text"/>
                </a:rPr>
                <a:t> </a:t>
              </a:r>
              <a:r>
                <a:rPr lang="en-US" sz="2000" b="1" dirty="0" err="1">
                  <a:solidFill>
                    <a:schemeClr val="dk1"/>
                  </a:solidFill>
                  <a:latin typeface="Red Hat Text"/>
                  <a:ea typeface="Red Hat Text"/>
                  <a:cs typeface="Red Hat Text"/>
                  <a:sym typeface="Red Hat Text"/>
                </a:rPr>
                <a:t>ya</a:t>
              </a:r>
              <a:r>
                <a:rPr lang="en-US" sz="2000" b="1" dirty="0">
                  <a:solidFill>
                    <a:schemeClr val="dk1"/>
                  </a:solidFill>
                  <a:latin typeface="Red Hat Text"/>
                  <a:ea typeface="Red Hat Text"/>
                  <a:cs typeface="Red Hat Text"/>
                  <a:sym typeface="Red Hat Text"/>
                </a:rPr>
                <a:t> </a:t>
              </a:r>
              <a:r>
                <a:rPr lang="en-US" sz="2000" b="1" dirty="0" err="1">
                  <a:solidFill>
                    <a:schemeClr val="dk1"/>
                  </a:solidFill>
                  <a:latin typeface="Red Hat Text"/>
                  <a:ea typeface="Red Hat Text"/>
                  <a:cs typeface="Red Hat Text"/>
                  <a:sym typeface="Red Hat Text"/>
                </a:rPr>
                <a:t>moyo</a:t>
              </a:r>
              <a:r>
                <a:rPr lang="en-US" sz="2000" b="1" dirty="0">
                  <a:solidFill>
                    <a:schemeClr val="dk1"/>
                  </a:solidFill>
                  <a:latin typeface="Red Hat Text"/>
                  <a:ea typeface="Red Hat Text"/>
                  <a:cs typeface="Red Hat Text"/>
                  <a:sym typeface="Red Hat Text"/>
                </a:rPr>
                <a:t> </a:t>
              </a:r>
              <a:r>
                <a:rPr lang="en-US" sz="2000" b="1" dirty="0" err="1">
                  <a:solidFill>
                    <a:schemeClr val="dk1"/>
                  </a:solidFill>
                  <a:latin typeface="Red Hat Text"/>
                  <a:ea typeface="Red Hat Text"/>
                  <a:cs typeface="Red Hat Text"/>
                  <a:sym typeface="Red Hat Text"/>
                </a:rPr>
                <a:t>mishipa</a:t>
              </a:r>
              <a:r>
                <a:rPr lang="en-US" sz="2000" b="1" dirty="0">
                  <a:solidFill>
                    <a:schemeClr val="dk1"/>
                  </a:solidFill>
                  <a:latin typeface="Red Hat Text"/>
                  <a:ea typeface="Red Hat Text"/>
                  <a:cs typeface="Red Hat Text"/>
                  <a:sym typeface="Red Hat Text"/>
                </a:rPr>
                <a:t> </a:t>
              </a:r>
              <a:r>
                <a:rPr lang="en-US" sz="2000" b="1" dirty="0" err="1">
                  <a:solidFill>
                    <a:schemeClr val="dk1"/>
                  </a:solidFill>
                  <a:latin typeface="Red Hat Text"/>
                  <a:ea typeface="Red Hat Text"/>
                  <a:cs typeface="Red Hat Text"/>
                  <a:sym typeface="Red Hat Text"/>
                </a:rPr>
                <a:t>na</a:t>
              </a:r>
              <a:r>
                <a:rPr lang="en-US" sz="2000" b="1" dirty="0">
                  <a:solidFill>
                    <a:schemeClr val="dk1"/>
                  </a:solidFill>
                  <a:latin typeface="Red Hat Text"/>
                  <a:ea typeface="Red Hat Text"/>
                  <a:cs typeface="Red Hat Text"/>
                  <a:sym typeface="Red Hat Text"/>
                </a:rPr>
                <a:t> </a:t>
              </a:r>
              <a:r>
                <a:rPr lang="en-US" sz="2000" b="1" dirty="0" err="1">
                  <a:solidFill>
                    <a:schemeClr val="dk1"/>
                  </a:solidFill>
                  <a:latin typeface="Red Hat Text"/>
                  <a:ea typeface="Red Hat Text"/>
                  <a:cs typeface="Red Hat Text"/>
                  <a:sym typeface="Red Hat Text"/>
                </a:rPr>
                <a:t>damu</a:t>
              </a:r>
              <a:r>
                <a:rPr lang="en-US" sz="2000" b="1" dirty="0">
                  <a:solidFill>
                    <a:schemeClr val="dk1"/>
                  </a:solidFill>
                  <a:latin typeface="Red Hat Text"/>
                  <a:ea typeface="Red Hat Text"/>
                  <a:cs typeface="Red Hat Text"/>
                  <a:sym typeface="Red Hat Text"/>
                </a:rPr>
                <a:t> </a:t>
              </a:r>
              <a:endParaRPr sz="1200" b="1" dirty="0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endParaRPr>
            </a:p>
          </p:txBody>
        </p:sp>
        <p:sp>
          <p:nvSpPr>
            <p:cNvPr id="21" name="Google Shape;329;p28"/>
            <p:cNvSpPr txBox="1"/>
            <p:nvPr/>
          </p:nvSpPr>
          <p:spPr>
            <a:xfrm>
              <a:off x="730197" y="1709880"/>
              <a:ext cx="2157693" cy="128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r"/>
              <a:r>
                <a:rPr lang="en-US" sz="2800" b="1" dirty="0">
                  <a:solidFill>
                    <a:schemeClr val="dk1"/>
                  </a:solidFill>
                  <a:latin typeface="Red Hat Text"/>
                  <a:ea typeface="Red Hat Text"/>
                  <a:cs typeface="Red Hat Text"/>
                  <a:sym typeface="Red Hat Text"/>
                </a:rPr>
                <a:t>VIFO</a:t>
              </a:r>
              <a:endParaRPr sz="2800" b="1" dirty="0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endParaRPr>
            </a:p>
            <a:p>
              <a:pPr algn="r"/>
              <a:endParaRPr sz="1600" b="1" dirty="0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endParaRPr>
            </a:p>
            <a:p>
              <a:pPr algn="r">
                <a:spcAft>
                  <a:spcPts val="2133"/>
                </a:spcAft>
              </a:pPr>
              <a:r>
                <a:rPr lang="en" sz="1600" dirty="0">
                  <a:solidFill>
                    <a:schemeClr val="dk1"/>
                  </a:solidFill>
                  <a:latin typeface="Red Hat Text"/>
                  <a:ea typeface="Red Hat Text"/>
                  <a:cs typeface="Red Hat Text"/>
                  <a:sym typeface="Red Hat Text"/>
                </a:rPr>
                <a:t>Magonjwa yasiyoambukizwa husababisha asilimia therasini na nane ya vifo vyote kwa mwaka.</a:t>
              </a:r>
              <a:endParaRPr sz="1600" b="1" dirty="0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endParaRPr>
            </a:p>
          </p:txBody>
        </p:sp>
        <p:cxnSp>
          <p:nvCxnSpPr>
            <p:cNvPr id="22" name="Google Shape;330;p28"/>
            <p:cNvCxnSpPr>
              <a:cxnSpLocks/>
            </p:cNvCxnSpPr>
            <p:nvPr/>
          </p:nvCxnSpPr>
          <p:spPr>
            <a:xfrm flipH="1">
              <a:off x="2981988" y="2787133"/>
              <a:ext cx="1277218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oval" w="med" len="med"/>
            </a:ln>
          </p:spPr>
        </p:cxnSp>
        <p:sp>
          <p:nvSpPr>
            <p:cNvPr id="23" name="Google Shape;331;p28"/>
            <p:cNvSpPr txBox="1"/>
            <p:nvPr/>
          </p:nvSpPr>
          <p:spPr>
            <a:xfrm>
              <a:off x="6462352" y="3325250"/>
              <a:ext cx="1789500" cy="128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067" b="1" dirty="0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endParaRPr>
            </a:p>
          </p:txBody>
        </p:sp>
        <p:cxnSp>
          <p:nvCxnSpPr>
            <p:cNvPr id="24" name="Google Shape;332;p28"/>
            <p:cNvCxnSpPr/>
            <p:nvPr/>
          </p:nvCxnSpPr>
          <p:spPr>
            <a:xfrm>
              <a:off x="5114709" y="3996247"/>
              <a:ext cx="1083900" cy="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oval" w="med" len="med"/>
            </a:ln>
          </p:spPr>
        </p:cxnSp>
        <p:sp>
          <p:nvSpPr>
            <p:cNvPr id="25" name="Google Shape;333;p28"/>
            <p:cNvSpPr/>
            <p:nvPr/>
          </p:nvSpPr>
          <p:spPr>
            <a:xfrm rot="3600185">
              <a:off x="3169983" y="1541431"/>
              <a:ext cx="2774659" cy="2774659"/>
            </a:xfrm>
            <a:prstGeom prst="blockArc">
              <a:avLst>
                <a:gd name="adj1" fmla="val 12622480"/>
                <a:gd name="adj2" fmla="val 19781569"/>
                <a:gd name="adj3" fmla="val 20773"/>
              </a:avLst>
            </a:prstGeom>
            <a:solidFill>
              <a:srgbClr val="1CAAD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26" name="Google Shape;334;p28"/>
            <p:cNvSpPr/>
            <p:nvPr/>
          </p:nvSpPr>
          <p:spPr>
            <a:xfrm rot="10800000">
              <a:off x="3183490" y="1520149"/>
              <a:ext cx="2774700" cy="2774700"/>
            </a:xfrm>
            <a:prstGeom prst="blockArc">
              <a:avLst>
                <a:gd name="adj1" fmla="val 12622480"/>
                <a:gd name="adj2" fmla="val 19662822"/>
                <a:gd name="adj3" fmla="val 20729"/>
              </a:avLst>
            </a:prstGeom>
            <a:solidFill>
              <a:srgbClr val="45AA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7" name="Google Shape;335;p28"/>
            <p:cNvSpPr/>
            <p:nvPr/>
          </p:nvSpPr>
          <p:spPr>
            <a:xfrm rot="17999815">
              <a:off x="3194618" y="1541034"/>
              <a:ext cx="2774659" cy="2774659"/>
            </a:xfrm>
            <a:prstGeom prst="blockArc">
              <a:avLst>
                <a:gd name="adj1" fmla="val 9945328"/>
                <a:gd name="adj2" fmla="val 19703271"/>
                <a:gd name="adj3" fmla="val 20851"/>
              </a:avLst>
            </a:prstGeom>
            <a:solidFill>
              <a:srgbClr val="E114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grpSp>
          <p:nvGrpSpPr>
            <p:cNvPr id="28" name="Google Shape;336;p28"/>
            <p:cNvGrpSpPr/>
            <p:nvPr/>
          </p:nvGrpSpPr>
          <p:grpSpPr>
            <a:xfrm rot="-7200165">
              <a:off x="3972086" y="3673984"/>
              <a:ext cx="586635" cy="588606"/>
              <a:chOff x="954150" y="963069"/>
              <a:chExt cx="589632" cy="591083"/>
            </a:xfrm>
          </p:grpSpPr>
          <p:sp>
            <p:nvSpPr>
              <p:cNvPr id="40" name="Google Shape;337;p28"/>
              <p:cNvSpPr/>
              <p:nvPr/>
            </p:nvSpPr>
            <p:spPr>
              <a:xfrm rot="39023">
                <a:off x="962345" y="963069"/>
                <a:ext cx="581437" cy="581437"/>
              </a:xfrm>
              <a:prstGeom prst="pie">
                <a:avLst>
                  <a:gd name="adj1" fmla="val 6190354"/>
                  <a:gd name="adj2" fmla="val 14996165"/>
                </a:avLst>
              </a:prstGeom>
              <a:solidFill>
                <a:srgbClr val="DE136E"/>
              </a:solidFill>
              <a:ln>
                <a:noFill/>
              </a:ln>
              <a:effectLst>
                <a:outerShdw blurRad="142875" algn="bl" rotWithShape="0">
                  <a:srgbClr val="000000">
                    <a:alpha val="43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41" name="Google Shape;338;p28"/>
              <p:cNvSpPr/>
              <p:nvPr/>
            </p:nvSpPr>
            <p:spPr>
              <a:xfrm rot="10800000">
                <a:off x="954150" y="972752"/>
                <a:ext cx="581400" cy="581400"/>
              </a:xfrm>
              <a:prstGeom prst="pie">
                <a:avLst>
                  <a:gd name="adj1" fmla="val 4028252"/>
                  <a:gd name="adj2" fmla="val 16984605"/>
                </a:avLst>
              </a:prstGeom>
              <a:solidFill>
                <a:srgbClr val="E114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</p:grpSp>
        <p:grpSp>
          <p:nvGrpSpPr>
            <p:cNvPr id="29" name="Google Shape;339;p28"/>
            <p:cNvGrpSpPr/>
            <p:nvPr/>
          </p:nvGrpSpPr>
          <p:grpSpPr>
            <a:xfrm>
              <a:off x="4264097" y="1537251"/>
              <a:ext cx="585001" cy="585530"/>
              <a:chOff x="1970048" y="1117698"/>
              <a:chExt cx="588000" cy="588000"/>
            </a:xfrm>
          </p:grpSpPr>
          <p:sp>
            <p:nvSpPr>
              <p:cNvPr id="38" name="Google Shape;340;p28"/>
              <p:cNvSpPr/>
              <p:nvPr/>
            </p:nvSpPr>
            <p:spPr>
              <a:xfrm rot="39023">
                <a:off x="1973329" y="1120980"/>
                <a:ext cx="581437" cy="581437"/>
              </a:xfrm>
              <a:prstGeom prst="pie">
                <a:avLst>
                  <a:gd name="adj1" fmla="val 6190354"/>
                  <a:gd name="adj2" fmla="val 14996165"/>
                </a:avLst>
              </a:prstGeom>
              <a:solidFill>
                <a:srgbClr val="1CAADA"/>
              </a:solidFill>
              <a:ln>
                <a:noFill/>
              </a:ln>
              <a:effectLst>
                <a:outerShdw blurRad="142875" algn="bl" rotWithShape="0">
                  <a:srgbClr val="000000">
                    <a:alpha val="43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39" name="Google Shape;341;p28"/>
              <p:cNvSpPr/>
              <p:nvPr/>
            </p:nvSpPr>
            <p:spPr>
              <a:xfrm rot="10800000">
                <a:off x="1973295" y="1121013"/>
                <a:ext cx="581400" cy="581400"/>
              </a:xfrm>
              <a:prstGeom prst="pie">
                <a:avLst>
                  <a:gd name="adj1" fmla="val 4028252"/>
                  <a:gd name="adj2" fmla="val 17183677"/>
                </a:avLst>
              </a:prstGeom>
              <a:solidFill>
                <a:srgbClr val="1CAAD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</p:grpSp>
        <p:grpSp>
          <p:nvGrpSpPr>
            <p:cNvPr id="30" name="Google Shape;342;p28"/>
            <p:cNvGrpSpPr/>
            <p:nvPr/>
          </p:nvGrpSpPr>
          <p:grpSpPr>
            <a:xfrm rot="7200165">
              <a:off x="5233186" y="3164890"/>
              <a:ext cx="578516" cy="579000"/>
              <a:chOff x="2245643" y="661877"/>
              <a:chExt cx="581472" cy="581437"/>
            </a:xfrm>
          </p:grpSpPr>
          <p:sp>
            <p:nvSpPr>
              <p:cNvPr id="36" name="Google Shape;343;p28"/>
              <p:cNvSpPr/>
              <p:nvPr/>
            </p:nvSpPr>
            <p:spPr>
              <a:xfrm rot="39023">
                <a:off x="2245678" y="661877"/>
                <a:ext cx="581437" cy="581437"/>
              </a:xfrm>
              <a:prstGeom prst="pie">
                <a:avLst>
                  <a:gd name="adj1" fmla="val 6190354"/>
                  <a:gd name="adj2" fmla="val 14996165"/>
                </a:avLst>
              </a:prstGeom>
              <a:solidFill>
                <a:srgbClr val="40AE35"/>
              </a:solidFill>
              <a:ln>
                <a:noFill/>
              </a:ln>
              <a:effectLst>
                <a:outerShdw blurRad="142875" algn="bl" rotWithShape="0">
                  <a:srgbClr val="000000">
                    <a:alpha val="43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37" name="Google Shape;344;p28"/>
              <p:cNvSpPr/>
              <p:nvPr/>
            </p:nvSpPr>
            <p:spPr>
              <a:xfrm rot="10800000">
                <a:off x="2245643" y="661910"/>
                <a:ext cx="581400" cy="581400"/>
              </a:xfrm>
              <a:prstGeom prst="pie">
                <a:avLst>
                  <a:gd name="adj1" fmla="val 4028252"/>
                  <a:gd name="adj2" fmla="val 17183677"/>
                </a:avLst>
              </a:prstGeom>
              <a:solidFill>
                <a:srgbClr val="40AE3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</p:grpSp>
        <p:sp>
          <p:nvSpPr>
            <p:cNvPr id="32" name="Google Shape;345;p28"/>
            <p:cNvSpPr txBox="1"/>
            <p:nvPr/>
          </p:nvSpPr>
          <p:spPr>
            <a:xfrm>
              <a:off x="4334550" y="1612232"/>
              <a:ext cx="601951" cy="26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/>
              <a:r>
                <a:rPr lang="en" sz="2133" b="1" dirty="0">
                  <a:solidFill>
                    <a:schemeClr val="tx2"/>
                  </a:solidFill>
                  <a:latin typeface="Red Hat Display"/>
                  <a:ea typeface="Red Hat Display"/>
                  <a:cs typeface="Red Hat Display"/>
                  <a:sym typeface="Red Hat Display"/>
                </a:rPr>
                <a:t>11%</a:t>
              </a:r>
              <a:r>
                <a:rPr lang="en" sz="2133" b="1" dirty="0">
                  <a:solidFill>
                    <a:schemeClr val="dk1"/>
                  </a:solidFill>
                  <a:latin typeface="Red Hat Display"/>
                  <a:ea typeface="Red Hat Display"/>
                  <a:cs typeface="Red Hat Display"/>
                  <a:sym typeface="Red Hat Display"/>
                </a:rPr>
                <a:t> </a:t>
              </a:r>
              <a:endParaRPr sz="2133" b="1" dirty="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endParaRPr>
            </a:p>
          </p:txBody>
        </p:sp>
        <p:sp>
          <p:nvSpPr>
            <p:cNvPr id="33" name="Google Shape;346;p28"/>
            <p:cNvSpPr txBox="1"/>
            <p:nvPr/>
          </p:nvSpPr>
          <p:spPr>
            <a:xfrm>
              <a:off x="3840075" y="3744691"/>
              <a:ext cx="652476" cy="365144"/>
            </a:xfrm>
            <a:prstGeom prst="rect">
              <a:avLst/>
            </a:prstGeom>
            <a:solidFill>
              <a:srgbClr val="E11475"/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/>
              <a:r>
                <a:rPr lang="en" sz="2133" b="1" dirty="0">
                  <a:solidFill>
                    <a:schemeClr val="tx2"/>
                  </a:solidFill>
                  <a:latin typeface="Red Hat Display"/>
                  <a:ea typeface="Red Hat Display"/>
                  <a:cs typeface="Red Hat Display"/>
                  <a:sym typeface="Red Hat Display"/>
                </a:rPr>
                <a:t>17% </a:t>
              </a:r>
              <a:endParaRPr sz="2133" b="1" dirty="0">
                <a:solidFill>
                  <a:schemeClr val="tx2"/>
                </a:solidFill>
                <a:latin typeface="Red Hat Display"/>
                <a:ea typeface="Red Hat Display"/>
                <a:cs typeface="Red Hat Display"/>
                <a:sym typeface="Red Hat Display"/>
              </a:endParaRPr>
            </a:p>
          </p:txBody>
        </p:sp>
        <p:sp>
          <p:nvSpPr>
            <p:cNvPr id="34" name="Google Shape;347;p28"/>
            <p:cNvSpPr txBox="1"/>
            <p:nvPr/>
          </p:nvSpPr>
          <p:spPr>
            <a:xfrm>
              <a:off x="5223821" y="3217884"/>
              <a:ext cx="635887" cy="26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/>
              <a:r>
                <a:rPr lang="en" sz="2133" b="1" dirty="0">
                  <a:solidFill>
                    <a:schemeClr val="tx2"/>
                  </a:solidFill>
                  <a:latin typeface="Red Hat Display"/>
                  <a:ea typeface="Red Hat Display"/>
                  <a:cs typeface="Red Hat Display"/>
                  <a:sym typeface="Red Hat Display"/>
                </a:rPr>
                <a:t>10%</a:t>
              </a:r>
              <a:endParaRPr sz="2133" b="1" dirty="0">
                <a:solidFill>
                  <a:schemeClr val="tx2"/>
                </a:solidFill>
                <a:latin typeface="Red Hat Display"/>
                <a:ea typeface="Red Hat Display"/>
                <a:cs typeface="Red Hat Display"/>
                <a:sym typeface="Red Hat Display"/>
              </a:endParaRPr>
            </a:p>
          </p:txBody>
        </p:sp>
        <p:cxnSp>
          <p:nvCxnSpPr>
            <p:cNvPr id="35" name="Google Shape;328;p28"/>
            <p:cNvCxnSpPr>
              <a:cxnSpLocks/>
            </p:cNvCxnSpPr>
            <p:nvPr/>
          </p:nvCxnSpPr>
          <p:spPr>
            <a:xfrm flipH="1">
              <a:off x="2981988" y="3953100"/>
              <a:ext cx="894323" cy="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oval" w="med" len="med"/>
            </a:ln>
          </p:spPr>
        </p:cxnSp>
      </p:grpSp>
      <p:sp>
        <p:nvSpPr>
          <p:cNvPr id="42" name="Google Shape;315;p28"/>
          <p:cNvSpPr txBox="1">
            <a:spLocks noGrp="1"/>
          </p:cNvSpPr>
          <p:nvPr>
            <p:ph type="title"/>
          </p:nvPr>
        </p:nvSpPr>
        <p:spPr>
          <a:xfrm>
            <a:off x="3156814" y="743617"/>
            <a:ext cx="5814392" cy="84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" sz="2800" dirty="0">
                <a:solidFill>
                  <a:schemeClr val="tx1"/>
                </a:solidFill>
                <a:latin typeface="Segoe UI Variable Display Semib" pitchFamily="2" charset="0"/>
              </a:rPr>
              <a:t>ZIJUE TAKWIMU ZA MAGONJWA YASIYOAMBUKIZWA TANZANIA</a:t>
            </a:r>
            <a:endParaRPr sz="2800" dirty="0">
              <a:solidFill>
                <a:schemeClr val="tx1"/>
              </a:solidFill>
              <a:latin typeface="Segoe UI Variable Display Semib" pitchFamily="2" charset="0"/>
            </a:endParaRPr>
          </a:p>
        </p:txBody>
      </p:sp>
      <p:cxnSp>
        <p:nvCxnSpPr>
          <p:cNvPr id="44" name="Google Shape;330;p28">
            <a:extLst>
              <a:ext uri="{FF2B5EF4-FFF2-40B4-BE49-F238E27FC236}">
                <a16:creationId xmlns:a16="http://schemas.microsoft.com/office/drawing/2014/main" id="{7DBFB89E-3EF8-E1F1-D4F5-6E9FFAB2F1D2}"/>
              </a:ext>
            </a:extLst>
          </p:cNvPr>
          <p:cNvCxnSpPr>
            <a:cxnSpLocks/>
          </p:cNvCxnSpPr>
          <p:nvPr/>
        </p:nvCxnSpPr>
        <p:spPr>
          <a:xfrm>
            <a:off x="6497957" y="2364833"/>
            <a:ext cx="1524769" cy="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oval" w="med" len="med"/>
          </a:ln>
        </p:spPr>
      </p:cxnSp>
      <p:sp>
        <p:nvSpPr>
          <p:cNvPr id="45" name="Google Shape;345;p28">
            <a:extLst>
              <a:ext uri="{FF2B5EF4-FFF2-40B4-BE49-F238E27FC236}">
                <a16:creationId xmlns:a16="http://schemas.microsoft.com/office/drawing/2014/main" id="{BC8A744A-D90E-30DB-EF4E-572EC924835E}"/>
              </a:ext>
            </a:extLst>
          </p:cNvPr>
          <p:cNvSpPr txBox="1"/>
          <p:nvPr/>
        </p:nvSpPr>
        <p:spPr>
          <a:xfrm>
            <a:off x="5751780" y="3394151"/>
            <a:ext cx="802601" cy="3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133" b="1" dirty="0">
                <a:solidFill>
                  <a:srgbClr val="3A73AE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38% </a:t>
            </a:r>
            <a:endParaRPr sz="2133" b="1" dirty="0">
              <a:solidFill>
                <a:srgbClr val="3A73AE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46" name="Google Shape;329;p28">
            <a:extLst>
              <a:ext uri="{FF2B5EF4-FFF2-40B4-BE49-F238E27FC236}">
                <a16:creationId xmlns:a16="http://schemas.microsoft.com/office/drawing/2014/main" id="{95702A49-3758-B44A-AADD-449A87269C30}"/>
              </a:ext>
            </a:extLst>
          </p:cNvPr>
          <p:cNvSpPr txBox="1"/>
          <p:nvPr/>
        </p:nvSpPr>
        <p:spPr>
          <a:xfrm>
            <a:off x="7899236" y="2191371"/>
            <a:ext cx="2718661" cy="478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-US" sz="1800" b="1" dirty="0" err="1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rPr>
              <a:t>Saratani</a:t>
            </a:r>
            <a:r>
              <a:rPr lang="en-US" sz="1800" b="1" dirty="0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rPr>
              <a:t>/Kansa – 7%</a:t>
            </a:r>
          </a:p>
          <a:p>
            <a:pPr algn="r"/>
            <a:r>
              <a:rPr lang="en-US" sz="1800" b="1" dirty="0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rPr>
              <a:t>  </a:t>
            </a:r>
            <a:endParaRPr sz="1800" b="1" dirty="0">
              <a:solidFill>
                <a:schemeClr val="dk1"/>
              </a:solidFill>
              <a:latin typeface="Red Hat Text"/>
              <a:ea typeface="Red Hat Text"/>
              <a:cs typeface="Red Hat Text"/>
              <a:sym typeface="Red Hat Text"/>
            </a:endParaRPr>
          </a:p>
        </p:txBody>
      </p:sp>
      <p:sp>
        <p:nvSpPr>
          <p:cNvPr id="47" name="Google Shape;327;p28">
            <a:extLst>
              <a:ext uri="{FF2B5EF4-FFF2-40B4-BE49-F238E27FC236}">
                <a16:creationId xmlns:a16="http://schemas.microsoft.com/office/drawing/2014/main" id="{C9A2A547-6DEA-5F8E-EE07-97AFD4C5BA1D}"/>
              </a:ext>
            </a:extLst>
          </p:cNvPr>
          <p:cNvSpPr txBox="1"/>
          <p:nvPr/>
        </p:nvSpPr>
        <p:spPr>
          <a:xfrm>
            <a:off x="8184632" y="4393340"/>
            <a:ext cx="1710557" cy="17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-US" sz="2000" b="1" dirty="0" err="1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rPr>
              <a:t>Mengineyo</a:t>
            </a:r>
            <a:endParaRPr sz="1200" b="1" dirty="0">
              <a:solidFill>
                <a:schemeClr val="dk1"/>
              </a:solidFill>
              <a:latin typeface="Red Hat Text"/>
              <a:ea typeface="Red Hat Text"/>
              <a:cs typeface="Red Hat Text"/>
              <a:sym typeface="Red Hat Text"/>
            </a:endParaRPr>
          </a:p>
        </p:txBody>
      </p:sp>
      <p:grpSp>
        <p:nvGrpSpPr>
          <p:cNvPr id="48" name="Google Shape;393;p30">
            <a:extLst>
              <a:ext uri="{FF2B5EF4-FFF2-40B4-BE49-F238E27FC236}">
                <a16:creationId xmlns:a16="http://schemas.microsoft.com/office/drawing/2014/main" id="{F1D79BA2-B62B-ECAC-50F8-CB7FEC7FE0A3}"/>
              </a:ext>
            </a:extLst>
          </p:cNvPr>
          <p:cNvGrpSpPr/>
          <p:nvPr/>
        </p:nvGrpSpPr>
        <p:grpSpPr>
          <a:xfrm>
            <a:off x="511385" y="513542"/>
            <a:ext cx="780794" cy="799831"/>
            <a:chOff x="5484662" y="4997817"/>
            <a:chExt cx="260563" cy="256957"/>
          </a:xfrm>
          <a:solidFill>
            <a:srgbClr val="FFFFFF"/>
          </a:solidFill>
        </p:grpSpPr>
        <p:sp>
          <p:nvSpPr>
            <p:cNvPr id="53" name="Google Shape;394;p30">
              <a:extLst>
                <a:ext uri="{FF2B5EF4-FFF2-40B4-BE49-F238E27FC236}">
                  <a16:creationId xmlns:a16="http://schemas.microsoft.com/office/drawing/2014/main" id="{E9E92AEB-DD38-71C8-B8D7-40C6CE004622}"/>
                </a:ext>
              </a:extLst>
            </p:cNvPr>
            <p:cNvSpPr/>
            <p:nvPr/>
          </p:nvSpPr>
          <p:spPr>
            <a:xfrm>
              <a:off x="5484662" y="5008596"/>
              <a:ext cx="246178" cy="246178"/>
            </a:xfrm>
            <a:custGeom>
              <a:avLst/>
              <a:gdLst/>
              <a:ahLst/>
              <a:cxnLst/>
              <a:rect l="l" t="t" r="r" b="b"/>
              <a:pathLst>
                <a:path w="15004" h="15004" fill="none" extrusionOk="0">
                  <a:moveTo>
                    <a:pt x="7502" y="1"/>
                  </a:moveTo>
                  <a:lnTo>
                    <a:pt x="7502" y="1"/>
                  </a:lnTo>
                  <a:lnTo>
                    <a:pt x="7112" y="1"/>
                  </a:lnTo>
                  <a:lnTo>
                    <a:pt x="6747" y="50"/>
                  </a:lnTo>
                  <a:lnTo>
                    <a:pt x="6357" y="98"/>
                  </a:lnTo>
                  <a:lnTo>
                    <a:pt x="5992" y="147"/>
                  </a:lnTo>
                  <a:lnTo>
                    <a:pt x="5627" y="244"/>
                  </a:lnTo>
                  <a:lnTo>
                    <a:pt x="5261" y="342"/>
                  </a:lnTo>
                  <a:lnTo>
                    <a:pt x="4921" y="464"/>
                  </a:lnTo>
                  <a:lnTo>
                    <a:pt x="4580" y="585"/>
                  </a:lnTo>
                  <a:lnTo>
                    <a:pt x="4239" y="732"/>
                  </a:lnTo>
                  <a:lnTo>
                    <a:pt x="3922" y="902"/>
                  </a:lnTo>
                  <a:lnTo>
                    <a:pt x="3605" y="1097"/>
                  </a:lnTo>
                  <a:lnTo>
                    <a:pt x="3313" y="1292"/>
                  </a:lnTo>
                  <a:lnTo>
                    <a:pt x="3021" y="1487"/>
                  </a:lnTo>
                  <a:lnTo>
                    <a:pt x="2729" y="1706"/>
                  </a:lnTo>
                  <a:lnTo>
                    <a:pt x="2461" y="1949"/>
                  </a:lnTo>
                  <a:lnTo>
                    <a:pt x="2193" y="2193"/>
                  </a:lnTo>
                  <a:lnTo>
                    <a:pt x="1949" y="2461"/>
                  </a:lnTo>
                  <a:lnTo>
                    <a:pt x="1706" y="2729"/>
                  </a:lnTo>
                  <a:lnTo>
                    <a:pt x="1486" y="3021"/>
                  </a:lnTo>
                  <a:lnTo>
                    <a:pt x="1292" y="3313"/>
                  </a:lnTo>
                  <a:lnTo>
                    <a:pt x="1097" y="3605"/>
                  </a:lnTo>
                  <a:lnTo>
                    <a:pt x="902" y="3922"/>
                  </a:lnTo>
                  <a:lnTo>
                    <a:pt x="731" y="4239"/>
                  </a:lnTo>
                  <a:lnTo>
                    <a:pt x="585" y="4580"/>
                  </a:lnTo>
                  <a:lnTo>
                    <a:pt x="464" y="4921"/>
                  </a:lnTo>
                  <a:lnTo>
                    <a:pt x="342" y="5262"/>
                  </a:lnTo>
                  <a:lnTo>
                    <a:pt x="244" y="5627"/>
                  </a:lnTo>
                  <a:lnTo>
                    <a:pt x="147" y="5992"/>
                  </a:lnTo>
                  <a:lnTo>
                    <a:pt x="98" y="6358"/>
                  </a:lnTo>
                  <a:lnTo>
                    <a:pt x="50" y="6747"/>
                  </a:lnTo>
                  <a:lnTo>
                    <a:pt x="1" y="7113"/>
                  </a:lnTo>
                  <a:lnTo>
                    <a:pt x="1" y="7502"/>
                  </a:lnTo>
                  <a:lnTo>
                    <a:pt x="1" y="7502"/>
                  </a:lnTo>
                  <a:lnTo>
                    <a:pt x="1" y="7892"/>
                  </a:lnTo>
                  <a:lnTo>
                    <a:pt x="50" y="8257"/>
                  </a:lnTo>
                  <a:lnTo>
                    <a:pt x="98" y="8647"/>
                  </a:lnTo>
                  <a:lnTo>
                    <a:pt x="147" y="9012"/>
                  </a:lnTo>
                  <a:lnTo>
                    <a:pt x="244" y="9378"/>
                  </a:lnTo>
                  <a:lnTo>
                    <a:pt x="342" y="9743"/>
                  </a:lnTo>
                  <a:lnTo>
                    <a:pt x="464" y="10084"/>
                  </a:lnTo>
                  <a:lnTo>
                    <a:pt x="585" y="10425"/>
                  </a:lnTo>
                  <a:lnTo>
                    <a:pt x="731" y="10766"/>
                  </a:lnTo>
                  <a:lnTo>
                    <a:pt x="902" y="11082"/>
                  </a:lnTo>
                  <a:lnTo>
                    <a:pt x="1097" y="11399"/>
                  </a:lnTo>
                  <a:lnTo>
                    <a:pt x="1292" y="11691"/>
                  </a:lnTo>
                  <a:lnTo>
                    <a:pt x="1486" y="11984"/>
                  </a:lnTo>
                  <a:lnTo>
                    <a:pt x="1706" y="12276"/>
                  </a:lnTo>
                  <a:lnTo>
                    <a:pt x="1949" y="12544"/>
                  </a:lnTo>
                  <a:lnTo>
                    <a:pt x="2193" y="12812"/>
                  </a:lnTo>
                  <a:lnTo>
                    <a:pt x="2461" y="13055"/>
                  </a:lnTo>
                  <a:lnTo>
                    <a:pt x="2729" y="13299"/>
                  </a:lnTo>
                  <a:lnTo>
                    <a:pt x="3021" y="13518"/>
                  </a:lnTo>
                  <a:lnTo>
                    <a:pt x="3313" y="13713"/>
                  </a:lnTo>
                  <a:lnTo>
                    <a:pt x="3605" y="13908"/>
                  </a:lnTo>
                  <a:lnTo>
                    <a:pt x="3922" y="14102"/>
                  </a:lnTo>
                  <a:lnTo>
                    <a:pt x="4239" y="14273"/>
                  </a:lnTo>
                  <a:lnTo>
                    <a:pt x="4580" y="14419"/>
                  </a:lnTo>
                  <a:lnTo>
                    <a:pt x="4921" y="14541"/>
                  </a:lnTo>
                  <a:lnTo>
                    <a:pt x="5261" y="14663"/>
                  </a:lnTo>
                  <a:lnTo>
                    <a:pt x="5627" y="14760"/>
                  </a:lnTo>
                  <a:lnTo>
                    <a:pt x="5992" y="14857"/>
                  </a:lnTo>
                  <a:lnTo>
                    <a:pt x="6357" y="14906"/>
                  </a:lnTo>
                  <a:lnTo>
                    <a:pt x="6747" y="14955"/>
                  </a:lnTo>
                  <a:lnTo>
                    <a:pt x="7112" y="15004"/>
                  </a:lnTo>
                  <a:lnTo>
                    <a:pt x="7502" y="15004"/>
                  </a:lnTo>
                  <a:lnTo>
                    <a:pt x="7502" y="15004"/>
                  </a:lnTo>
                  <a:lnTo>
                    <a:pt x="7892" y="15004"/>
                  </a:lnTo>
                  <a:lnTo>
                    <a:pt x="8257" y="14955"/>
                  </a:lnTo>
                  <a:lnTo>
                    <a:pt x="8647" y="14906"/>
                  </a:lnTo>
                  <a:lnTo>
                    <a:pt x="9012" y="14857"/>
                  </a:lnTo>
                  <a:lnTo>
                    <a:pt x="9377" y="14760"/>
                  </a:lnTo>
                  <a:lnTo>
                    <a:pt x="9743" y="14663"/>
                  </a:lnTo>
                  <a:lnTo>
                    <a:pt x="10084" y="14541"/>
                  </a:lnTo>
                  <a:lnTo>
                    <a:pt x="10425" y="14419"/>
                  </a:lnTo>
                  <a:lnTo>
                    <a:pt x="10766" y="14273"/>
                  </a:lnTo>
                  <a:lnTo>
                    <a:pt x="11082" y="14102"/>
                  </a:lnTo>
                  <a:lnTo>
                    <a:pt x="11399" y="13908"/>
                  </a:lnTo>
                  <a:lnTo>
                    <a:pt x="11691" y="13713"/>
                  </a:lnTo>
                  <a:lnTo>
                    <a:pt x="11983" y="13518"/>
                  </a:lnTo>
                  <a:lnTo>
                    <a:pt x="12276" y="13299"/>
                  </a:lnTo>
                  <a:lnTo>
                    <a:pt x="12544" y="13055"/>
                  </a:lnTo>
                  <a:lnTo>
                    <a:pt x="12812" y="12812"/>
                  </a:lnTo>
                  <a:lnTo>
                    <a:pt x="13055" y="12544"/>
                  </a:lnTo>
                  <a:lnTo>
                    <a:pt x="13299" y="12276"/>
                  </a:lnTo>
                  <a:lnTo>
                    <a:pt x="13518" y="11984"/>
                  </a:lnTo>
                  <a:lnTo>
                    <a:pt x="13713" y="11691"/>
                  </a:lnTo>
                  <a:lnTo>
                    <a:pt x="13907" y="11399"/>
                  </a:lnTo>
                  <a:lnTo>
                    <a:pt x="14102" y="11082"/>
                  </a:lnTo>
                  <a:lnTo>
                    <a:pt x="14273" y="10766"/>
                  </a:lnTo>
                  <a:lnTo>
                    <a:pt x="14419" y="10425"/>
                  </a:lnTo>
                  <a:lnTo>
                    <a:pt x="14541" y="10084"/>
                  </a:lnTo>
                  <a:lnTo>
                    <a:pt x="14662" y="9743"/>
                  </a:lnTo>
                  <a:lnTo>
                    <a:pt x="14760" y="9378"/>
                  </a:lnTo>
                  <a:lnTo>
                    <a:pt x="14857" y="9012"/>
                  </a:lnTo>
                  <a:lnTo>
                    <a:pt x="14906" y="8647"/>
                  </a:lnTo>
                  <a:lnTo>
                    <a:pt x="14955" y="8257"/>
                  </a:lnTo>
                  <a:lnTo>
                    <a:pt x="15003" y="7892"/>
                  </a:lnTo>
                  <a:lnTo>
                    <a:pt x="15003" y="7502"/>
                  </a:lnTo>
                  <a:lnTo>
                    <a:pt x="7502" y="7502"/>
                  </a:lnTo>
                  <a:lnTo>
                    <a:pt x="7502" y="1"/>
                  </a:lnTo>
                  <a:close/>
                </a:path>
              </a:pathLst>
            </a:custGeom>
            <a:grp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4" name="Google Shape;395;p30">
              <a:extLst>
                <a:ext uri="{FF2B5EF4-FFF2-40B4-BE49-F238E27FC236}">
                  <a16:creationId xmlns:a16="http://schemas.microsoft.com/office/drawing/2014/main" id="{1DCC2189-7688-4974-2508-EC71478FEAB5}"/>
                </a:ext>
              </a:extLst>
            </p:cNvPr>
            <p:cNvSpPr/>
            <p:nvPr/>
          </p:nvSpPr>
          <p:spPr>
            <a:xfrm>
              <a:off x="5623727" y="4997817"/>
              <a:ext cx="86320" cy="100709"/>
            </a:xfrm>
            <a:custGeom>
              <a:avLst/>
              <a:gdLst/>
              <a:ahLst/>
              <a:cxnLst/>
              <a:rect l="l" t="t" r="r" b="b"/>
              <a:pathLst>
                <a:path w="5261" h="613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390" y="25"/>
                  </a:lnTo>
                  <a:lnTo>
                    <a:pt x="780" y="98"/>
                  </a:lnTo>
                  <a:lnTo>
                    <a:pt x="1169" y="171"/>
                  </a:lnTo>
                  <a:lnTo>
                    <a:pt x="1559" y="268"/>
                  </a:lnTo>
                  <a:lnTo>
                    <a:pt x="1924" y="414"/>
                  </a:lnTo>
                  <a:lnTo>
                    <a:pt x="2314" y="560"/>
                  </a:lnTo>
                  <a:lnTo>
                    <a:pt x="2655" y="731"/>
                  </a:lnTo>
                  <a:lnTo>
                    <a:pt x="3020" y="901"/>
                  </a:lnTo>
                  <a:lnTo>
                    <a:pt x="3020" y="901"/>
                  </a:lnTo>
                  <a:lnTo>
                    <a:pt x="3337" y="1121"/>
                  </a:lnTo>
                  <a:lnTo>
                    <a:pt x="3654" y="1340"/>
                  </a:lnTo>
                  <a:lnTo>
                    <a:pt x="3946" y="1559"/>
                  </a:lnTo>
                  <a:lnTo>
                    <a:pt x="4238" y="1803"/>
                  </a:lnTo>
                  <a:lnTo>
                    <a:pt x="4530" y="2070"/>
                  </a:lnTo>
                  <a:lnTo>
                    <a:pt x="4774" y="2363"/>
                  </a:lnTo>
                  <a:lnTo>
                    <a:pt x="5017" y="2655"/>
                  </a:lnTo>
                  <a:lnTo>
                    <a:pt x="5261" y="2972"/>
                  </a:lnTo>
                  <a:lnTo>
                    <a:pt x="0" y="6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5" name="Google Shape;396;p30">
              <a:extLst>
                <a:ext uri="{FF2B5EF4-FFF2-40B4-BE49-F238E27FC236}">
                  <a16:creationId xmlns:a16="http://schemas.microsoft.com/office/drawing/2014/main" id="{EF663A6C-3079-A445-FAFC-111AAE5B9E93}"/>
                </a:ext>
              </a:extLst>
            </p:cNvPr>
            <p:cNvSpPr/>
            <p:nvPr/>
          </p:nvSpPr>
          <p:spPr>
            <a:xfrm>
              <a:off x="5622119" y="5053765"/>
              <a:ext cx="123105" cy="63546"/>
            </a:xfrm>
            <a:custGeom>
              <a:avLst/>
              <a:gdLst/>
              <a:ahLst/>
              <a:cxnLst/>
              <a:rect l="l" t="t" r="r" b="b"/>
              <a:pathLst>
                <a:path w="7503" h="3873" fill="none" extrusionOk="0">
                  <a:moveTo>
                    <a:pt x="6431" y="0"/>
                  </a:moveTo>
                  <a:lnTo>
                    <a:pt x="1" y="3872"/>
                  </a:lnTo>
                  <a:lnTo>
                    <a:pt x="7502" y="3872"/>
                  </a:lnTo>
                  <a:lnTo>
                    <a:pt x="7502" y="3872"/>
                  </a:lnTo>
                  <a:lnTo>
                    <a:pt x="7478" y="3337"/>
                  </a:lnTo>
                  <a:lnTo>
                    <a:pt x="7429" y="2825"/>
                  </a:lnTo>
                  <a:lnTo>
                    <a:pt x="7332" y="2314"/>
                  </a:lnTo>
                  <a:lnTo>
                    <a:pt x="7210" y="1827"/>
                  </a:lnTo>
                  <a:lnTo>
                    <a:pt x="7064" y="1340"/>
                  </a:lnTo>
                  <a:lnTo>
                    <a:pt x="6893" y="877"/>
                  </a:lnTo>
                  <a:lnTo>
                    <a:pt x="6674" y="438"/>
                  </a:lnTo>
                  <a:lnTo>
                    <a:pt x="6431" y="0"/>
                  </a:lnTo>
                  <a:lnTo>
                    <a:pt x="6431" y="0"/>
                  </a:lnTo>
                  <a:close/>
                </a:path>
              </a:pathLst>
            </a:custGeom>
            <a:solidFill>
              <a:srgbClr val="FFFFFF"/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50C8B12D-0EFA-3050-58A7-6134E8B30EB8}"/>
              </a:ext>
            </a:extLst>
          </p:cNvPr>
          <p:cNvSpPr txBox="1"/>
          <p:nvPr/>
        </p:nvSpPr>
        <p:spPr>
          <a:xfrm>
            <a:off x="8532426" y="3555202"/>
            <a:ext cx="18905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 err="1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rPr>
              <a:t>Kisukari</a:t>
            </a:r>
            <a:r>
              <a:rPr lang="en-US" sz="1800" b="1" dirty="0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rPr>
              <a:t> – 2%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75797B5-44EB-CA2B-1B3A-56F3B44732DA}"/>
              </a:ext>
            </a:extLst>
          </p:cNvPr>
          <p:cNvSpPr txBox="1"/>
          <p:nvPr/>
        </p:nvSpPr>
        <p:spPr>
          <a:xfrm>
            <a:off x="8519173" y="3961322"/>
            <a:ext cx="33507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 err="1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rPr>
              <a:t>Magonjwa</a:t>
            </a:r>
            <a:r>
              <a:rPr lang="en-US" sz="1800" b="1" dirty="0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rPr>
              <a:t> </a:t>
            </a:r>
            <a:r>
              <a:rPr lang="en-US" sz="1800" b="1" dirty="0" err="1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rPr>
              <a:t>ya</a:t>
            </a:r>
            <a:r>
              <a:rPr lang="en-US" sz="1800" b="1" dirty="0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rPr>
              <a:t> </a:t>
            </a:r>
            <a:r>
              <a:rPr lang="en-US" sz="1800" b="1" dirty="0" err="1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rPr>
              <a:t>mfumo</a:t>
            </a:r>
            <a:endParaRPr lang="en-US" sz="1800" b="1" dirty="0">
              <a:solidFill>
                <a:schemeClr val="dk1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r>
              <a:rPr lang="en-US" sz="1800" b="1" dirty="0" err="1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rPr>
              <a:t>wa</a:t>
            </a:r>
            <a:r>
              <a:rPr lang="en-US" sz="1800" b="1" dirty="0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rPr>
              <a:t> </a:t>
            </a:r>
            <a:r>
              <a:rPr lang="en-US" sz="1800" b="1" dirty="0" err="1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rPr>
              <a:t>hewa</a:t>
            </a:r>
            <a:r>
              <a:rPr lang="en-US" sz="1800" b="1" dirty="0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rPr>
              <a:t> - 2% </a:t>
            </a:r>
          </a:p>
        </p:txBody>
      </p:sp>
      <p:cxnSp>
        <p:nvCxnSpPr>
          <p:cNvPr id="58" name="Google Shape;330;p28">
            <a:extLst>
              <a:ext uri="{FF2B5EF4-FFF2-40B4-BE49-F238E27FC236}">
                <a16:creationId xmlns:a16="http://schemas.microsoft.com/office/drawing/2014/main" id="{19F4D870-2FAE-C6F2-FB85-33593BB77FDE}"/>
              </a:ext>
            </a:extLst>
          </p:cNvPr>
          <p:cNvCxnSpPr>
            <a:cxnSpLocks/>
          </p:cNvCxnSpPr>
          <p:nvPr/>
        </p:nvCxnSpPr>
        <p:spPr>
          <a:xfrm>
            <a:off x="7418383" y="3750151"/>
            <a:ext cx="974221" cy="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oval" w="med" len="med"/>
          </a:ln>
        </p:spPr>
      </p:cxnSp>
      <p:cxnSp>
        <p:nvCxnSpPr>
          <p:cNvPr id="59" name="Google Shape;330;p28">
            <a:extLst>
              <a:ext uri="{FF2B5EF4-FFF2-40B4-BE49-F238E27FC236}">
                <a16:creationId xmlns:a16="http://schemas.microsoft.com/office/drawing/2014/main" id="{187FF816-A060-EA01-E70D-FF99E99A5CA8}"/>
              </a:ext>
            </a:extLst>
          </p:cNvPr>
          <p:cNvCxnSpPr>
            <a:cxnSpLocks/>
          </p:cNvCxnSpPr>
          <p:nvPr/>
        </p:nvCxnSpPr>
        <p:spPr>
          <a:xfrm flipV="1">
            <a:off x="7596485" y="4109232"/>
            <a:ext cx="796119" cy="513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oval" w="med" len="med"/>
          </a:ln>
        </p:spPr>
      </p:cxnSp>
      <p:sp>
        <p:nvSpPr>
          <p:cNvPr id="60" name="Google Shape;333;p28">
            <a:extLst>
              <a:ext uri="{FF2B5EF4-FFF2-40B4-BE49-F238E27FC236}">
                <a16:creationId xmlns:a16="http://schemas.microsoft.com/office/drawing/2014/main" id="{9C49D8CB-A969-349F-3CBE-449C7344F0DE}"/>
              </a:ext>
            </a:extLst>
          </p:cNvPr>
          <p:cNvSpPr/>
          <p:nvPr/>
        </p:nvSpPr>
        <p:spPr>
          <a:xfrm rot="3979817">
            <a:off x="4136554" y="1900378"/>
            <a:ext cx="3699545" cy="3699546"/>
          </a:xfrm>
          <a:prstGeom prst="blockArc">
            <a:avLst>
              <a:gd name="adj1" fmla="val 17220772"/>
              <a:gd name="adj2" fmla="val 18078043"/>
              <a:gd name="adj3" fmla="val 20568"/>
            </a:avLst>
          </a:prstGeom>
          <a:solidFill>
            <a:srgbClr val="E5851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867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9E0BABC1-8FEF-CE9C-4802-385D90D9CA5C}"/>
              </a:ext>
            </a:extLst>
          </p:cNvPr>
          <p:cNvSpPr/>
          <p:nvPr/>
        </p:nvSpPr>
        <p:spPr>
          <a:xfrm>
            <a:off x="9660573" y="147729"/>
            <a:ext cx="2447383" cy="83099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573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BD28CB09-2868-F98E-AF89-E1F251A650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911"/>
          <a:stretch/>
        </p:blipFill>
        <p:spPr>
          <a:xfrm>
            <a:off x="8200994" y="-1898231"/>
            <a:ext cx="3944422" cy="42832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D28CB09-2868-F98E-AF89-E1F251A650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911"/>
          <a:stretch/>
        </p:blipFill>
        <p:spPr>
          <a:xfrm>
            <a:off x="9390392" y="-1121143"/>
            <a:ext cx="2452106" cy="2662756"/>
          </a:xfrm>
          <a:prstGeom prst="rect">
            <a:avLst/>
          </a:prstGeom>
        </p:spPr>
      </p:pic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69241165-0208-4909-9653-F4B924132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80301" y="6028391"/>
            <a:ext cx="681067" cy="409343"/>
          </a:xfrm>
        </p:spPr>
        <p:txBody>
          <a:bodyPr/>
          <a:lstStyle/>
          <a:p>
            <a:fld id="{96E69268-9C8B-4EBF-A9EE-DC5DC2D48DC3}" type="slidenum">
              <a:rPr lang="en-US" sz="2800" smtClean="0">
                <a:solidFill>
                  <a:schemeClr val="tx2"/>
                </a:solidFill>
              </a:rPr>
              <a:pPr/>
              <a:t>17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303143" y="341128"/>
            <a:ext cx="586409" cy="657755"/>
          </a:xfrm>
          <a:prstGeom prst="ellipse">
            <a:avLst/>
          </a:prstGeom>
          <a:solidFill>
            <a:srgbClr val="CBD0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4C249EE-811F-22C6-BED6-00C9E052F88C}"/>
              </a:ext>
            </a:extLst>
          </p:cNvPr>
          <p:cNvGrpSpPr/>
          <p:nvPr/>
        </p:nvGrpSpPr>
        <p:grpSpPr>
          <a:xfrm rot="16200000" flipV="1">
            <a:off x="10750901" y="5373949"/>
            <a:ext cx="1143040" cy="1162926"/>
            <a:chOff x="0" y="0"/>
            <a:chExt cx="3280648" cy="2998839"/>
          </a:xfrm>
        </p:grpSpPr>
        <p:sp>
          <p:nvSpPr>
            <p:cNvPr id="50" name="Rectangle 6">
              <a:extLst>
                <a:ext uri="{FF2B5EF4-FFF2-40B4-BE49-F238E27FC236}">
                  <a16:creationId xmlns:a16="http://schemas.microsoft.com/office/drawing/2014/main" id="{4930E085-1AE5-41FE-2B7A-A70B6195DA5E}"/>
                </a:ext>
              </a:extLst>
            </p:cNvPr>
            <p:cNvSpPr/>
            <p:nvPr/>
          </p:nvSpPr>
          <p:spPr>
            <a:xfrm>
              <a:off x="0" y="0"/>
              <a:ext cx="3255882" cy="2998839"/>
            </a:xfrm>
            <a:custGeom>
              <a:avLst/>
              <a:gdLst>
                <a:gd name="connsiteX0" fmla="*/ 0 w 2736304"/>
                <a:gd name="connsiteY0" fmla="*/ 0 h 2520280"/>
                <a:gd name="connsiteX1" fmla="*/ 2736304 w 2736304"/>
                <a:gd name="connsiteY1" fmla="*/ 0 h 2520280"/>
                <a:gd name="connsiteX2" fmla="*/ 2736304 w 2736304"/>
                <a:gd name="connsiteY2" fmla="*/ 2520280 h 2520280"/>
                <a:gd name="connsiteX3" fmla="*/ 0 w 2736304"/>
                <a:gd name="connsiteY3" fmla="*/ 2520280 h 2520280"/>
                <a:gd name="connsiteX4" fmla="*/ 0 w 2736304"/>
                <a:gd name="connsiteY4" fmla="*/ 0 h 2520280"/>
                <a:gd name="connsiteX0" fmla="*/ 0 w 2736304"/>
                <a:gd name="connsiteY0" fmla="*/ 0 h 2520280"/>
                <a:gd name="connsiteX1" fmla="*/ 2736304 w 2736304"/>
                <a:gd name="connsiteY1" fmla="*/ 0 h 2520280"/>
                <a:gd name="connsiteX2" fmla="*/ 0 w 2736304"/>
                <a:gd name="connsiteY2" fmla="*/ 2520280 h 2520280"/>
                <a:gd name="connsiteX3" fmla="*/ 0 w 2736304"/>
                <a:gd name="connsiteY3" fmla="*/ 0 h 2520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36304" h="2520280">
                  <a:moveTo>
                    <a:pt x="0" y="0"/>
                  </a:moveTo>
                  <a:lnTo>
                    <a:pt x="2736304" y="0"/>
                  </a:lnTo>
                  <a:lnTo>
                    <a:pt x="0" y="25202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: Shape 87">
              <a:extLst>
                <a:ext uri="{FF2B5EF4-FFF2-40B4-BE49-F238E27FC236}">
                  <a16:creationId xmlns:a16="http://schemas.microsoft.com/office/drawing/2014/main" id="{E870ADA3-99C6-2BD1-4A58-0337E8685395}"/>
                </a:ext>
              </a:extLst>
            </p:cNvPr>
            <p:cNvSpPr/>
            <p:nvPr/>
          </p:nvSpPr>
          <p:spPr>
            <a:xfrm>
              <a:off x="112420" y="112192"/>
              <a:ext cx="2640940" cy="2432445"/>
            </a:xfrm>
            <a:custGeom>
              <a:avLst/>
              <a:gdLst>
                <a:gd name="connsiteX0" fmla="*/ 2429972 w 3255882"/>
                <a:gd name="connsiteY0" fmla="*/ 0 h 2998839"/>
                <a:gd name="connsiteX1" fmla="*/ 3255882 w 3255882"/>
                <a:gd name="connsiteY1" fmla="*/ 0 h 2998839"/>
                <a:gd name="connsiteX2" fmla="*/ 0 w 3255882"/>
                <a:gd name="connsiteY2" fmla="*/ 2998839 h 2998839"/>
                <a:gd name="connsiteX3" fmla="*/ 0 w 3255882"/>
                <a:gd name="connsiteY3" fmla="*/ 2238132 h 2998839"/>
                <a:gd name="connsiteX4" fmla="*/ 2429972 w 3255882"/>
                <a:gd name="connsiteY4" fmla="*/ 0 h 2998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5882" h="2998839">
                  <a:moveTo>
                    <a:pt x="2429972" y="0"/>
                  </a:moveTo>
                  <a:lnTo>
                    <a:pt x="3255882" y="0"/>
                  </a:lnTo>
                  <a:lnTo>
                    <a:pt x="0" y="2998839"/>
                  </a:lnTo>
                  <a:lnTo>
                    <a:pt x="0" y="2238132"/>
                  </a:lnTo>
                  <a:lnTo>
                    <a:pt x="2429972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2" name="Freeform: Shape 89">
              <a:extLst>
                <a:ext uri="{FF2B5EF4-FFF2-40B4-BE49-F238E27FC236}">
                  <a16:creationId xmlns:a16="http://schemas.microsoft.com/office/drawing/2014/main" id="{49265AA3-A410-9EBE-707E-A4A0E130DC33}"/>
                </a:ext>
              </a:extLst>
            </p:cNvPr>
            <p:cNvSpPr/>
            <p:nvPr/>
          </p:nvSpPr>
          <p:spPr>
            <a:xfrm>
              <a:off x="1233588" y="4"/>
              <a:ext cx="2047060" cy="1124742"/>
            </a:xfrm>
            <a:custGeom>
              <a:avLst/>
              <a:gdLst>
                <a:gd name="connsiteX0" fmla="*/ 1221151 w 2047061"/>
                <a:gd name="connsiteY0" fmla="*/ 0 h 1124744"/>
                <a:gd name="connsiteX1" fmla="*/ 2047061 w 2047061"/>
                <a:gd name="connsiteY1" fmla="*/ 0 h 1124744"/>
                <a:gd name="connsiteX2" fmla="*/ 825911 w 2047061"/>
                <a:gd name="connsiteY2" fmla="*/ 1124744 h 1124744"/>
                <a:gd name="connsiteX3" fmla="*/ 0 w 2047061"/>
                <a:gd name="connsiteY3" fmla="*/ 1124744 h 1124744"/>
                <a:gd name="connsiteX4" fmla="*/ 1221151 w 2047061"/>
                <a:gd name="connsiteY4" fmla="*/ 0 h 1124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47061" h="1124744">
                  <a:moveTo>
                    <a:pt x="1221151" y="0"/>
                  </a:moveTo>
                  <a:lnTo>
                    <a:pt x="2047061" y="0"/>
                  </a:lnTo>
                  <a:lnTo>
                    <a:pt x="825911" y="1124744"/>
                  </a:lnTo>
                  <a:lnTo>
                    <a:pt x="0" y="1124744"/>
                  </a:lnTo>
                  <a:lnTo>
                    <a:pt x="12211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21" name="Title 1">
            <a:extLst>
              <a:ext uri="{FF2B5EF4-FFF2-40B4-BE49-F238E27FC236}">
                <a16:creationId xmlns:a16="http://schemas.microsoft.com/office/drawing/2014/main" id="{756B2CFF-5179-7BAB-E0AC-E6E673316880}"/>
              </a:ext>
            </a:extLst>
          </p:cNvPr>
          <p:cNvSpPr txBox="1">
            <a:spLocks/>
          </p:cNvSpPr>
          <p:nvPr/>
        </p:nvSpPr>
        <p:spPr>
          <a:xfrm>
            <a:off x="1232122" y="3890790"/>
            <a:ext cx="10827953" cy="1993148"/>
          </a:xfrm>
          <a:prstGeom prst="rect">
            <a:avLst/>
          </a:prstGeom>
        </p:spPr>
        <p:txBody>
          <a:bodyPr vert="horz" lIns="121899" tIns="60949" rIns="121899" bIns="60949" rtlCol="0" anchor="ctr">
            <a:noAutofit/>
          </a:bodyPr>
          <a:lstStyle>
            <a:lvl1pPr algn="l" defTabSz="1218987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Sikuhuzi</a:t>
            </a:r>
            <a:r>
              <a:rPr lang="en-US" sz="28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i</a:t>
            </a:r>
            <a:r>
              <a:rPr lang="en-US" sz="2800" b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mekuwa</a:t>
            </a:r>
            <a:r>
              <a:rPr lang="en-US" sz="28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b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kawaida</a:t>
            </a:r>
            <a:r>
              <a:rPr lang="en-US" sz="28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…</a:t>
            </a:r>
          </a:p>
          <a:p>
            <a:endParaRPr lang="en-US" sz="2800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8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- </a:t>
            </a:r>
            <a:r>
              <a:rPr lang="pl-PL" sz="28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Kwa </a:t>
            </a:r>
            <a:r>
              <a:rPr lang="pl-PL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wanaume kupoteza nguvu za </a:t>
            </a:r>
            <a:r>
              <a:rPr lang="pl-PL" sz="28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kiume</a:t>
            </a:r>
            <a:endParaRPr lang="en-US" sz="2800" b="1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8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- </a:t>
            </a:r>
            <a:r>
              <a:rPr lang="en-US" sz="2800" b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Wanaume</a:t>
            </a:r>
            <a:r>
              <a:rPr lang="en-US" sz="28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kufa</a:t>
            </a:r>
            <a: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kwa</a:t>
            </a:r>
            <a: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tezi</a:t>
            </a:r>
            <a: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b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dume</a:t>
            </a:r>
            <a:endParaRPr lang="en-US" sz="2800" b="1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8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- </a:t>
            </a:r>
            <a:r>
              <a:rPr lang="pl-PL" sz="28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Watu </a:t>
            </a:r>
            <a:r>
              <a:rPr lang="pl-PL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kupata </a:t>
            </a:r>
            <a:r>
              <a:rPr lang="pl-PL" sz="28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bawasiri</a:t>
            </a:r>
            <a:r>
              <a:rPr lang="en-US" sz="28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n</a:t>
            </a:r>
            <a:r>
              <a:rPr lang="pl-PL" sz="28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a </a:t>
            </a:r>
            <a:r>
              <a:rPr lang="pl-PL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choo </a:t>
            </a:r>
            <a:r>
              <a:rPr lang="pl-PL" sz="28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kigumu</a:t>
            </a:r>
            <a:endParaRPr lang="en-US" sz="2800" b="1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8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- </a:t>
            </a:r>
            <a:r>
              <a:rPr lang="pl-PL" sz="28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Watu </a:t>
            </a:r>
            <a:r>
              <a:rPr lang="pl-PL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kupata matatiza yanayotokana na uzito </a:t>
            </a:r>
            <a:r>
              <a:rPr lang="pl-PL" sz="28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kupindukia</a:t>
            </a:r>
            <a:endParaRPr lang="en-US" sz="2800" b="1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8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- </a:t>
            </a:r>
            <a:r>
              <a:rPr lang="pl-PL" sz="28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Wanawake </a:t>
            </a:r>
            <a:r>
              <a:rPr lang="pl-PL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kuugua </a:t>
            </a:r>
            <a:r>
              <a:rPr lang="pl-PL" sz="28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U.I.T</a:t>
            </a:r>
            <a:r>
              <a:rPr lang="en-US" sz="28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i</a:t>
            </a:r>
            <a:r>
              <a:rPr lang="pl-PL" sz="28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nayojirudiarudia</a:t>
            </a:r>
            <a:endParaRPr lang="en-US" sz="2800" b="1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8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- </a:t>
            </a:r>
            <a:r>
              <a:rPr lang="pl-PL" sz="28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Wanawake kutokwa maji machafu ukeni</a:t>
            </a:r>
            <a:endParaRPr lang="en-US" sz="2800" b="1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8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- </a:t>
            </a:r>
            <a:r>
              <a:rPr lang="pl-PL" sz="28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Kuwa </a:t>
            </a:r>
            <a:r>
              <a:rPr lang="pl-PL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na chunusi </a:t>
            </a:r>
            <a:r>
              <a:rPr lang="pl-PL" sz="28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zisizopona</a:t>
            </a:r>
          </a:p>
          <a:p>
            <a:endParaRPr lang="pl-PL" sz="2800" b="1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pl-PL" sz="2800" b="1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2800" b="1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2800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2800" b="1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pl-PL" sz="28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3" name="Google Shape;149;p18"/>
          <p:cNvGrpSpPr/>
          <p:nvPr/>
        </p:nvGrpSpPr>
        <p:grpSpPr>
          <a:xfrm>
            <a:off x="506558" y="341128"/>
            <a:ext cx="963041" cy="963041"/>
            <a:chOff x="884004" y="2757472"/>
            <a:chExt cx="300603" cy="300604"/>
          </a:xfrm>
        </p:grpSpPr>
        <p:sp>
          <p:nvSpPr>
            <p:cNvPr id="14" name="Google Shape;150;p18"/>
            <p:cNvSpPr/>
            <p:nvPr/>
          </p:nvSpPr>
          <p:spPr>
            <a:xfrm>
              <a:off x="884004" y="2929419"/>
              <a:ext cx="128674" cy="128657"/>
            </a:xfrm>
            <a:custGeom>
              <a:avLst/>
              <a:gdLst/>
              <a:ahLst/>
              <a:cxnLst/>
              <a:rect l="l" t="t" r="r" b="b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5" name="Google Shape;151;p18"/>
            <p:cNvSpPr/>
            <p:nvPr/>
          </p:nvSpPr>
          <p:spPr>
            <a:xfrm>
              <a:off x="1064276" y="2757472"/>
              <a:ext cx="120332" cy="120349"/>
            </a:xfrm>
            <a:custGeom>
              <a:avLst/>
              <a:gdLst/>
              <a:ahLst/>
              <a:cxnLst/>
              <a:rect l="l" t="t" r="r" b="b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9" name="Google Shape;152;p18"/>
            <p:cNvSpPr/>
            <p:nvPr/>
          </p:nvSpPr>
          <p:spPr>
            <a:xfrm>
              <a:off x="931046" y="2803676"/>
              <a:ext cx="207362" cy="207362"/>
            </a:xfrm>
            <a:custGeom>
              <a:avLst/>
              <a:gdLst/>
              <a:ahLst/>
              <a:cxnLst/>
              <a:rect l="l" t="t" r="r" b="b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0" name="Google Shape;153;p18"/>
            <p:cNvSpPr/>
            <p:nvPr/>
          </p:nvSpPr>
          <p:spPr>
            <a:xfrm>
              <a:off x="1025968" y="2832001"/>
              <a:ext cx="34156" cy="34156"/>
            </a:xfrm>
            <a:custGeom>
              <a:avLst/>
              <a:gdLst/>
              <a:ahLst/>
              <a:cxnLst/>
              <a:rect l="l" t="t" r="r" b="b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2219688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BD28CB09-2868-F98E-AF89-E1F251A650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911"/>
          <a:stretch/>
        </p:blipFill>
        <p:spPr>
          <a:xfrm>
            <a:off x="8200994" y="-1898231"/>
            <a:ext cx="3944422" cy="42832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D28CB09-2868-F98E-AF89-E1F251A650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911"/>
          <a:stretch/>
        </p:blipFill>
        <p:spPr>
          <a:xfrm>
            <a:off x="9390392" y="-1121143"/>
            <a:ext cx="2452106" cy="2662756"/>
          </a:xfrm>
          <a:prstGeom prst="rect">
            <a:avLst/>
          </a:prstGeom>
        </p:spPr>
      </p:pic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69241165-0208-4909-9653-F4B924132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8485" y="5971653"/>
            <a:ext cx="681067" cy="409343"/>
          </a:xfrm>
        </p:spPr>
        <p:txBody>
          <a:bodyPr/>
          <a:lstStyle/>
          <a:p>
            <a:fld id="{96E69268-9C8B-4EBF-A9EE-DC5DC2D48DC3}" type="slidenum">
              <a:rPr lang="en-US" sz="2800" smtClean="0">
                <a:solidFill>
                  <a:schemeClr val="tx2"/>
                </a:solidFill>
              </a:rPr>
              <a:pPr/>
              <a:t>18</a:t>
            </a:fld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303143" y="341128"/>
            <a:ext cx="586409" cy="657755"/>
          </a:xfrm>
          <a:prstGeom prst="ellipse">
            <a:avLst/>
          </a:prstGeom>
          <a:solidFill>
            <a:srgbClr val="CBD0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Title 1">
            <a:extLst>
              <a:ext uri="{FF2B5EF4-FFF2-40B4-BE49-F238E27FC236}">
                <a16:creationId xmlns:a16="http://schemas.microsoft.com/office/drawing/2014/main" id="{756B2CFF-5179-7BAB-E0AC-E6E673316880}"/>
              </a:ext>
            </a:extLst>
          </p:cNvPr>
          <p:cNvSpPr txBox="1">
            <a:spLocks/>
          </p:cNvSpPr>
          <p:nvPr/>
        </p:nvSpPr>
        <p:spPr>
          <a:xfrm>
            <a:off x="2827352" y="821312"/>
            <a:ext cx="6912995" cy="835267"/>
          </a:xfrm>
          <a:prstGeom prst="rect">
            <a:avLst/>
          </a:prstGeom>
        </p:spPr>
        <p:txBody>
          <a:bodyPr vert="horz" lIns="121899" tIns="60949" rIns="121899" bIns="60949" rtlCol="0" anchor="ctr">
            <a:noAutofit/>
          </a:bodyPr>
          <a:lstStyle>
            <a:lvl1pPr algn="l" defTabSz="1218987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>
                <a:latin typeface="Segoe UI" panose="020B0502040204020203" pitchFamily="34" charset="0"/>
                <a:cs typeface="Segoe UI" panose="020B0502040204020203" pitchFamily="34" charset="0"/>
              </a:rPr>
              <a:t>Bidhaa za uzazi kwa </a:t>
            </a:r>
            <a:r>
              <a:rPr lang="en-US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w</a:t>
            </a:r>
            <a:r>
              <a:rPr lang="pl-PL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anaume</a:t>
            </a:r>
            <a:endParaRPr lang="pl-PL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lum bright="70000" contrast="-70000"/>
          </a:blip>
          <a:srcRect t="7802" r="85185" b="66442"/>
          <a:stretch/>
        </p:blipFill>
        <p:spPr>
          <a:xfrm>
            <a:off x="454932" y="243404"/>
            <a:ext cx="1172158" cy="17674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F0926BC-DE17-1EA0-E3FF-FE697EDF7ED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389" r="22189"/>
          <a:stretch/>
        </p:blipFill>
        <p:spPr>
          <a:xfrm>
            <a:off x="889552" y="1863943"/>
            <a:ext cx="2056980" cy="364562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5E1A85D-AA1B-732D-0295-02FCC6094FD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683" r="4361"/>
          <a:stretch/>
        </p:blipFill>
        <p:spPr>
          <a:xfrm>
            <a:off x="3558554" y="1471919"/>
            <a:ext cx="3660173" cy="416135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B5A0E3F-C4F2-7538-6475-416B64D43FB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889" t="19042" r="9820" b="12801"/>
          <a:stretch/>
        </p:blipFill>
        <p:spPr>
          <a:xfrm>
            <a:off x="8079867" y="2335242"/>
            <a:ext cx="3511027" cy="294374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ED866B3-B1F3-FFCD-2866-D01E5BD98C8B}"/>
              </a:ext>
            </a:extLst>
          </p:cNvPr>
          <p:cNvSpPr txBox="1"/>
          <p:nvPr/>
        </p:nvSpPr>
        <p:spPr>
          <a:xfrm rot="5400000">
            <a:off x="1421126" y="3584915"/>
            <a:ext cx="37586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Amaranth" panose="02000503050000020004" pitchFamily="2" charset="0"/>
              </a:rPr>
              <a:t>………………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C53A88E-D907-8D6E-8804-BA2264BAA383}"/>
              </a:ext>
            </a:extLst>
          </p:cNvPr>
          <p:cNvSpPr txBox="1"/>
          <p:nvPr/>
        </p:nvSpPr>
        <p:spPr>
          <a:xfrm rot="5400000">
            <a:off x="5846574" y="3648870"/>
            <a:ext cx="37586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Amaranth" panose="02000503050000020004" pitchFamily="2" charset="0"/>
              </a:rPr>
              <a:t>………………</a:t>
            </a:r>
          </a:p>
        </p:txBody>
      </p:sp>
      <p:sp>
        <p:nvSpPr>
          <p:cNvPr id="26" name="Right Triangle 25">
            <a:extLst>
              <a:ext uri="{FF2B5EF4-FFF2-40B4-BE49-F238E27FC236}">
                <a16:creationId xmlns:a16="http://schemas.microsoft.com/office/drawing/2014/main" id="{B19FCBE9-BEA6-61FF-5925-0EE7345213E8}"/>
              </a:ext>
            </a:extLst>
          </p:cNvPr>
          <p:cNvSpPr/>
          <p:nvPr/>
        </p:nvSpPr>
        <p:spPr>
          <a:xfrm flipH="1">
            <a:off x="9283569" y="5322036"/>
            <a:ext cx="2856931" cy="955925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4C249EE-811F-22C6-BED6-00C9E052F88C}"/>
              </a:ext>
            </a:extLst>
          </p:cNvPr>
          <p:cNvGrpSpPr/>
          <p:nvPr/>
        </p:nvGrpSpPr>
        <p:grpSpPr>
          <a:xfrm rot="16200000" flipV="1">
            <a:off x="10769029" y="5431099"/>
            <a:ext cx="1143040" cy="1162926"/>
            <a:chOff x="0" y="0"/>
            <a:chExt cx="3280648" cy="2998839"/>
          </a:xfrm>
        </p:grpSpPr>
        <p:sp>
          <p:nvSpPr>
            <p:cNvPr id="50" name="Rectangle 6">
              <a:extLst>
                <a:ext uri="{FF2B5EF4-FFF2-40B4-BE49-F238E27FC236}">
                  <a16:creationId xmlns:a16="http://schemas.microsoft.com/office/drawing/2014/main" id="{4930E085-1AE5-41FE-2B7A-A70B6195DA5E}"/>
                </a:ext>
              </a:extLst>
            </p:cNvPr>
            <p:cNvSpPr/>
            <p:nvPr/>
          </p:nvSpPr>
          <p:spPr>
            <a:xfrm>
              <a:off x="0" y="0"/>
              <a:ext cx="3255882" cy="2998839"/>
            </a:xfrm>
            <a:custGeom>
              <a:avLst/>
              <a:gdLst>
                <a:gd name="connsiteX0" fmla="*/ 0 w 2736304"/>
                <a:gd name="connsiteY0" fmla="*/ 0 h 2520280"/>
                <a:gd name="connsiteX1" fmla="*/ 2736304 w 2736304"/>
                <a:gd name="connsiteY1" fmla="*/ 0 h 2520280"/>
                <a:gd name="connsiteX2" fmla="*/ 2736304 w 2736304"/>
                <a:gd name="connsiteY2" fmla="*/ 2520280 h 2520280"/>
                <a:gd name="connsiteX3" fmla="*/ 0 w 2736304"/>
                <a:gd name="connsiteY3" fmla="*/ 2520280 h 2520280"/>
                <a:gd name="connsiteX4" fmla="*/ 0 w 2736304"/>
                <a:gd name="connsiteY4" fmla="*/ 0 h 2520280"/>
                <a:gd name="connsiteX0" fmla="*/ 0 w 2736304"/>
                <a:gd name="connsiteY0" fmla="*/ 0 h 2520280"/>
                <a:gd name="connsiteX1" fmla="*/ 2736304 w 2736304"/>
                <a:gd name="connsiteY1" fmla="*/ 0 h 2520280"/>
                <a:gd name="connsiteX2" fmla="*/ 0 w 2736304"/>
                <a:gd name="connsiteY2" fmla="*/ 2520280 h 2520280"/>
                <a:gd name="connsiteX3" fmla="*/ 0 w 2736304"/>
                <a:gd name="connsiteY3" fmla="*/ 0 h 2520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36304" h="2520280">
                  <a:moveTo>
                    <a:pt x="0" y="0"/>
                  </a:moveTo>
                  <a:lnTo>
                    <a:pt x="2736304" y="0"/>
                  </a:lnTo>
                  <a:lnTo>
                    <a:pt x="0" y="25202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: Shape 87">
              <a:extLst>
                <a:ext uri="{FF2B5EF4-FFF2-40B4-BE49-F238E27FC236}">
                  <a16:creationId xmlns:a16="http://schemas.microsoft.com/office/drawing/2014/main" id="{E870ADA3-99C6-2BD1-4A58-0337E8685395}"/>
                </a:ext>
              </a:extLst>
            </p:cNvPr>
            <p:cNvSpPr/>
            <p:nvPr/>
          </p:nvSpPr>
          <p:spPr>
            <a:xfrm>
              <a:off x="112420" y="112192"/>
              <a:ext cx="2640940" cy="2432445"/>
            </a:xfrm>
            <a:custGeom>
              <a:avLst/>
              <a:gdLst>
                <a:gd name="connsiteX0" fmla="*/ 2429972 w 3255882"/>
                <a:gd name="connsiteY0" fmla="*/ 0 h 2998839"/>
                <a:gd name="connsiteX1" fmla="*/ 3255882 w 3255882"/>
                <a:gd name="connsiteY1" fmla="*/ 0 h 2998839"/>
                <a:gd name="connsiteX2" fmla="*/ 0 w 3255882"/>
                <a:gd name="connsiteY2" fmla="*/ 2998839 h 2998839"/>
                <a:gd name="connsiteX3" fmla="*/ 0 w 3255882"/>
                <a:gd name="connsiteY3" fmla="*/ 2238132 h 2998839"/>
                <a:gd name="connsiteX4" fmla="*/ 2429972 w 3255882"/>
                <a:gd name="connsiteY4" fmla="*/ 0 h 2998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5882" h="2998839">
                  <a:moveTo>
                    <a:pt x="2429972" y="0"/>
                  </a:moveTo>
                  <a:lnTo>
                    <a:pt x="3255882" y="0"/>
                  </a:lnTo>
                  <a:lnTo>
                    <a:pt x="0" y="2998839"/>
                  </a:lnTo>
                  <a:lnTo>
                    <a:pt x="0" y="2238132"/>
                  </a:lnTo>
                  <a:lnTo>
                    <a:pt x="2429972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2" name="Freeform: Shape 89">
              <a:extLst>
                <a:ext uri="{FF2B5EF4-FFF2-40B4-BE49-F238E27FC236}">
                  <a16:creationId xmlns:a16="http://schemas.microsoft.com/office/drawing/2014/main" id="{49265AA3-A410-9EBE-707E-A4A0E130DC33}"/>
                </a:ext>
              </a:extLst>
            </p:cNvPr>
            <p:cNvSpPr/>
            <p:nvPr/>
          </p:nvSpPr>
          <p:spPr>
            <a:xfrm>
              <a:off x="1233588" y="4"/>
              <a:ext cx="2047060" cy="1124742"/>
            </a:xfrm>
            <a:custGeom>
              <a:avLst/>
              <a:gdLst>
                <a:gd name="connsiteX0" fmla="*/ 1221151 w 2047061"/>
                <a:gd name="connsiteY0" fmla="*/ 0 h 1124744"/>
                <a:gd name="connsiteX1" fmla="*/ 2047061 w 2047061"/>
                <a:gd name="connsiteY1" fmla="*/ 0 h 1124744"/>
                <a:gd name="connsiteX2" fmla="*/ 825911 w 2047061"/>
                <a:gd name="connsiteY2" fmla="*/ 1124744 h 1124744"/>
                <a:gd name="connsiteX3" fmla="*/ 0 w 2047061"/>
                <a:gd name="connsiteY3" fmla="*/ 1124744 h 1124744"/>
                <a:gd name="connsiteX4" fmla="*/ 1221151 w 2047061"/>
                <a:gd name="connsiteY4" fmla="*/ 0 h 1124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47061" h="1124744">
                  <a:moveTo>
                    <a:pt x="1221151" y="0"/>
                  </a:moveTo>
                  <a:lnTo>
                    <a:pt x="2047061" y="0"/>
                  </a:lnTo>
                  <a:lnTo>
                    <a:pt x="825911" y="1124744"/>
                  </a:lnTo>
                  <a:lnTo>
                    <a:pt x="0" y="1124744"/>
                  </a:lnTo>
                  <a:lnTo>
                    <a:pt x="12211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81434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BD28CB09-2868-F98E-AF89-E1F251A650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911"/>
          <a:stretch/>
        </p:blipFill>
        <p:spPr>
          <a:xfrm>
            <a:off x="8200994" y="-1898231"/>
            <a:ext cx="3944422" cy="42832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D28CB09-2868-F98E-AF89-E1F251A650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911"/>
          <a:stretch/>
        </p:blipFill>
        <p:spPr>
          <a:xfrm>
            <a:off x="9390392" y="-1121143"/>
            <a:ext cx="2452106" cy="2662756"/>
          </a:xfrm>
          <a:prstGeom prst="rect">
            <a:avLst/>
          </a:prstGeom>
        </p:spPr>
      </p:pic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69241165-0208-4909-9653-F4B924132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69595" y="6008635"/>
            <a:ext cx="453503" cy="409343"/>
          </a:xfrm>
        </p:spPr>
        <p:txBody>
          <a:bodyPr/>
          <a:lstStyle/>
          <a:p>
            <a:fld id="{96E69268-9C8B-4EBF-A9EE-DC5DC2D48DC3}" type="slidenum">
              <a:rPr lang="en-US" sz="2800" smtClean="0">
                <a:solidFill>
                  <a:schemeClr val="tx2"/>
                </a:solidFill>
              </a:rPr>
              <a:pPr/>
              <a:t>19</a:t>
            </a:fld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303143" y="341128"/>
            <a:ext cx="586409" cy="657755"/>
          </a:xfrm>
          <a:prstGeom prst="ellipse">
            <a:avLst/>
          </a:prstGeom>
          <a:solidFill>
            <a:srgbClr val="CBD0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Title 1">
            <a:extLst>
              <a:ext uri="{FF2B5EF4-FFF2-40B4-BE49-F238E27FC236}">
                <a16:creationId xmlns:a16="http://schemas.microsoft.com/office/drawing/2014/main" id="{756B2CFF-5179-7BAB-E0AC-E6E673316880}"/>
              </a:ext>
            </a:extLst>
          </p:cNvPr>
          <p:cNvSpPr txBox="1">
            <a:spLocks/>
          </p:cNvSpPr>
          <p:nvPr/>
        </p:nvSpPr>
        <p:spPr>
          <a:xfrm>
            <a:off x="2827352" y="821312"/>
            <a:ext cx="6912995" cy="835267"/>
          </a:xfrm>
          <a:prstGeom prst="rect">
            <a:avLst/>
          </a:prstGeom>
        </p:spPr>
        <p:txBody>
          <a:bodyPr vert="horz" lIns="121899" tIns="60949" rIns="121899" bIns="60949" rtlCol="0" anchor="ctr">
            <a:noAutofit/>
          </a:bodyPr>
          <a:lstStyle>
            <a:lvl1pPr algn="l" defTabSz="1218987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>
                <a:latin typeface="Segoe UI" panose="020B0502040204020203" pitchFamily="34" charset="0"/>
                <a:cs typeface="Segoe UI" panose="020B0502040204020203" pitchFamily="34" charset="0"/>
              </a:rPr>
              <a:t>Bidhaa za uzazi kwa </a:t>
            </a:r>
            <a:r>
              <a:rPr lang="en-US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w</a:t>
            </a:r>
            <a:r>
              <a:rPr lang="pl-PL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ana</a:t>
            </a:r>
            <a:r>
              <a:rPr lang="en-US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wake</a:t>
            </a:r>
            <a:endParaRPr lang="pl-PL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lum bright="70000" contrast="-70000"/>
          </a:blip>
          <a:srcRect t="7802" r="85185" b="66442"/>
          <a:stretch/>
        </p:blipFill>
        <p:spPr>
          <a:xfrm>
            <a:off x="454932" y="243404"/>
            <a:ext cx="1172158" cy="1767451"/>
          </a:xfrm>
          <a:prstGeom prst="rect">
            <a:avLst/>
          </a:prstGeom>
        </p:spPr>
      </p:pic>
      <p:sp>
        <p:nvSpPr>
          <p:cNvPr id="26" name="Right Triangle 25">
            <a:extLst>
              <a:ext uri="{FF2B5EF4-FFF2-40B4-BE49-F238E27FC236}">
                <a16:creationId xmlns:a16="http://schemas.microsoft.com/office/drawing/2014/main" id="{B19FCBE9-BEA6-61FF-5925-0EE7345213E8}"/>
              </a:ext>
            </a:extLst>
          </p:cNvPr>
          <p:cNvSpPr/>
          <p:nvPr/>
        </p:nvSpPr>
        <p:spPr>
          <a:xfrm flipH="1">
            <a:off x="9283569" y="5322036"/>
            <a:ext cx="2856931" cy="955925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C7F3F54-339E-D0F8-6C19-5048ACE0F278}"/>
              </a:ext>
            </a:extLst>
          </p:cNvPr>
          <p:cNvSpPr txBox="1"/>
          <p:nvPr/>
        </p:nvSpPr>
        <p:spPr>
          <a:xfrm rot="5400000">
            <a:off x="2109040" y="3747679"/>
            <a:ext cx="37586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Amaranth" panose="02000503050000020004" pitchFamily="2" charset="0"/>
              </a:rPr>
              <a:t>………………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3CA8D24-313E-89CE-442C-24BC313C62A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493" t="5151" r="29443" b="5659"/>
          <a:stretch/>
        </p:blipFill>
        <p:spPr>
          <a:xfrm>
            <a:off x="1085126" y="2093070"/>
            <a:ext cx="2285860" cy="332864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B8D55C3-459E-043B-E1FD-8A3B05C5F1F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263" t="25338" r="14930" b="8779"/>
          <a:stretch/>
        </p:blipFill>
        <p:spPr>
          <a:xfrm>
            <a:off x="8297802" y="2108323"/>
            <a:ext cx="3472619" cy="342457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B0E597E-0782-8771-2DC1-0308BBAB398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9700" t="10894" r="23508" b="8626"/>
          <a:stretch/>
        </p:blipFill>
        <p:spPr>
          <a:xfrm>
            <a:off x="4719622" y="2138016"/>
            <a:ext cx="2057414" cy="353875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672150D-609C-D6DC-F37C-3047BECD4CA7}"/>
              </a:ext>
            </a:extLst>
          </p:cNvPr>
          <p:cNvSpPr txBox="1"/>
          <p:nvPr/>
        </p:nvSpPr>
        <p:spPr>
          <a:xfrm rot="5400000">
            <a:off x="5890127" y="3747679"/>
            <a:ext cx="37586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Amaranth" panose="02000503050000020004" pitchFamily="2" charset="0"/>
              </a:rPr>
              <a:t>………………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4C249EE-811F-22C6-BED6-00C9E052F88C}"/>
              </a:ext>
            </a:extLst>
          </p:cNvPr>
          <p:cNvGrpSpPr/>
          <p:nvPr/>
        </p:nvGrpSpPr>
        <p:grpSpPr>
          <a:xfrm rot="16200000" flipV="1">
            <a:off x="10791821" y="5427172"/>
            <a:ext cx="1143040" cy="1162926"/>
            <a:chOff x="0" y="0"/>
            <a:chExt cx="3280648" cy="2998839"/>
          </a:xfrm>
        </p:grpSpPr>
        <p:sp>
          <p:nvSpPr>
            <p:cNvPr id="50" name="Rectangle 6">
              <a:extLst>
                <a:ext uri="{FF2B5EF4-FFF2-40B4-BE49-F238E27FC236}">
                  <a16:creationId xmlns:a16="http://schemas.microsoft.com/office/drawing/2014/main" id="{4930E085-1AE5-41FE-2B7A-A70B6195DA5E}"/>
                </a:ext>
              </a:extLst>
            </p:cNvPr>
            <p:cNvSpPr/>
            <p:nvPr/>
          </p:nvSpPr>
          <p:spPr>
            <a:xfrm>
              <a:off x="0" y="0"/>
              <a:ext cx="3255882" cy="2998839"/>
            </a:xfrm>
            <a:custGeom>
              <a:avLst/>
              <a:gdLst>
                <a:gd name="connsiteX0" fmla="*/ 0 w 2736304"/>
                <a:gd name="connsiteY0" fmla="*/ 0 h 2520280"/>
                <a:gd name="connsiteX1" fmla="*/ 2736304 w 2736304"/>
                <a:gd name="connsiteY1" fmla="*/ 0 h 2520280"/>
                <a:gd name="connsiteX2" fmla="*/ 2736304 w 2736304"/>
                <a:gd name="connsiteY2" fmla="*/ 2520280 h 2520280"/>
                <a:gd name="connsiteX3" fmla="*/ 0 w 2736304"/>
                <a:gd name="connsiteY3" fmla="*/ 2520280 h 2520280"/>
                <a:gd name="connsiteX4" fmla="*/ 0 w 2736304"/>
                <a:gd name="connsiteY4" fmla="*/ 0 h 2520280"/>
                <a:gd name="connsiteX0" fmla="*/ 0 w 2736304"/>
                <a:gd name="connsiteY0" fmla="*/ 0 h 2520280"/>
                <a:gd name="connsiteX1" fmla="*/ 2736304 w 2736304"/>
                <a:gd name="connsiteY1" fmla="*/ 0 h 2520280"/>
                <a:gd name="connsiteX2" fmla="*/ 0 w 2736304"/>
                <a:gd name="connsiteY2" fmla="*/ 2520280 h 2520280"/>
                <a:gd name="connsiteX3" fmla="*/ 0 w 2736304"/>
                <a:gd name="connsiteY3" fmla="*/ 0 h 2520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36304" h="2520280">
                  <a:moveTo>
                    <a:pt x="0" y="0"/>
                  </a:moveTo>
                  <a:lnTo>
                    <a:pt x="2736304" y="0"/>
                  </a:lnTo>
                  <a:lnTo>
                    <a:pt x="0" y="25202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: Shape 87">
              <a:extLst>
                <a:ext uri="{FF2B5EF4-FFF2-40B4-BE49-F238E27FC236}">
                  <a16:creationId xmlns:a16="http://schemas.microsoft.com/office/drawing/2014/main" id="{E870ADA3-99C6-2BD1-4A58-0337E8685395}"/>
                </a:ext>
              </a:extLst>
            </p:cNvPr>
            <p:cNvSpPr/>
            <p:nvPr/>
          </p:nvSpPr>
          <p:spPr>
            <a:xfrm>
              <a:off x="112420" y="112192"/>
              <a:ext cx="2640940" cy="2432445"/>
            </a:xfrm>
            <a:custGeom>
              <a:avLst/>
              <a:gdLst>
                <a:gd name="connsiteX0" fmla="*/ 2429972 w 3255882"/>
                <a:gd name="connsiteY0" fmla="*/ 0 h 2998839"/>
                <a:gd name="connsiteX1" fmla="*/ 3255882 w 3255882"/>
                <a:gd name="connsiteY1" fmla="*/ 0 h 2998839"/>
                <a:gd name="connsiteX2" fmla="*/ 0 w 3255882"/>
                <a:gd name="connsiteY2" fmla="*/ 2998839 h 2998839"/>
                <a:gd name="connsiteX3" fmla="*/ 0 w 3255882"/>
                <a:gd name="connsiteY3" fmla="*/ 2238132 h 2998839"/>
                <a:gd name="connsiteX4" fmla="*/ 2429972 w 3255882"/>
                <a:gd name="connsiteY4" fmla="*/ 0 h 2998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5882" h="2998839">
                  <a:moveTo>
                    <a:pt x="2429972" y="0"/>
                  </a:moveTo>
                  <a:lnTo>
                    <a:pt x="3255882" y="0"/>
                  </a:lnTo>
                  <a:lnTo>
                    <a:pt x="0" y="2998839"/>
                  </a:lnTo>
                  <a:lnTo>
                    <a:pt x="0" y="2238132"/>
                  </a:lnTo>
                  <a:lnTo>
                    <a:pt x="2429972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2" name="Freeform: Shape 89">
              <a:extLst>
                <a:ext uri="{FF2B5EF4-FFF2-40B4-BE49-F238E27FC236}">
                  <a16:creationId xmlns:a16="http://schemas.microsoft.com/office/drawing/2014/main" id="{49265AA3-A410-9EBE-707E-A4A0E130DC33}"/>
                </a:ext>
              </a:extLst>
            </p:cNvPr>
            <p:cNvSpPr/>
            <p:nvPr/>
          </p:nvSpPr>
          <p:spPr>
            <a:xfrm>
              <a:off x="1233588" y="4"/>
              <a:ext cx="2047060" cy="1124742"/>
            </a:xfrm>
            <a:custGeom>
              <a:avLst/>
              <a:gdLst>
                <a:gd name="connsiteX0" fmla="*/ 1221151 w 2047061"/>
                <a:gd name="connsiteY0" fmla="*/ 0 h 1124744"/>
                <a:gd name="connsiteX1" fmla="*/ 2047061 w 2047061"/>
                <a:gd name="connsiteY1" fmla="*/ 0 h 1124744"/>
                <a:gd name="connsiteX2" fmla="*/ 825911 w 2047061"/>
                <a:gd name="connsiteY2" fmla="*/ 1124744 h 1124744"/>
                <a:gd name="connsiteX3" fmla="*/ 0 w 2047061"/>
                <a:gd name="connsiteY3" fmla="*/ 1124744 h 1124744"/>
                <a:gd name="connsiteX4" fmla="*/ 1221151 w 2047061"/>
                <a:gd name="connsiteY4" fmla="*/ 0 h 1124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47061" h="1124744">
                  <a:moveTo>
                    <a:pt x="1221151" y="0"/>
                  </a:moveTo>
                  <a:lnTo>
                    <a:pt x="2047061" y="0"/>
                  </a:lnTo>
                  <a:lnTo>
                    <a:pt x="825911" y="1124744"/>
                  </a:lnTo>
                  <a:lnTo>
                    <a:pt x="0" y="1124744"/>
                  </a:lnTo>
                  <a:lnTo>
                    <a:pt x="12211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2381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38" b="10797"/>
          <a:stretch/>
        </p:blipFill>
        <p:spPr>
          <a:xfrm>
            <a:off x="6608121" y="6132443"/>
            <a:ext cx="518303" cy="4733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38" b="10797"/>
          <a:stretch/>
        </p:blipFill>
        <p:spPr>
          <a:xfrm>
            <a:off x="10242275" y="1287068"/>
            <a:ext cx="748340" cy="6834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38" b="10797"/>
          <a:stretch/>
        </p:blipFill>
        <p:spPr>
          <a:xfrm>
            <a:off x="7441205" y="1747700"/>
            <a:ext cx="1583419" cy="1446144"/>
          </a:xfrm>
          <a:prstGeom prst="rect">
            <a:avLst/>
          </a:prstGeom>
        </p:spPr>
      </p:pic>
      <p:sp>
        <p:nvSpPr>
          <p:cNvPr id="19" name="Picture Placeholder 1"/>
          <p:cNvSpPr>
            <a:spLocks noGrp="1"/>
          </p:cNvSpPr>
          <p:nvPr>
            <p:ph type="pic" sz="quarter" idx="13"/>
          </p:nvPr>
        </p:nvSpPr>
        <p:spPr>
          <a:xfrm>
            <a:off x="6162261" y="1089031"/>
            <a:ext cx="6029739" cy="5789545"/>
          </a:xfr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</p:sp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69241165-0208-4909-9653-F4B924132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2615" y="5927770"/>
            <a:ext cx="452515" cy="409343"/>
          </a:xfrm>
        </p:spPr>
        <p:txBody>
          <a:bodyPr/>
          <a:lstStyle/>
          <a:p>
            <a:fld id="{96E69268-9C8B-4EBF-A9EE-DC5DC2D48DC3}" type="slidenum">
              <a:rPr lang="en-US" sz="2800" b="0" smtClean="0">
                <a:solidFill>
                  <a:schemeClr val="tx2"/>
                </a:solidFill>
              </a:rPr>
              <a:pPr/>
              <a:t>2</a:t>
            </a:fld>
            <a:endParaRPr lang="en-US" sz="2800" b="0" dirty="0">
              <a:solidFill>
                <a:schemeClr val="tx2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78184A-0969-4026-B760-29091777A5DB}"/>
              </a:ext>
            </a:extLst>
          </p:cNvPr>
          <p:cNvSpPr txBox="1"/>
          <p:nvPr/>
        </p:nvSpPr>
        <p:spPr>
          <a:xfrm>
            <a:off x="1683642" y="3429881"/>
            <a:ext cx="4517134" cy="2308324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>
              <a:lnSpc>
                <a:spcPct val="80000"/>
              </a:lnSpc>
            </a:pPr>
            <a:r>
              <a:rPr lang="en-IN" sz="6000" b="1" dirty="0" err="1" smtClean="0">
                <a:solidFill>
                  <a:srgbClr val="3F7AB6"/>
                </a:solidFill>
              </a:rPr>
              <a:t>Tafadhari</a:t>
            </a:r>
            <a:endParaRPr lang="en-IN" sz="6000" b="1" dirty="0">
              <a:solidFill>
                <a:srgbClr val="3F7AB6"/>
              </a:solidFill>
            </a:endParaRPr>
          </a:p>
          <a:p>
            <a:pPr>
              <a:lnSpc>
                <a:spcPct val="80000"/>
              </a:lnSpc>
            </a:pPr>
            <a:r>
              <a:rPr lang="en-IN" sz="6000" b="1" dirty="0" err="1" smtClean="0">
                <a:solidFill>
                  <a:srgbClr val="3F7AB6"/>
                </a:solidFill>
              </a:rPr>
              <a:t>zima</a:t>
            </a:r>
            <a:r>
              <a:rPr lang="en-IN" sz="6000" b="1" dirty="0" smtClean="0">
                <a:solidFill>
                  <a:srgbClr val="3F7AB6"/>
                </a:solidFill>
              </a:rPr>
              <a:t> </a:t>
            </a:r>
            <a:r>
              <a:rPr lang="en-IN" sz="6000" b="1" dirty="0" err="1" smtClean="0">
                <a:solidFill>
                  <a:srgbClr val="3F7AB6"/>
                </a:solidFill>
              </a:rPr>
              <a:t>simu</a:t>
            </a:r>
            <a:endParaRPr lang="en-IN" sz="6000" b="1" dirty="0">
              <a:solidFill>
                <a:srgbClr val="3F7AB6"/>
              </a:solidFill>
            </a:endParaRPr>
          </a:p>
          <a:p>
            <a:pPr>
              <a:lnSpc>
                <a:spcPct val="80000"/>
              </a:lnSpc>
            </a:pPr>
            <a:r>
              <a:rPr lang="en-IN" sz="6000" b="1" dirty="0" err="1" smtClean="0">
                <a:solidFill>
                  <a:srgbClr val="3F7AB6"/>
                </a:solidFill>
              </a:rPr>
              <a:t>yako</a:t>
            </a:r>
            <a:endParaRPr lang="en-IN" sz="6000" b="1" dirty="0">
              <a:solidFill>
                <a:srgbClr val="3F7AB6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41EDF47-361D-4A15-B98C-E98F223A2617}"/>
              </a:ext>
            </a:extLst>
          </p:cNvPr>
          <p:cNvSpPr txBox="1"/>
          <p:nvPr/>
        </p:nvSpPr>
        <p:spPr>
          <a:xfrm>
            <a:off x="1664368" y="2080069"/>
            <a:ext cx="4095500" cy="123110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US" sz="2800" dirty="0">
                <a:solidFill>
                  <a:srgbClr val="1F2A47"/>
                </a:solidFill>
                <a:latin typeface="One Story" pitchFamily="50" charset="0"/>
                <a:ea typeface="Adobe Gothic Std B" panose="020B0800000000000000" pitchFamily="34" charset="-128"/>
              </a:rPr>
              <a:t>Ni </a:t>
            </a:r>
            <a:r>
              <a:rPr lang="en-US" sz="2800" dirty="0" err="1">
                <a:solidFill>
                  <a:srgbClr val="1F2A47"/>
                </a:solidFill>
                <a:latin typeface="One Story" pitchFamily="50" charset="0"/>
                <a:ea typeface="Adobe Gothic Std B" panose="020B0800000000000000" pitchFamily="34" charset="-128"/>
              </a:rPr>
              <a:t>muda</a:t>
            </a:r>
            <a:r>
              <a:rPr lang="en-US" sz="2800" dirty="0">
                <a:solidFill>
                  <a:srgbClr val="1F2A47"/>
                </a:solidFill>
                <a:latin typeface="One Story" pitchFamily="50" charset="0"/>
                <a:ea typeface="Adobe Gothic Std B" panose="020B0800000000000000" pitchFamily="34" charset="-128"/>
              </a:rPr>
              <a:t> </a:t>
            </a:r>
            <a:r>
              <a:rPr lang="en-US" sz="2800" dirty="0" err="1">
                <a:solidFill>
                  <a:srgbClr val="1F2A47"/>
                </a:solidFill>
                <a:latin typeface="One Story" pitchFamily="50" charset="0"/>
                <a:ea typeface="Adobe Gothic Std B" panose="020B0800000000000000" pitchFamily="34" charset="-128"/>
              </a:rPr>
              <a:t>wa</a:t>
            </a:r>
            <a:r>
              <a:rPr lang="en-US" sz="2800" dirty="0">
                <a:solidFill>
                  <a:srgbClr val="1F2A47"/>
                </a:solidFill>
                <a:latin typeface="One Story" pitchFamily="50" charset="0"/>
                <a:ea typeface="Adobe Gothic Std B" panose="020B0800000000000000" pitchFamily="34" charset="-128"/>
              </a:rPr>
              <a:t> </a:t>
            </a:r>
            <a:r>
              <a:rPr lang="en-US" sz="2800" dirty="0" err="1">
                <a:solidFill>
                  <a:srgbClr val="1F2A47"/>
                </a:solidFill>
                <a:latin typeface="One Story" pitchFamily="50" charset="0"/>
                <a:ea typeface="Adobe Gothic Std B" panose="020B0800000000000000" pitchFamily="34" charset="-128"/>
              </a:rPr>
              <a:t>kujifunza</a:t>
            </a:r>
            <a:r>
              <a:rPr lang="en-US" sz="2800" dirty="0">
                <a:solidFill>
                  <a:srgbClr val="1F2A47"/>
                </a:solidFill>
                <a:latin typeface="One Story" pitchFamily="50" charset="0"/>
                <a:ea typeface="Adobe Gothic Std B" panose="020B0800000000000000" pitchFamily="34" charset="-128"/>
              </a:rPr>
              <a:t> </a:t>
            </a:r>
            <a:r>
              <a:rPr lang="en-US" sz="2800" dirty="0" err="1">
                <a:solidFill>
                  <a:srgbClr val="1F2A47"/>
                </a:solidFill>
                <a:latin typeface="One Story" pitchFamily="50" charset="0"/>
                <a:ea typeface="Adobe Gothic Std B" panose="020B0800000000000000" pitchFamily="34" charset="-128"/>
              </a:rPr>
              <a:t>fursa</a:t>
            </a:r>
            <a:r>
              <a:rPr lang="en-US" sz="2800" dirty="0">
                <a:solidFill>
                  <a:srgbClr val="1F2A47"/>
                </a:solidFill>
                <a:latin typeface="One Story" pitchFamily="50" charset="0"/>
                <a:ea typeface="Adobe Gothic Std B" panose="020B0800000000000000" pitchFamily="34" charset="-128"/>
              </a:rPr>
              <a:t> </a:t>
            </a:r>
            <a:r>
              <a:rPr lang="en-US" sz="2800" dirty="0" err="1">
                <a:solidFill>
                  <a:srgbClr val="1F2A47"/>
                </a:solidFill>
                <a:latin typeface="One Story" pitchFamily="50" charset="0"/>
                <a:ea typeface="Adobe Gothic Std B" panose="020B0800000000000000" pitchFamily="34" charset="-128"/>
              </a:rPr>
              <a:t>itakayobadilisha</a:t>
            </a:r>
            <a:r>
              <a:rPr lang="en-US" sz="2800" dirty="0">
                <a:solidFill>
                  <a:srgbClr val="1F2A47"/>
                </a:solidFill>
                <a:latin typeface="One Story" pitchFamily="50" charset="0"/>
                <a:ea typeface="Adobe Gothic Std B" panose="020B0800000000000000" pitchFamily="34" charset="-128"/>
              </a:rPr>
              <a:t> </a:t>
            </a:r>
            <a:r>
              <a:rPr lang="en-US" sz="2800" dirty="0" err="1">
                <a:solidFill>
                  <a:srgbClr val="1F2A47"/>
                </a:solidFill>
                <a:latin typeface="One Story" pitchFamily="50" charset="0"/>
                <a:ea typeface="Adobe Gothic Std B" panose="020B0800000000000000" pitchFamily="34" charset="-128"/>
              </a:rPr>
              <a:t>Maisha</a:t>
            </a:r>
            <a:r>
              <a:rPr lang="en-US" sz="2800" dirty="0">
                <a:solidFill>
                  <a:srgbClr val="1F2A47"/>
                </a:solidFill>
                <a:latin typeface="One Story" pitchFamily="50" charset="0"/>
                <a:ea typeface="Adobe Gothic Std B" panose="020B0800000000000000" pitchFamily="34" charset="-128"/>
              </a:rPr>
              <a:t> </a:t>
            </a:r>
            <a:r>
              <a:rPr lang="en-US" sz="2800" dirty="0" err="1" smtClean="0">
                <a:solidFill>
                  <a:srgbClr val="1F2A47"/>
                </a:solidFill>
                <a:latin typeface="One Story" pitchFamily="50" charset="0"/>
                <a:ea typeface="Adobe Gothic Std B" panose="020B0800000000000000" pitchFamily="34" charset="-128"/>
              </a:rPr>
              <a:t>yako</a:t>
            </a:r>
            <a:endParaRPr lang="en-US" sz="2800" dirty="0" smtClean="0">
              <a:solidFill>
                <a:srgbClr val="1F2A47"/>
              </a:solidFill>
              <a:latin typeface="One Story" pitchFamily="50" charset="0"/>
              <a:ea typeface="Adobe Gothic Std B" panose="020B0800000000000000" pitchFamily="34" charset="-128"/>
            </a:endParaRPr>
          </a:p>
          <a:p>
            <a:r>
              <a:rPr lang="en-US" sz="2400" dirty="0" smtClean="0">
                <a:solidFill>
                  <a:schemeClr val="tx2">
                    <a:lumMod val="85000"/>
                  </a:schemeClr>
                </a:solidFill>
                <a:latin typeface="One Story" pitchFamily="50" charset="0"/>
                <a:ea typeface="Adobe Gothic Std B" panose="020B0800000000000000" pitchFamily="34" charset="-128"/>
              </a:rPr>
              <a:t>……………………………….........................</a:t>
            </a:r>
            <a:endParaRPr lang="en-US" sz="2400" dirty="0">
              <a:solidFill>
                <a:schemeClr val="tx2">
                  <a:lumMod val="85000"/>
                </a:schemeClr>
              </a:solidFill>
              <a:latin typeface="One Story" pitchFamily="50" charset="0"/>
              <a:ea typeface="Adobe Gothic Std B" panose="020B0800000000000000" pitchFamily="34" charset="-128"/>
            </a:endParaRPr>
          </a:p>
        </p:txBody>
      </p:sp>
      <p:sp>
        <p:nvSpPr>
          <p:cNvPr id="5" name="Oval 4"/>
          <p:cNvSpPr/>
          <p:nvPr/>
        </p:nvSpPr>
        <p:spPr>
          <a:xfrm>
            <a:off x="303143" y="341128"/>
            <a:ext cx="586409" cy="657755"/>
          </a:xfrm>
          <a:prstGeom prst="ellipse">
            <a:avLst/>
          </a:prstGeom>
          <a:solidFill>
            <a:srgbClr val="CBD0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87034" y="304305"/>
            <a:ext cx="816115" cy="7847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D28CB09-2868-F98E-AF89-E1F251A6503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911"/>
          <a:stretch/>
        </p:blipFill>
        <p:spPr>
          <a:xfrm>
            <a:off x="8245991" y="-1901582"/>
            <a:ext cx="3944422" cy="42832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D28CB09-2868-F98E-AF89-E1F251A6503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911"/>
          <a:stretch/>
        </p:blipFill>
        <p:spPr>
          <a:xfrm>
            <a:off x="9390392" y="-1121143"/>
            <a:ext cx="2452106" cy="2662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1153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81481E-6 L 0.178 4.81481E-6 L 0.25 0.12106 L 0.07201 0.12106 L -4.16667E-7 4.81481E-6 Z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BD28CB09-2868-F98E-AF89-E1F251A650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911"/>
          <a:stretch/>
        </p:blipFill>
        <p:spPr>
          <a:xfrm>
            <a:off x="8200994" y="-1898231"/>
            <a:ext cx="3944422" cy="42832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D28CB09-2868-F98E-AF89-E1F251A650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911"/>
          <a:stretch/>
        </p:blipFill>
        <p:spPr>
          <a:xfrm>
            <a:off x="9390392" y="-1121143"/>
            <a:ext cx="2452106" cy="2662756"/>
          </a:xfrm>
          <a:prstGeom prst="rect">
            <a:avLst/>
          </a:prstGeom>
        </p:spPr>
      </p:pic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69241165-0208-4909-9653-F4B924132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60942" y="6040328"/>
            <a:ext cx="582090" cy="409343"/>
          </a:xfrm>
        </p:spPr>
        <p:txBody>
          <a:bodyPr/>
          <a:lstStyle/>
          <a:p>
            <a:fld id="{96E69268-9C8B-4EBF-A9EE-DC5DC2D48DC3}" type="slidenum">
              <a:rPr lang="en-US" sz="2800" smtClean="0">
                <a:solidFill>
                  <a:schemeClr val="tx2"/>
                </a:solidFill>
              </a:rPr>
              <a:pPr/>
              <a:t>20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303143" y="341128"/>
            <a:ext cx="586409" cy="657755"/>
          </a:xfrm>
          <a:prstGeom prst="ellipse">
            <a:avLst/>
          </a:prstGeom>
          <a:solidFill>
            <a:srgbClr val="CBD0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4C249EE-811F-22C6-BED6-00C9E052F88C}"/>
              </a:ext>
            </a:extLst>
          </p:cNvPr>
          <p:cNvGrpSpPr/>
          <p:nvPr/>
        </p:nvGrpSpPr>
        <p:grpSpPr>
          <a:xfrm rot="16200000" flipV="1">
            <a:off x="10850913" y="5354899"/>
            <a:ext cx="1143040" cy="1162926"/>
            <a:chOff x="0" y="0"/>
            <a:chExt cx="3280648" cy="2998839"/>
          </a:xfrm>
        </p:grpSpPr>
        <p:sp>
          <p:nvSpPr>
            <p:cNvPr id="50" name="Rectangle 6">
              <a:extLst>
                <a:ext uri="{FF2B5EF4-FFF2-40B4-BE49-F238E27FC236}">
                  <a16:creationId xmlns:a16="http://schemas.microsoft.com/office/drawing/2014/main" id="{4930E085-1AE5-41FE-2B7A-A70B6195DA5E}"/>
                </a:ext>
              </a:extLst>
            </p:cNvPr>
            <p:cNvSpPr/>
            <p:nvPr/>
          </p:nvSpPr>
          <p:spPr>
            <a:xfrm>
              <a:off x="0" y="0"/>
              <a:ext cx="3255882" cy="2998839"/>
            </a:xfrm>
            <a:custGeom>
              <a:avLst/>
              <a:gdLst>
                <a:gd name="connsiteX0" fmla="*/ 0 w 2736304"/>
                <a:gd name="connsiteY0" fmla="*/ 0 h 2520280"/>
                <a:gd name="connsiteX1" fmla="*/ 2736304 w 2736304"/>
                <a:gd name="connsiteY1" fmla="*/ 0 h 2520280"/>
                <a:gd name="connsiteX2" fmla="*/ 2736304 w 2736304"/>
                <a:gd name="connsiteY2" fmla="*/ 2520280 h 2520280"/>
                <a:gd name="connsiteX3" fmla="*/ 0 w 2736304"/>
                <a:gd name="connsiteY3" fmla="*/ 2520280 h 2520280"/>
                <a:gd name="connsiteX4" fmla="*/ 0 w 2736304"/>
                <a:gd name="connsiteY4" fmla="*/ 0 h 2520280"/>
                <a:gd name="connsiteX0" fmla="*/ 0 w 2736304"/>
                <a:gd name="connsiteY0" fmla="*/ 0 h 2520280"/>
                <a:gd name="connsiteX1" fmla="*/ 2736304 w 2736304"/>
                <a:gd name="connsiteY1" fmla="*/ 0 h 2520280"/>
                <a:gd name="connsiteX2" fmla="*/ 0 w 2736304"/>
                <a:gd name="connsiteY2" fmla="*/ 2520280 h 2520280"/>
                <a:gd name="connsiteX3" fmla="*/ 0 w 2736304"/>
                <a:gd name="connsiteY3" fmla="*/ 0 h 2520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36304" h="2520280">
                  <a:moveTo>
                    <a:pt x="0" y="0"/>
                  </a:moveTo>
                  <a:lnTo>
                    <a:pt x="2736304" y="0"/>
                  </a:lnTo>
                  <a:lnTo>
                    <a:pt x="0" y="25202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: Shape 87">
              <a:extLst>
                <a:ext uri="{FF2B5EF4-FFF2-40B4-BE49-F238E27FC236}">
                  <a16:creationId xmlns:a16="http://schemas.microsoft.com/office/drawing/2014/main" id="{E870ADA3-99C6-2BD1-4A58-0337E8685395}"/>
                </a:ext>
              </a:extLst>
            </p:cNvPr>
            <p:cNvSpPr/>
            <p:nvPr/>
          </p:nvSpPr>
          <p:spPr>
            <a:xfrm>
              <a:off x="112420" y="112192"/>
              <a:ext cx="2640940" cy="2432445"/>
            </a:xfrm>
            <a:custGeom>
              <a:avLst/>
              <a:gdLst>
                <a:gd name="connsiteX0" fmla="*/ 2429972 w 3255882"/>
                <a:gd name="connsiteY0" fmla="*/ 0 h 2998839"/>
                <a:gd name="connsiteX1" fmla="*/ 3255882 w 3255882"/>
                <a:gd name="connsiteY1" fmla="*/ 0 h 2998839"/>
                <a:gd name="connsiteX2" fmla="*/ 0 w 3255882"/>
                <a:gd name="connsiteY2" fmla="*/ 2998839 h 2998839"/>
                <a:gd name="connsiteX3" fmla="*/ 0 w 3255882"/>
                <a:gd name="connsiteY3" fmla="*/ 2238132 h 2998839"/>
                <a:gd name="connsiteX4" fmla="*/ 2429972 w 3255882"/>
                <a:gd name="connsiteY4" fmla="*/ 0 h 2998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5882" h="2998839">
                  <a:moveTo>
                    <a:pt x="2429972" y="0"/>
                  </a:moveTo>
                  <a:lnTo>
                    <a:pt x="3255882" y="0"/>
                  </a:lnTo>
                  <a:lnTo>
                    <a:pt x="0" y="2998839"/>
                  </a:lnTo>
                  <a:lnTo>
                    <a:pt x="0" y="2238132"/>
                  </a:lnTo>
                  <a:lnTo>
                    <a:pt x="2429972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2" name="Freeform: Shape 89">
              <a:extLst>
                <a:ext uri="{FF2B5EF4-FFF2-40B4-BE49-F238E27FC236}">
                  <a16:creationId xmlns:a16="http://schemas.microsoft.com/office/drawing/2014/main" id="{49265AA3-A410-9EBE-707E-A4A0E130DC33}"/>
                </a:ext>
              </a:extLst>
            </p:cNvPr>
            <p:cNvSpPr/>
            <p:nvPr/>
          </p:nvSpPr>
          <p:spPr>
            <a:xfrm>
              <a:off x="1233588" y="4"/>
              <a:ext cx="2047060" cy="1124742"/>
            </a:xfrm>
            <a:custGeom>
              <a:avLst/>
              <a:gdLst>
                <a:gd name="connsiteX0" fmla="*/ 1221151 w 2047061"/>
                <a:gd name="connsiteY0" fmla="*/ 0 h 1124744"/>
                <a:gd name="connsiteX1" fmla="*/ 2047061 w 2047061"/>
                <a:gd name="connsiteY1" fmla="*/ 0 h 1124744"/>
                <a:gd name="connsiteX2" fmla="*/ 825911 w 2047061"/>
                <a:gd name="connsiteY2" fmla="*/ 1124744 h 1124744"/>
                <a:gd name="connsiteX3" fmla="*/ 0 w 2047061"/>
                <a:gd name="connsiteY3" fmla="*/ 1124744 h 1124744"/>
                <a:gd name="connsiteX4" fmla="*/ 1221151 w 2047061"/>
                <a:gd name="connsiteY4" fmla="*/ 0 h 1124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47061" h="1124744">
                  <a:moveTo>
                    <a:pt x="1221151" y="0"/>
                  </a:moveTo>
                  <a:lnTo>
                    <a:pt x="2047061" y="0"/>
                  </a:lnTo>
                  <a:lnTo>
                    <a:pt x="825911" y="1124744"/>
                  </a:lnTo>
                  <a:lnTo>
                    <a:pt x="0" y="1124744"/>
                  </a:lnTo>
                  <a:lnTo>
                    <a:pt x="12211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21" name="Title 1">
            <a:extLst>
              <a:ext uri="{FF2B5EF4-FFF2-40B4-BE49-F238E27FC236}">
                <a16:creationId xmlns:a16="http://schemas.microsoft.com/office/drawing/2014/main" id="{756B2CFF-5179-7BAB-E0AC-E6E673316880}"/>
              </a:ext>
            </a:extLst>
          </p:cNvPr>
          <p:cNvSpPr txBox="1">
            <a:spLocks/>
          </p:cNvSpPr>
          <p:nvPr/>
        </p:nvSpPr>
        <p:spPr>
          <a:xfrm>
            <a:off x="3351360" y="579275"/>
            <a:ext cx="4995765" cy="835267"/>
          </a:xfrm>
          <a:prstGeom prst="rect">
            <a:avLst/>
          </a:prstGeom>
        </p:spPr>
        <p:txBody>
          <a:bodyPr vert="horz" lIns="121899" tIns="60949" rIns="121899" bIns="60949" rtlCol="0" anchor="ctr">
            <a:noAutofit/>
          </a:bodyPr>
          <a:lstStyle>
            <a:lvl1pPr algn="l" defTabSz="1218987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Homoni</a:t>
            </a:r>
            <a:r>
              <a:rPr lang="en-US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b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kuvurugika</a:t>
            </a:r>
            <a:endParaRPr lang="pl-PL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lum bright="70000" contrast="-70000"/>
          </a:blip>
          <a:srcRect t="7802" r="85185" b="66442"/>
          <a:stretch/>
        </p:blipFill>
        <p:spPr>
          <a:xfrm>
            <a:off x="454932" y="243404"/>
            <a:ext cx="1172158" cy="1767451"/>
          </a:xfrm>
          <a:prstGeom prst="rect">
            <a:avLst/>
          </a:prstGeom>
        </p:spPr>
      </p:pic>
      <p:sp>
        <p:nvSpPr>
          <p:cNvPr id="26" name="Right Triangle 25">
            <a:extLst>
              <a:ext uri="{FF2B5EF4-FFF2-40B4-BE49-F238E27FC236}">
                <a16:creationId xmlns:a16="http://schemas.microsoft.com/office/drawing/2014/main" id="{B19FCBE9-BEA6-61FF-5925-0EE7345213E8}"/>
              </a:ext>
            </a:extLst>
          </p:cNvPr>
          <p:cNvSpPr/>
          <p:nvPr/>
        </p:nvSpPr>
        <p:spPr>
          <a:xfrm flipH="1">
            <a:off x="9283569" y="5322036"/>
            <a:ext cx="2856931" cy="955925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AF3F35B-89AF-02AB-6647-EE5FE9F4141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700" t="10894" r="23508" b="8626"/>
          <a:stretch/>
        </p:blipFill>
        <p:spPr>
          <a:xfrm>
            <a:off x="551987" y="2090725"/>
            <a:ext cx="2010369" cy="345783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5822D04-DE0C-D646-F918-3CCDDE782AC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0886" b="29117"/>
          <a:stretch/>
        </p:blipFill>
        <p:spPr>
          <a:xfrm>
            <a:off x="10692875" y="6074912"/>
            <a:ext cx="1499125" cy="74951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F977F70-CE34-9CBB-21E4-4A5889CA9BF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470" t="18817" r="9728" b="16313"/>
          <a:stretch/>
        </p:blipFill>
        <p:spPr>
          <a:xfrm>
            <a:off x="4109201" y="1529528"/>
            <a:ext cx="2831099" cy="233057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B064491-7900-A94C-F54C-EE8EEEE7E5E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2585" t="18381" r="22776" b="5865"/>
          <a:stretch/>
        </p:blipFill>
        <p:spPr>
          <a:xfrm>
            <a:off x="3134984" y="4090071"/>
            <a:ext cx="1680960" cy="233057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161DB21-744B-B424-7157-58741801D0A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3429" t="20340" r="16041" b="5864"/>
          <a:stretch/>
        </p:blipFill>
        <p:spPr>
          <a:xfrm>
            <a:off x="8347125" y="2017486"/>
            <a:ext cx="3452167" cy="361198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1718146-E8FC-A679-C312-E0626AD6768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2992" t="23172" r="13864" b="10316"/>
          <a:stretch/>
        </p:blipFill>
        <p:spPr>
          <a:xfrm>
            <a:off x="5260196" y="4090071"/>
            <a:ext cx="2562921" cy="233057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743AA759-590F-9A5A-F8DC-EC679E5A0851}"/>
              </a:ext>
            </a:extLst>
          </p:cNvPr>
          <p:cNvSpPr txBox="1"/>
          <p:nvPr/>
        </p:nvSpPr>
        <p:spPr>
          <a:xfrm rot="5400000">
            <a:off x="1036951" y="3616131"/>
            <a:ext cx="37586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Amaranth" panose="02000503050000020004" pitchFamily="2" charset="0"/>
              </a:rPr>
              <a:t>………………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35DCD17-13C2-02BB-0020-E6ABF5643C40}"/>
              </a:ext>
            </a:extLst>
          </p:cNvPr>
          <p:cNvSpPr txBox="1"/>
          <p:nvPr/>
        </p:nvSpPr>
        <p:spPr>
          <a:xfrm rot="5400000">
            <a:off x="6341253" y="3598536"/>
            <a:ext cx="37586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Amaranth" panose="02000503050000020004" pitchFamily="2" charset="0"/>
              </a:rPr>
              <a:t>………………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D3D90E7-E69E-DEA3-46FF-D8131158305B}"/>
              </a:ext>
            </a:extLst>
          </p:cNvPr>
          <p:cNvSpPr txBox="1"/>
          <p:nvPr/>
        </p:nvSpPr>
        <p:spPr>
          <a:xfrm>
            <a:off x="3824186" y="3382185"/>
            <a:ext cx="37586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Amaranth" panose="02000503050000020004" pitchFamily="2" charset="0"/>
              </a:rPr>
              <a:t>………………</a:t>
            </a:r>
          </a:p>
        </p:txBody>
      </p:sp>
      <p:sp>
        <p:nvSpPr>
          <p:cNvPr id="37" name="Right Triangle 36">
            <a:extLst>
              <a:ext uri="{FF2B5EF4-FFF2-40B4-BE49-F238E27FC236}">
                <a16:creationId xmlns:a16="http://schemas.microsoft.com/office/drawing/2014/main" id="{1B786790-CDD9-66DB-8E49-AB2690DECC25}"/>
              </a:ext>
            </a:extLst>
          </p:cNvPr>
          <p:cNvSpPr/>
          <p:nvPr/>
        </p:nvSpPr>
        <p:spPr>
          <a:xfrm flipH="1">
            <a:off x="9335069" y="5902075"/>
            <a:ext cx="2856931" cy="955925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5EB3441-EB18-F3F1-5DEA-721ADB9E41F0}"/>
              </a:ext>
            </a:extLst>
          </p:cNvPr>
          <p:cNvSpPr/>
          <p:nvPr/>
        </p:nvSpPr>
        <p:spPr>
          <a:xfrm>
            <a:off x="9744617" y="222919"/>
            <a:ext cx="2447383" cy="83099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CCC037F-634F-B128-8348-BCD7705F135A}"/>
              </a:ext>
            </a:extLst>
          </p:cNvPr>
          <p:cNvSpPr/>
          <p:nvPr/>
        </p:nvSpPr>
        <p:spPr>
          <a:xfrm>
            <a:off x="9897017" y="375319"/>
            <a:ext cx="2447383" cy="83099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511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BD28CB09-2868-F98E-AF89-E1F251A650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911"/>
          <a:stretch/>
        </p:blipFill>
        <p:spPr>
          <a:xfrm>
            <a:off x="8200994" y="-1898231"/>
            <a:ext cx="3944422" cy="42832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D28CB09-2868-F98E-AF89-E1F251A650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911"/>
          <a:stretch/>
        </p:blipFill>
        <p:spPr>
          <a:xfrm>
            <a:off x="9390392" y="-1121143"/>
            <a:ext cx="2452106" cy="2662756"/>
          </a:xfrm>
          <a:prstGeom prst="rect">
            <a:avLst/>
          </a:prstGeom>
        </p:spPr>
      </p:pic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69241165-0208-4909-9653-F4B924132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8485" y="5971653"/>
            <a:ext cx="681067" cy="409343"/>
          </a:xfrm>
        </p:spPr>
        <p:txBody>
          <a:bodyPr/>
          <a:lstStyle/>
          <a:p>
            <a:fld id="{96E69268-9C8B-4EBF-A9EE-DC5DC2D48DC3}" type="slidenum">
              <a:rPr lang="en-US" sz="2800" smtClean="0">
                <a:solidFill>
                  <a:schemeClr val="tx2"/>
                </a:solidFill>
              </a:rPr>
              <a:pPr/>
              <a:t>21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303143" y="341128"/>
            <a:ext cx="586409" cy="657755"/>
          </a:xfrm>
          <a:prstGeom prst="ellipse">
            <a:avLst/>
          </a:prstGeom>
          <a:solidFill>
            <a:srgbClr val="CBD0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Title 1">
            <a:extLst>
              <a:ext uri="{FF2B5EF4-FFF2-40B4-BE49-F238E27FC236}">
                <a16:creationId xmlns:a16="http://schemas.microsoft.com/office/drawing/2014/main" id="{756B2CFF-5179-7BAB-E0AC-E6E673316880}"/>
              </a:ext>
            </a:extLst>
          </p:cNvPr>
          <p:cNvSpPr txBox="1">
            <a:spLocks/>
          </p:cNvSpPr>
          <p:nvPr/>
        </p:nvSpPr>
        <p:spPr>
          <a:xfrm>
            <a:off x="2827352" y="821312"/>
            <a:ext cx="6912995" cy="835267"/>
          </a:xfrm>
          <a:prstGeom prst="rect">
            <a:avLst/>
          </a:prstGeom>
        </p:spPr>
        <p:txBody>
          <a:bodyPr vert="horz" lIns="121899" tIns="60949" rIns="121899" bIns="60949" rtlCol="0" anchor="ctr">
            <a:noAutofit/>
          </a:bodyPr>
          <a:lstStyle>
            <a:lvl1pPr algn="l" defTabSz="1218987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b="1" dirty="0">
                <a:latin typeface="Segoe UI" panose="020B0502040204020203" pitchFamily="34" charset="0"/>
                <a:cs typeface="Segoe UI" panose="020B0502040204020203" pitchFamily="34" charset="0"/>
              </a:rPr>
              <a:t>Bidhaa za kuongeza kinga ya mwili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lum bright="70000" contrast="-70000"/>
          </a:blip>
          <a:srcRect t="7802" r="85185" b="66442"/>
          <a:stretch/>
        </p:blipFill>
        <p:spPr>
          <a:xfrm>
            <a:off x="454932" y="243404"/>
            <a:ext cx="1172158" cy="1767451"/>
          </a:xfrm>
          <a:prstGeom prst="rect">
            <a:avLst/>
          </a:prstGeom>
        </p:spPr>
      </p:pic>
      <p:sp>
        <p:nvSpPr>
          <p:cNvPr id="26" name="Right Triangle 25">
            <a:extLst>
              <a:ext uri="{FF2B5EF4-FFF2-40B4-BE49-F238E27FC236}">
                <a16:creationId xmlns:a16="http://schemas.microsoft.com/office/drawing/2014/main" id="{B19FCBE9-BEA6-61FF-5925-0EE7345213E8}"/>
              </a:ext>
            </a:extLst>
          </p:cNvPr>
          <p:cNvSpPr/>
          <p:nvPr/>
        </p:nvSpPr>
        <p:spPr>
          <a:xfrm flipH="1">
            <a:off x="9283569" y="5322036"/>
            <a:ext cx="2856931" cy="955925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17499" t="16830" r="13705" b="9976"/>
          <a:stretch/>
        </p:blipFill>
        <p:spPr>
          <a:xfrm>
            <a:off x="1421305" y="2062220"/>
            <a:ext cx="2905340" cy="30910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l="14136" t="22003" r="14480" b="7390"/>
          <a:stretch/>
        </p:blipFill>
        <p:spPr>
          <a:xfrm>
            <a:off x="8324643" y="2214718"/>
            <a:ext cx="2926372" cy="3038592"/>
          </a:xfrm>
          <a:prstGeom prst="rect">
            <a:avLst/>
          </a:prstGeom>
          <a:effectLst/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59685" y="1962151"/>
            <a:ext cx="1828800" cy="329115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3A1C172-5823-4A2F-54C4-B7DD6B3FFB38}"/>
              </a:ext>
            </a:extLst>
          </p:cNvPr>
          <p:cNvSpPr txBox="1"/>
          <p:nvPr/>
        </p:nvSpPr>
        <p:spPr>
          <a:xfrm rot="5400000">
            <a:off x="2936443" y="3650646"/>
            <a:ext cx="37586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Amaranth" panose="02000503050000020004" pitchFamily="2" charset="0"/>
              </a:rPr>
              <a:t>………………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C5EF68E-36E8-65B0-354F-8EAF5DA7568B}"/>
              </a:ext>
            </a:extLst>
          </p:cNvPr>
          <p:cNvSpPr txBox="1"/>
          <p:nvPr/>
        </p:nvSpPr>
        <p:spPr>
          <a:xfrm rot="5400000">
            <a:off x="6091351" y="3650646"/>
            <a:ext cx="37586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Amaranth" panose="02000503050000020004" pitchFamily="2" charset="0"/>
              </a:rPr>
              <a:t>………………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4C249EE-811F-22C6-BED6-00C9E052F88C}"/>
              </a:ext>
            </a:extLst>
          </p:cNvPr>
          <p:cNvGrpSpPr/>
          <p:nvPr/>
        </p:nvGrpSpPr>
        <p:grpSpPr>
          <a:xfrm rot="16200000" flipV="1">
            <a:off x="10781608" y="5440624"/>
            <a:ext cx="1143040" cy="1162926"/>
            <a:chOff x="0" y="0"/>
            <a:chExt cx="3280648" cy="2998839"/>
          </a:xfrm>
        </p:grpSpPr>
        <p:sp>
          <p:nvSpPr>
            <p:cNvPr id="50" name="Rectangle 6">
              <a:extLst>
                <a:ext uri="{FF2B5EF4-FFF2-40B4-BE49-F238E27FC236}">
                  <a16:creationId xmlns:a16="http://schemas.microsoft.com/office/drawing/2014/main" id="{4930E085-1AE5-41FE-2B7A-A70B6195DA5E}"/>
                </a:ext>
              </a:extLst>
            </p:cNvPr>
            <p:cNvSpPr/>
            <p:nvPr/>
          </p:nvSpPr>
          <p:spPr>
            <a:xfrm>
              <a:off x="0" y="0"/>
              <a:ext cx="3255882" cy="2998839"/>
            </a:xfrm>
            <a:custGeom>
              <a:avLst/>
              <a:gdLst>
                <a:gd name="connsiteX0" fmla="*/ 0 w 2736304"/>
                <a:gd name="connsiteY0" fmla="*/ 0 h 2520280"/>
                <a:gd name="connsiteX1" fmla="*/ 2736304 w 2736304"/>
                <a:gd name="connsiteY1" fmla="*/ 0 h 2520280"/>
                <a:gd name="connsiteX2" fmla="*/ 2736304 w 2736304"/>
                <a:gd name="connsiteY2" fmla="*/ 2520280 h 2520280"/>
                <a:gd name="connsiteX3" fmla="*/ 0 w 2736304"/>
                <a:gd name="connsiteY3" fmla="*/ 2520280 h 2520280"/>
                <a:gd name="connsiteX4" fmla="*/ 0 w 2736304"/>
                <a:gd name="connsiteY4" fmla="*/ 0 h 2520280"/>
                <a:gd name="connsiteX0" fmla="*/ 0 w 2736304"/>
                <a:gd name="connsiteY0" fmla="*/ 0 h 2520280"/>
                <a:gd name="connsiteX1" fmla="*/ 2736304 w 2736304"/>
                <a:gd name="connsiteY1" fmla="*/ 0 h 2520280"/>
                <a:gd name="connsiteX2" fmla="*/ 0 w 2736304"/>
                <a:gd name="connsiteY2" fmla="*/ 2520280 h 2520280"/>
                <a:gd name="connsiteX3" fmla="*/ 0 w 2736304"/>
                <a:gd name="connsiteY3" fmla="*/ 0 h 2520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36304" h="2520280">
                  <a:moveTo>
                    <a:pt x="0" y="0"/>
                  </a:moveTo>
                  <a:lnTo>
                    <a:pt x="2736304" y="0"/>
                  </a:lnTo>
                  <a:lnTo>
                    <a:pt x="0" y="25202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: Shape 87">
              <a:extLst>
                <a:ext uri="{FF2B5EF4-FFF2-40B4-BE49-F238E27FC236}">
                  <a16:creationId xmlns:a16="http://schemas.microsoft.com/office/drawing/2014/main" id="{E870ADA3-99C6-2BD1-4A58-0337E8685395}"/>
                </a:ext>
              </a:extLst>
            </p:cNvPr>
            <p:cNvSpPr/>
            <p:nvPr/>
          </p:nvSpPr>
          <p:spPr>
            <a:xfrm>
              <a:off x="112420" y="112192"/>
              <a:ext cx="2640940" cy="2432445"/>
            </a:xfrm>
            <a:custGeom>
              <a:avLst/>
              <a:gdLst>
                <a:gd name="connsiteX0" fmla="*/ 2429972 w 3255882"/>
                <a:gd name="connsiteY0" fmla="*/ 0 h 2998839"/>
                <a:gd name="connsiteX1" fmla="*/ 3255882 w 3255882"/>
                <a:gd name="connsiteY1" fmla="*/ 0 h 2998839"/>
                <a:gd name="connsiteX2" fmla="*/ 0 w 3255882"/>
                <a:gd name="connsiteY2" fmla="*/ 2998839 h 2998839"/>
                <a:gd name="connsiteX3" fmla="*/ 0 w 3255882"/>
                <a:gd name="connsiteY3" fmla="*/ 2238132 h 2998839"/>
                <a:gd name="connsiteX4" fmla="*/ 2429972 w 3255882"/>
                <a:gd name="connsiteY4" fmla="*/ 0 h 2998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5882" h="2998839">
                  <a:moveTo>
                    <a:pt x="2429972" y="0"/>
                  </a:moveTo>
                  <a:lnTo>
                    <a:pt x="3255882" y="0"/>
                  </a:lnTo>
                  <a:lnTo>
                    <a:pt x="0" y="2998839"/>
                  </a:lnTo>
                  <a:lnTo>
                    <a:pt x="0" y="2238132"/>
                  </a:lnTo>
                  <a:lnTo>
                    <a:pt x="2429972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2" name="Freeform: Shape 89">
              <a:extLst>
                <a:ext uri="{FF2B5EF4-FFF2-40B4-BE49-F238E27FC236}">
                  <a16:creationId xmlns:a16="http://schemas.microsoft.com/office/drawing/2014/main" id="{49265AA3-A410-9EBE-707E-A4A0E130DC33}"/>
                </a:ext>
              </a:extLst>
            </p:cNvPr>
            <p:cNvSpPr/>
            <p:nvPr/>
          </p:nvSpPr>
          <p:spPr>
            <a:xfrm>
              <a:off x="1233588" y="4"/>
              <a:ext cx="2047060" cy="1124742"/>
            </a:xfrm>
            <a:custGeom>
              <a:avLst/>
              <a:gdLst>
                <a:gd name="connsiteX0" fmla="*/ 1221151 w 2047061"/>
                <a:gd name="connsiteY0" fmla="*/ 0 h 1124744"/>
                <a:gd name="connsiteX1" fmla="*/ 2047061 w 2047061"/>
                <a:gd name="connsiteY1" fmla="*/ 0 h 1124744"/>
                <a:gd name="connsiteX2" fmla="*/ 825911 w 2047061"/>
                <a:gd name="connsiteY2" fmla="*/ 1124744 h 1124744"/>
                <a:gd name="connsiteX3" fmla="*/ 0 w 2047061"/>
                <a:gd name="connsiteY3" fmla="*/ 1124744 h 1124744"/>
                <a:gd name="connsiteX4" fmla="*/ 1221151 w 2047061"/>
                <a:gd name="connsiteY4" fmla="*/ 0 h 1124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47061" h="1124744">
                  <a:moveTo>
                    <a:pt x="1221151" y="0"/>
                  </a:moveTo>
                  <a:lnTo>
                    <a:pt x="2047061" y="0"/>
                  </a:lnTo>
                  <a:lnTo>
                    <a:pt x="825911" y="1124744"/>
                  </a:lnTo>
                  <a:lnTo>
                    <a:pt x="0" y="1124744"/>
                  </a:lnTo>
                  <a:lnTo>
                    <a:pt x="12211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3495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BD28CB09-2868-F98E-AF89-E1F251A650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911"/>
          <a:stretch/>
        </p:blipFill>
        <p:spPr>
          <a:xfrm>
            <a:off x="8200994" y="-1898231"/>
            <a:ext cx="3944422" cy="42832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D28CB09-2868-F98E-AF89-E1F251A650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911"/>
          <a:stretch/>
        </p:blipFill>
        <p:spPr>
          <a:xfrm>
            <a:off x="9390392" y="-1121143"/>
            <a:ext cx="2452106" cy="2662756"/>
          </a:xfrm>
          <a:prstGeom prst="rect">
            <a:avLst/>
          </a:prstGeom>
        </p:spPr>
      </p:pic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69241165-0208-4909-9653-F4B924132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3143" y="5976729"/>
            <a:ext cx="681067" cy="409343"/>
          </a:xfrm>
        </p:spPr>
        <p:txBody>
          <a:bodyPr/>
          <a:lstStyle/>
          <a:p>
            <a:fld id="{96E69268-9C8B-4EBF-A9EE-DC5DC2D48DC3}" type="slidenum">
              <a:rPr lang="en-US" sz="2800" smtClean="0">
                <a:solidFill>
                  <a:schemeClr val="tx2"/>
                </a:solidFill>
              </a:rPr>
              <a:pPr/>
              <a:t>22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303143" y="341128"/>
            <a:ext cx="586409" cy="657755"/>
          </a:xfrm>
          <a:prstGeom prst="ellipse">
            <a:avLst/>
          </a:prstGeom>
          <a:solidFill>
            <a:srgbClr val="CBD0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Title 1">
            <a:extLst>
              <a:ext uri="{FF2B5EF4-FFF2-40B4-BE49-F238E27FC236}">
                <a16:creationId xmlns:a16="http://schemas.microsoft.com/office/drawing/2014/main" id="{756B2CFF-5179-7BAB-E0AC-E6E673316880}"/>
              </a:ext>
            </a:extLst>
          </p:cNvPr>
          <p:cNvSpPr txBox="1">
            <a:spLocks/>
          </p:cNvSpPr>
          <p:nvPr/>
        </p:nvSpPr>
        <p:spPr>
          <a:xfrm>
            <a:off x="3846114" y="377554"/>
            <a:ext cx="5373642" cy="835267"/>
          </a:xfrm>
          <a:prstGeom prst="rect">
            <a:avLst/>
          </a:prstGeom>
        </p:spPr>
        <p:txBody>
          <a:bodyPr vert="horz" lIns="121899" tIns="60949" rIns="121899" bIns="60949" rtlCol="0" anchor="ctr">
            <a:noAutofit/>
          </a:bodyPr>
          <a:lstStyle>
            <a:lvl1pPr algn="l" defTabSz="1218987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Mfumo</a:t>
            </a:r>
            <a:r>
              <a:rPr lang="en-US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b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wa</a:t>
            </a:r>
            <a:r>
              <a:rPr lang="en-US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b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chakula</a:t>
            </a:r>
            <a:endParaRPr lang="pl-PL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lum bright="70000" contrast="-70000"/>
          </a:blip>
          <a:srcRect t="7802" r="85185" b="66442"/>
          <a:stretch/>
        </p:blipFill>
        <p:spPr>
          <a:xfrm>
            <a:off x="275460" y="210235"/>
            <a:ext cx="1172158" cy="17674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EA1C62E-8A43-D5BF-6AAD-0C6BFAFC708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710" t="21292" r="26353" b="5393"/>
          <a:stretch/>
        </p:blipFill>
        <p:spPr>
          <a:xfrm>
            <a:off x="5001286" y="1274966"/>
            <a:ext cx="1823766" cy="27892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B06E004-D0DE-AAFB-E6E0-2338114903E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545" t="29665" r="10597" b="19411"/>
          <a:stretch/>
        </p:blipFill>
        <p:spPr>
          <a:xfrm>
            <a:off x="4238616" y="4126388"/>
            <a:ext cx="3499120" cy="225968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43AA759-590F-9A5A-F8DC-EC679E5A0851}"/>
              </a:ext>
            </a:extLst>
          </p:cNvPr>
          <p:cNvSpPr txBox="1"/>
          <p:nvPr/>
        </p:nvSpPr>
        <p:spPr>
          <a:xfrm rot="5400000">
            <a:off x="1930993" y="3706550"/>
            <a:ext cx="37586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Amaranth" panose="02000503050000020004" pitchFamily="2" charset="0"/>
              </a:rPr>
              <a:t>………………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35DCD17-13C2-02BB-0020-E6ABF5643C40}"/>
              </a:ext>
            </a:extLst>
          </p:cNvPr>
          <p:cNvSpPr txBox="1"/>
          <p:nvPr/>
        </p:nvSpPr>
        <p:spPr>
          <a:xfrm rot="5400000">
            <a:off x="6686653" y="3721642"/>
            <a:ext cx="37586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Amaranth" panose="02000503050000020004" pitchFamily="2" charset="0"/>
              </a:rPr>
              <a:t>………………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D3D90E7-E69E-DEA3-46FF-D8131158305B}"/>
              </a:ext>
            </a:extLst>
          </p:cNvPr>
          <p:cNvSpPr txBox="1"/>
          <p:nvPr/>
        </p:nvSpPr>
        <p:spPr>
          <a:xfrm>
            <a:off x="4336119" y="3513006"/>
            <a:ext cx="33365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Amaranth" panose="02000503050000020004" pitchFamily="2" charset="0"/>
              </a:rPr>
              <a:t>………………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92E00E4-A409-4134-00E0-B42563D8668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464" t="14802" r="27415" b="261"/>
          <a:stretch/>
        </p:blipFill>
        <p:spPr>
          <a:xfrm>
            <a:off x="1057431" y="1556462"/>
            <a:ext cx="2145770" cy="443203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99DCB1E-3B80-1A00-97CE-39C6C954567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0417" t="18193" r="25782" b="7437"/>
          <a:stretch/>
        </p:blipFill>
        <p:spPr>
          <a:xfrm>
            <a:off x="8919945" y="1906352"/>
            <a:ext cx="2404181" cy="4082142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E4C249EE-811F-22C6-BED6-00C9E052F88C}"/>
              </a:ext>
            </a:extLst>
          </p:cNvPr>
          <p:cNvGrpSpPr/>
          <p:nvPr/>
        </p:nvGrpSpPr>
        <p:grpSpPr>
          <a:xfrm rot="16200000" flipV="1">
            <a:off x="10752606" y="5452002"/>
            <a:ext cx="1143040" cy="1162926"/>
            <a:chOff x="0" y="0"/>
            <a:chExt cx="3280648" cy="2998839"/>
          </a:xfrm>
        </p:grpSpPr>
        <p:sp>
          <p:nvSpPr>
            <p:cNvPr id="50" name="Rectangle 6">
              <a:extLst>
                <a:ext uri="{FF2B5EF4-FFF2-40B4-BE49-F238E27FC236}">
                  <a16:creationId xmlns:a16="http://schemas.microsoft.com/office/drawing/2014/main" id="{4930E085-1AE5-41FE-2B7A-A70B6195DA5E}"/>
                </a:ext>
              </a:extLst>
            </p:cNvPr>
            <p:cNvSpPr/>
            <p:nvPr/>
          </p:nvSpPr>
          <p:spPr>
            <a:xfrm>
              <a:off x="0" y="0"/>
              <a:ext cx="3255882" cy="2998839"/>
            </a:xfrm>
            <a:custGeom>
              <a:avLst/>
              <a:gdLst>
                <a:gd name="connsiteX0" fmla="*/ 0 w 2736304"/>
                <a:gd name="connsiteY0" fmla="*/ 0 h 2520280"/>
                <a:gd name="connsiteX1" fmla="*/ 2736304 w 2736304"/>
                <a:gd name="connsiteY1" fmla="*/ 0 h 2520280"/>
                <a:gd name="connsiteX2" fmla="*/ 2736304 w 2736304"/>
                <a:gd name="connsiteY2" fmla="*/ 2520280 h 2520280"/>
                <a:gd name="connsiteX3" fmla="*/ 0 w 2736304"/>
                <a:gd name="connsiteY3" fmla="*/ 2520280 h 2520280"/>
                <a:gd name="connsiteX4" fmla="*/ 0 w 2736304"/>
                <a:gd name="connsiteY4" fmla="*/ 0 h 2520280"/>
                <a:gd name="connsiteX0" fmla="*/ 0 w 2736304"/>
                <a:gd name="connsiteY0" fmla="*/ 0 h 2520280"/>
                <a:gd name="connsiteX1" fmla="*/ 2736304 w 2736304"/>
                <a:gd name="connsiteY1" fmla="*/ 0 h 2520280"/>
                <a:gd name="connsiteX2" fmla="*/ 0 w 2736304"/>
                <a:gd name="connsiteY2" fmla="*/ 2520280 h 2520280"/>
                <a:gd name="connsiteX3" fmla="*/ 0 w 2736304"/>
                <a:gd name="connsiteY3" fmla="*/ 0 h 2520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36304" h="2520280">
                  <a:moveTo>
                    <a:pt x="0" y="0"/>
                  </a:moveTo>
                  <a:lnTo>
                    <a:pt x="2736304" y="0"/>
                  </a:lnTo>
                  <a:lnTo>
                    <a:pt x="0" y="25202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: Shape 87">
              <a:extLst>
                <a:ext uri="{FF2B5EF4-FFF2-40B4-BE49-F238E27FC236}">
                  <a16:creationId xmlns:a16="http://schemas.microsoft.com/office/drawing/2014/main" id="{E870ADA3-99C6-2BD1-4A58-0337E8685395}"/>
                </a:ext>
              </a:extLst>
            </p:cNvPr>
            <p:cNvSpPr/>
            <p:nvPr/>
          </p:nvSpPr>
          <p:spPr>
            <a:xfrm>
              <a:off x="112420" y="112192"/>
              <a:ext cx="2640940" cy="2432445"/>
            </a:xfrm>
            <a:custGeom>
              <a:avLst/>
              <a:gdLst>
                <a:gd name="connsiteX0" fmla="*/ 2429972 w 3255882"/>
                <a:gd name="connsiteY0" fmla="*/ 0 h 2998839"/>
                <a:gd name="connsiteX1" fmla="*/ 3255882 w 3255882"/>
                <a:gd name="connsiteY1" fmla="*/ 0 h 2998839"/>
                <a:gd name="connsiteX2" fmla="*/ 0 w 3255882"/>
                <a:gd name="connsiteY2" fmla="*/ 2998839 h 2998839"/>
                <a:gd name="connsiteX3" fmla="*/ 0 w 3255882"/>
                <a:gd name="connsiteY3" fmla="*/ 2238132 h 2998839"/>
                <a:gd name="connsiteX4" fmla="*/ 2429972 w 3255882"/>
                <a:gd name="connsiteY4" fmla="*/ 0 h 2998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5882" h="2998839">
                  <a:moveTo>
                    <a:pt x="2429972" y="0"/>
                  </a:moveTo>
                  <a:lnTo>
                    <a:pt x="3255882" y="0"/>
                  </a:lnTo>
                  <a:lnTo>
                    <a:pt x="0" y="2998839"/>
                  </a:lnTo>
                  <a:lnTo>
                    <a:pt x="0" y="2238132"/>
                  </a:lnTo>
                  <a:lnTo>
                    <a:pt x="2429972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2" name="Freeform: Shape 89">
              <a:extLst>
                <a:ext uri="{FF2B5EF4-FFF2-40B4-BE49-F238E27FC236}">
                  <a16:creationId xmlns:a16="http://schemas.microsoft.com/office/drawing/2014/main" id="{49265AA3-A410-9EBE-707E-A4A0E130DC33}"/>
                </a:ext>
              </a:extLst>
            </p:cNvPr>
            <p:cNvSpPr/>
            <p:nvPr/>
          </p:nvSpPr>
          <p:spPr>
            <a:xfrm>
              <a:off x="1233588" y="4"/>
              <a:ext cx="2047060" cy="1124742"/>
            </a:xfrm>
            <a:custGeom>
              <a:avLst/>
              <a:gdLst>
                <a:gd name="connsiteX0" fmla="*/ 1221151 w 2047061"/>
                <a:gd name="connsiteY0" fmla="*/ 0 h 1124744"/>
                <a:gd name="connsiteX1" fmla="*/ 2047061 w 2047061"/>
                <a:gd name="connsiteY1" fmla="*/ 0 h 1124744"/>
                <a:gd name="connsiteX2" fmla="*/ 825911 w 2047061"/>
                <a:gd name="connsiteY2" fmla="*/ 1124744 h 1124744"/>
                <a:gd name="connsiteX3" fmla="*/ 0 w 2047061"/>
                <a:gd name="connsiteY3" fmla="*/ 1124744 h 1124744"/>
                <a:gd name="connsiteX4" fmla="*/ 1221151 w 2047061"/>
                <a:gd name="connsiteY4" fmla="*/ 0 h 1124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47061" h="1124744">
                  <a:moveTo>
                    <a:pt x="1221151" y="0"/>
                  </a:moveTo>
                  <a:lnTo>
                    <a:pt x="2047061" y="0"/>
                  </a:lnTo>
                  <a:lnTo>
                    <a:pt x="825911" y="1124744"/>
                  </a:lnTo>
                  <a:lnTo>
                    <a:pt x="0" y="1124744"/>
                  </a:lnTo>
                  <a:lnTo>
                    <a:pt x="12211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10334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BD28CB09-2868-F98E-AF89-E1F251A650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911"/>
          <a:stretch/>
        </p:blipFill>
        <p:spPr>
          <a:xfrm>
            <a:off x="8200994" y="-1898231"/>
            <a:ext cx="3944422" cy="42832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D28CB09-2868-F98E-AF89-E1F251A650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911"/>
          <a:stretch/>
        </p:blipFill>
        <p:spPr>
          <a:xfrm>
            <a:off x="9390392" y="-1121143"/>
            <a:ext cx="2452106" cy="2662756"/>
          </a:xfrm>
          <a:prstGeom prst="rect">
            <a:avLst/>
          </a:prstGeom>
        </p:spPr>
      </p:pic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69241165-0208-4909-9653-F4B924132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7689" y="6059370"/>
            <a:ext cx="477315" cy="409343"/>
          </a:xfrm>
        </p:spPr>
        <p:txBody>
          <a:bodyPr/>
          <a:lstStyle/>
          <a:p>
            <a:fld id="{96E69268-9C8B-4EBF-A9EE-DC5DC2D48DC3}" type="slidenum">
              <a:rPr lang="en-US" sz="2800" smtClean="0">
                <a:solidFill>
                  <a:schemeClr val="tx2"/>
                </a:solidFill>
              </a:rPr>
              <a:pPr/>
              <a:t>23</a:t>
            </a:fld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303143" y="341128"/>
            <a:ext cx="586409" cy="657755"/>
          </a:xfrm>
          <a:prstGeom prst="ellipse">
            <a:avLst/>
          </a:prstGeom>
          <a:solidFill>
            <a:srgbClr val="CBD0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Title 1">
            <a:extLst>
              <a:ext uri="{FF2B5EF4-FFF2-40B4-BE49-F238E27FC236}">
                <a16:creationId xmlns:a16="http://schemas.microsoft.com/office/drawing/2014/main" id="{756B2CFF-5179-7BAB-E0AC-E6E673316880}"/>
              </a:ext>
            </a:extLst>
          </p:cNvPr>
          <p:cNvSpPr txBox="1">
            <a:spLocks/>
          </p:cNvSpPr>
          <p:nvPr/>
        </p:nvSpPr>
        <p:spPr>
          <a:xfrm>
            <a:off x="4015079" y="581249"/>
            <a:ext cx="4075374" cy="835267"/>
          </a:xfrm>
          <a:prstGeom prst="rect">
            <a:avLst/>
          </a:prstGeom>
        </p:spPr>
        <p:txBody>
          <a:bodyPr vert="horz" lIns="121899" tIns="60949" rIns="121899" bIns="60949" rtlCol="0" anchor="ctr">
            <a:noAutofit/>
          </a:bodyPr>
          <a:lstStyle>
            <a:lvl1pPr algn="l" defTabSz="1218987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>
                <a:latin typeface="Segoe UI" panose="020B0502040204020203" pitchFamily="34" charset="0"/>
                <a:cs typeface="Segoe UI" panose="020B0502040204020203" pitchFamily="34" charset="0"/>
              </a:rPr>
              <a:t>Bidhaa za </a:t>
            </a:r>
            <a:r>
              <a:rPr lang="en-US" b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watoto</a:t>
            </a:r>
            <a:endParaRPr lang="pl-PL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lum bright="70000" contrast="-70000"/>
          </a:blip>
          <a:srcRect t="7802" r="85185" b="66442"/>
          <a:stretch/>
        </p:blipFill>
        <p:spPr>
          <a:xfrm>
            <a:off x="454932" y="243404"/>
            <a:ext cx="1172158" cy="1767451"/>
          </a:xfrm>
          <a:prstGeom prst="rect">
            <a:avLst/>
          </a:prstGeom>
        </p:spPr>
      </p:pic>
      <p:sp>
        <p:nvSpPr>
          <p:cNvPr id="26" name="Right Triangle 25">
            <a:extLst>
              <a:ext uri="{FF2B5EF4-FFF2-40B4-BE49-F238E27FC236}">
                <a16:creationId xmlns:a16="http://schemas.microsoft.com/office/drawing/2014/main" id="{B19FCBE9-BEA6-61FF-5925-0EE7345213E8}"/>
              </a:ext>
            </a:extLst>
          </p:cNvPr>
          <p:cNvSpPr/>
          <p:nvPr/>
        </p:nvSpPr>
        <p:spPr>
          <a:xfrm flipH="1">
            <a:off x="9283569" y="5322036"/>
            <a:ext cx="2856931" cy="955925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C7F3F54-339E-D0F8-6C19-5048ACE0F278}"/>
              </a:ext>
            </a:extLst>
          </p:cNvPr>
          <p:cNvSpPr txBox="1"/>
          <p:nvPr/>
        </p:nvSpPr>
        <p:spPr>
          <a:xfrm rot="5400000">
            <a:off x="2630131" y="3650646"/>
            <a:ext cx="37586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Amaranth" panose="02000503050000020004" pitchFamily="2" charset="0"/>
              </a:rPr>
              <a:t>………………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6419" y="1997094"/>
            <a:ext cx="2258498" cy="332494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2757" y="2178100"/>
            <a:ext cx="2490802" cy="314393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C7F3F54-339E-D0F8-6C19-5048ACE0F278}"/>
              </a:ext>
            </a:extLst>
          </p:cNvPr>
          <p:cNvSpPr txBox="1"/>
          <p:nvPr/>
        </p:nvSpPr>
        <p:spPr>
          <a:xfrm rot="5400000">
            <a:off x="5923642" y="3610889"/>
            <a:ext cx="37586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Amaranth" panose="02000503050000020004" pitchFamily="2" charset="0"/>
              </a:rPr>
              <a:t>………………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92246" y="2010936"/>
            <a:ext cx="1806055" cy="3311100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E4C249EE-811F-22C6-BED6-00C9E052F88C}"/>
              </a:ext>
            </a:extLst>
          </p:cNvPr>
          <p:cNvGrpSpPr/>
          <p:nvPr/>
        </p:nvGrpSpPr>
        <p:grpSpPr>
          <a:xfrm rot="16200000" flipV="1">
            <a:off x="10752502" y="5431099"/>
            <a:ext cx="1143040" cy="1162926"/>
            <a:chOff x="0" y="0"/>
            <a:chExt cx="3280648" cy="2998839"/>
          </a:xfrm>
        </p:grpSpPr>
        <p:sp>
          <p:nvSpPr>
            <p:cNvPr id="50" name="Rectangle 6">
              <a:extLst>
                <a:ext uri="{FF2B5EF4-FFF2-40B4-BE49-F238E27FC236}">
                  <a16:creationId xmlns:a16="http://schemas.microsoft.com/office/drawing/2014/main" id="{4930E085-1AE5-41FE-2B7A-A70B6195DA5E}"/>
                </a:ext>
              </a:extLst>
            </p:cNvPr>
            <p:cNvSpPr/>
            <p:nvPr/>
          </p:nvSpPr>
          <p:spPr>
            <a:xfrm>
              <a:off x="0" y="0"/>
              <a:ext cx="3255882" cy="2998839"/>
            </a:xfrm>
            <a:custGeom>
              <a:avLst/>
              <a:gdLst>
                <a:gd name="connsiteX0" fmla="*/ 0 w 2736304"/>
                <a:gd name="connsiteY0" fmla="*/ 0 h 2520280"/>
                <a:gd name="connsiteX1" fmla="*/ 2736304 w 2736304"/>
                <a:gd name="connsiteY1" fmla="*/ 0 h 2520280"/>
                <a:gd name="connsiteX2" fmla="*/ 2736304 w 2736304"/>
                <a:gd name="connsiteY2" fmla="*/ 2520280 h 2520280"/>
                <a:gd name="connsiteX3" fmla="*/ 0 w 2736304"/>
                <a:gd name="connsiteY3" fmla="*/ 2520280 h 2520280"/>
                <a:gd name="connsiteX4" fmla="*/ 0 w 2736304"/>
                <a:gd name="connsiteY4" fmla="*/ 0 h 2520280"/>
                <a:gd name="connsiteX0" fmla="*/ 0 w 2736304"/>
                <a:gd name="connsiteY0" fmla="*/ 0 h 2520280"/>
                <a:gd name="connsiteX1" fmla="*/ 2736304 w 2736304"/>
                <a:gd name="connsiteY1" fmla="*/ 0 h 2520280"/>
                <a:gd name="connsiteX2" fmla="*/ 0 w 2736304"/>
                <a:gd name="connsiteY2" fmla="*/ 2520280 h 2520280"/>
                <a:gd name="connsiteX3" fmla="*/ 0 w 2736304"/>
                <a:gd name="connsiteY3" fmla="*/ 0 h 2520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36304" h="2520280">
                  <a:moveTo>
                    <a:pt x="0" y="0"/>
                  </a:moveTo>
                  <a:lnTo>
                    <a:pt x="2736304" y="0"/>
                  </a:lnTo>
                  <a:lnTo>
                    <a:pt x="0" y="25202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: Shape 87">
              <a:extLst>
                <a:ext uri="{FF2B5EF4-FFF2-40B4-BE49-F238E27FC236}">
                  <a16:creationId xmlns:a16="http://schemas.microsoft.com/office/drawing/2014/main" id="{E870ADA3-99C6-2BD1-4A58-0337E8685395}"/>
                </a:ext>
              </a:extLst>
            </p:cNvPr>
            <p:cNvSpPr/>
            <p:nvPr/>
          </p:nvSpPr>
          <p:spPr>
            <a:xfrm>
              <a:off x="112420" y="112192"/>
              <a:ext cx="2640940" cy="2432445"/>
            </a:xfrm>
            <a:custGeom>
              <a:avLst/>
              <a:gdLst>
                <a:gd name="connsiteX0" fmla="*/ 2429972 w 3255882"/>
                <a:gd name="connsiteY0" fmla="*/ 0 h 2998839"/>
                <a:gd name="connsiteX1" fmla="*/ 3255882 w 3255882"/>
                <a:gd name="connsiteY1" fmla="*/ 0 h 2998839"/>
                <a:gd name="connsiteX2" fmla="*/ 0 w 3255882"/>
                <a:gd name="connsiteY2" fmla="*/ 2998839 h 2998839"/>
                <a:gd name="connsiteX3" fmla="*/ 0 w 3255882"/>
                <a:gd name="connsiteY3" fmla="*/ 2238132 h 2998839"/>
                <a:gd name="connsiteX4" fmla="*/ 2429972 w 3255882"/>
                <a:gd name="connsiteY4" fmla="*/ 0 h 2998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5882" h="2998839">
                  <a:moveTo>
                    <a:pt x="2429972" y="0"/>
                  </a:moveTo>
                  <a:lnTo>
                    <a:pt x="3255882" y="0"/>
                  </a:lnTo>
                  <a:lnTo>
                    <a:pt x="0" y="2998839"/>
                  </a:lnTo>
                  <a:lnTo>
                    <a:pt x="0" y="2238132"/>
                  </a:lnTo>
                  <a:lnTo>
                    <a:pt x="2429972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2" name="Freeform: Shape 89">
              <a:extLst>
                <a:ext uri="{FF2B5EF4-FFF2-40B4-BE49-F238E27FC236}">
                  <a16:creationId xmlns:a16="http://schemas.microsoft.com/office/drawing/2014/main" id="{49265AA3-A410-9EBE-707E-A4A0E130DC33}"/>
                </a:ext>
              </a:extLst>
            </p:cNvPr>
            <p:cNvSpPr/>
            <p:nvPr/>
          </p:nvSpPr>
          <p:spPr>
            <a:xfrm>
              <a:off x="1233588" y="4"/>
              <a:ext cx="2047060" cy="1124742"/>
            </a:xfrm>
            <a:custGeom>
              <a:avLst/>
              <a:gdLst>
                <a:gd name="connsiteX0" fmla="*/ 1221151 w 2047061"/>
                <a:gd name="connsiteY0" fmla="*/ 0 h 1124744"/>
                <a:gd name="connsiteX1" fmla="*/ 2047061 w 2047061"/>
                <a:gd name="connsiteY1" fmla="*/ 0 h 1124744"/>
                <a:gd name="connsiteX2" fmla="*/ 825911 w 2047061"/>
                <a:gd name="connsiteY2" fmla="*/ 1124744 h 1124744"/>
                <a:gd name="connsiteX3" fmla="*/ 0 w 2047061"/>
                <a:gd name="connsiteY3" fmla="*/ 1124744 h 1124744"/>
                <a:gd name="connsiteX4" fmla="*/ 1221151 w 2047061"/>
                <a:gd name="connsiteY4" fmla="*/ 0 h 1124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47061" h="1124744">
                  <a:moveTo>
                    <a:pt x="1221151" y="0"/>
                  </a:moveTo>
                  <a:lnTo>
                    <a:pt x="2047061" y="0"/>
                  </a:lnTo>
                  <a:lnTo>
                    <a:pt x="825911" y="1124744"/>
                  </a:lnTo>
                  <a:lnTo>
                    <a:pt x="0" y="1124744"/>
                  </a:lnTo>
                  <a:lnTo>
                    <a:pt x="12211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53586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BD28CB09-2868-F98E-AF89-E1F251A650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911"/>
          <a:stretch/>
        </p:blipFill>
        <p:spPr>
          <a:xfrm>
            <a:off x="8196078" y="-1894420"/>
            <a:ext cx="3944422" cy="42832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D28CB09-2868-F98E-AF89-E1F251A650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911"/>
          <a:stretch/>
        </p:blipFill>
        <p:spPr>
          <a:xfrm>
            <a:off x="9390392" y="-1121143"/>
            <a:ext cx="2452106" cy="2662756"/>
          </a:xfrm>
          <a:prstGeom prst="rect">
            <a:avLst/>
          </a:prstGeom>
        </p:spPr>
      </p:pic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69241165-0208-4909-9653-F4B924132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3143" y="5978180"/>
            <a:ext cx="681067" cy="409343"/>
          </a:xfrm>
        </p:spPr>
        <p:txBody>
          <a:bodyPr/>
          <a:lstStyle/>
          <a:p>
            <a:fld id="{96E69268-9C8B-4EBF-A9EE-DC5DC2D48DC3}" type="slidenum">
              <a:rPr lang="en-US" sz="2800" smtClean="0">
                <a:solidFill>
                  <a:schemeClr val="tx2"/>
                </a:solidFill>
              </a:rPr>
              <a:pPr/>
              <a:t>24</a:t>
            </a:fld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303143" y="341128"/>
            <a:ext cx="586409" cy="657755"/>
          </a:xfrm>
          <a:prstGeom prst="ellipse">
            <a:avLst/>
          </a:prstGeom>
          <a:solidFill>
            <a:srgbClr val="CBD0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Title 1">
            <a:extLst>
              <a:ext uri="{FF2B5EF4-FFF2-40B4-BE49-F238E27FC236}">
                <a16:creationId xmlns:a16="http://schemas.microsoft.com/office/drawing/2014/main" id="{756B2CFF-5179-7BAB-E0AC-E6E673316880}"/>
              </a:ext>
            </a:extLst>
          </p:cNvPr>
          <p:cNvSpPr txBox="1">
            <a:spLocks/>
          </p:cNvSpPr>
          <p:nvPr/>
        </p:nvSpPr>
        <p:spPr>
          <a:xfrm>
            <a:off x="4164165" y="807561"/>
            <a:ext cx="3951135" cy="835267"/>
          </a:xfrm>
          <a:prstGeom prst="rect">
            <a:avLst/>
          </a:prstGeom>
        </p:spPr>
        <p:txBody>
          <a:bodyPr vert="horz" lIns="121899" tIns="60949" rIns="121899" bIns="60949" rtlCol="0" anchor="ctr">
            <a:noAutofit/>
          </a:bodyPr>
          <a:lstStyle>
            <a:lvl1pPr algn="l" defTabSz="1218987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>
                <a:latin typeface="Segoe UI" panose="020B0502040204020203" pitchFamily="34" charset="0"/>
                <a:cs typeface="Segoe UI" panose="020B0502040204020203" pitchFamily="34" charset="0"/>
              </a:rPr>
              <a:t>Bidhaa za </a:t>
            </a:r>
            <a:r>
              <a:rPr lang="en-US" b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usafi</a:t>
            </a:r>
            <a:endParaRPr lang="pl-PL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lum bright="70000" contrast="-70000"/>
          </a:blip>
          <a:srcRect t="7802" r="85185" b="66442"/>
          <a:stretch/>
        </p:blipFill>
        <p:spPr>
          <a:xfrm>
            <a:off x="454932" y="243404"/>
            <a:ext cx="1172158" cy="1767451"/>
          </a:xfrm>
          <a:prstGeom prst="rect">
            <a:avLst/>
          </a:prstGeom>
        </p:spPr>
      </p:pic>
      <p:sp>
        <p:nvSpPr>
          <p:cNvPr id="26" name="Right Triangle 25">
            <a:extLst>
              <a:ext uri="{FF2B5EF4-FFF2-40B4-BE49-F238E27FC236}">
                <a16:creationId xmlns:a16="http://schemas.microsoft.com/office/drawing/2014/main" id="{B19FCBE9-BEA6-61FF-5925-0EE7345213E8}"/>
              </a:ext>
            </a:extLst>
          </p:cNvPr>
          <p:cNvSpPr/>
          <p:nvPr/>
        </p:nvSpPr>
        <p:spPr>
          <a:xfrm flipH="1">
            <a:off x="9283569" y="5322036"/>
            <a:ext cx="2856931" cy="955925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B1C2532-C26A-6206-CD4C-CEC55109959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827"/>
          <a:stretch/>
        </p:blipFill>
        <p:spPr>
          <a:xfrm>
            <a:off x="1776051" y="2286000"/>
            <a:ext cx="3831646" cy="322522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35DCD17-13C2-02BB-0020-E6ABF5643C40}"/>
              </a:ext>
            </a:extLst>
          </p:cNvPr>
          <p:cNvSpPr txBox="1"/>
          <p:nvPr/>
        </p:nvSpPr>
        <p:spPr>
          <a:xfrm rot="5400000">
            <a:off x="4445670" y="3650646"/>
            <a:ext cx="37586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Amaranth" panose="02000503050000020004" pitchFamily="2" charset="0"/>
              </a:rPr>
              <a:t>………………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C41470-549F-4C81-4CA7-710C3DCCC57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521" r="16512"/>
          <a:stretch/>
        </p:blipFill>
        <p:spPr>
          <a:xfrm>
            <a:off x="7127627" y="1744464"/>
            <a:ext cx="2569022" cy="4431861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E4C249EE-811F-22C6-BED6-00C9E052F88C}"/>
              </a:ext>
            </a:extLst>
          </p:cNvPr>
          <p:cNvGrpSpPr/>
          <p:nvPr/>
        </p:nvGrpSpPr>
        <p:grpSpPr>
          <a:xfrm rot="16200000" flipV="1">
            <a:off x="10789001" y="5459674"/>
            <a:ext cx="1143040" cy="1162926"/>
            <a:chOff x="0" y="0"/>
            <a:chExt cx="3280648" cy="2998839"/>
          </a:xfrm>
        </p:grpSpPr>
        <p:sp>
          <p:nvSpPr>
            <p:cNvPr id="50" name="Rectangle 6">
              <a:extLst>
                <a:ext uri="{FF2B5EF4-FFF2-40B4-BE49-F238E27FC236}">
                  <a16:creationId xmlns:a16="http://schemas.microsoft.com/office/drawing/2014/main" id="{4930E085-1AE5-41FE-2B7A-A70B6195DA5E}"/>
                </a:ext>
              </a:extLst>
            </p:cNvPr>
            <p:cNvSpPr/>
            <p:nvPr/>
          </p:nvSpPr>
          <p:spPr>
            <a:xfrm>
              <a:off x="0" y="0"/>
              <a:ext cx="3255882" cy="2998839"/>
            </a:xfrm>
            <a:custGeom>
              <a:avLst/>
              <a:gdLst>
                <a:gd name="connsiteX0" fmla="*/ 0 w 2736304"/>
                <a:gd name="connsiteY0" fmla="*/ 0 h 2520280"/>
                <a:gd name="connsiteX1" fmla="*/ 2736304 w 2736304"/>
                <a:gd name="connsiteY1" fmla="*/ 0 h 2520280"/>
                <a:gd name="connsiteX2" fmla="*/ 2736304 w 2736304"/>
                <a:gd name="connsiteY2" fmla="*/ 2520280 h 2520280"/>
                <a:gd name="connsiteX3" fmla="*/ 0 w 2736304"/>
                <a:gd name="connsiteY3" fmla="*/ 2520280 h 2520280"/>
                <a:gd name="connsiteX4" fmla="*/ 0 w 2736304"/>
                <a:gd name="connsiteY4" fmla="*/ 0 h 2520280"/>
                <a:gd name="connsiteX0" fmla="*/ 0 w 2736304"/>
                <a:gd name="connsiteY0" fmla="*/ 0 h 2520280"/>
                <a:gd name="connsiteX1" fmla="*/ 2736304 w 2736304"/>
                <a:gd name="connsiteY1" fmla="*/ 0 h 2520280"/>
                <a:gd name="connsiteX2" fmla="*/ 0 w 2736304"/>
                <a:gd name="connsiteY2" fmla="*/ 2520280 h 2520280"/>
                <a:gd name="connsiteX3" fmla="*/ 0 w 2736304"/>
                <a:gd name="connsiteY3" fmla="*/ 0 h 2520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36304" h="2520280">
                  <a:moveTo>
                    <a:pt x="0" y="0"/>
                  </a:moveTo>
                  <a:lnTo>
                    <a:pt x="2736304" y="0"/>
                  </a:lnTo>
                  <a:lnTo>
                    <a:pt x="0" y="25202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: Shape 87">
              <a:extLst>
                <a:ext uri="{FF2B5EF4-FFF2-40B4-BE49-F238E27FC236}">
                  <a16:creationId xmlns:a16="http://schemas.microsoft.com/office/drawing/2014/main" id="{E870ADA3-99C6-2BD1-4A58-0337E8685395}"/>
                </a:ext>
              </a:extLst>
            </p:cNvPr>
            <p:cNvSpPr/>
            <p:nvPr/>
          </p:nvSpPr>
          <p:spPr>
            <a:xfrm>
              <a:off x="112420" y="112192"/>
              <a:ext cx="2640940" cy="2432445"/>
            </a:xfrm>
            <a:custGeom>
              <a:avLst/>
              <a:gdLst>
                <a:gd name="connsiteX0" fmla="*/ 2429972 w 3255882"/>
                <a:gd name="connsiteY0" fmla="*/ 0 h 2998839"/>
                <a:gd name="connsiteX1" fmla="*/ 3255882 w 3255882"/>
                <a:gd name="connsiteY1" fmla="*/ 0 h 2998839"/>
                <a:gd name="connsiteX2" fmla="*/ 0 w 3255882"/>
                <a:gd name="connsiteY2" fmla="*/ 2998839 h 2998839"/>
                <a:gd name="connsiteX3" fmla="*/ 0 w 3255882"/>
                <a:gd name="connsiteY3" fmla="*/ 2238132 h 2998839"/>
                <a:gd name="connsiteX4" fmla="*/ 2429972 w 3255882"/>
                <a:gd name="connsiteY4" fmla="*/ 0 h 2998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5882" h="2998839">
                  <a:moveTo>
                    <a:pt x="2429972" y="0"/>
                  </a:moveTo>
                  <a:lnTo>
                    <a:pt x="3255882" y="0"/>
                  </a:lnTo>
                  <a:lnTo>
                    <a:pt x="0" y="2998839"/>
                  </a:lnTo>
                  <a:lnTo>
                    <a:pt x="0" y="2238132"/>
                  </a:lnTo>
                  <a:lnTo>
                    <a:pt x="2429972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2" name="Freeform: Shape 89">
              <a:extLst>
                <a:ext uri="{FF2B5EF4-FFF2-40B4-BE49-F238E27FC236}">
                  <a16:creationId xmlns:a16="http://schemas.microsoft.com/office/drawing/2014/main" id="{49265AA3-A410-9EBE-707E-A4A0E130DC33}"/>
                </a:ext>
              </a:extLst>
            </p:cNvPr>
            <p:cNvSpPr/>
            <p:nvPr/>
          </p:nvSpPr>
          <p:spPr>
            <a:xfrm>
              <a:off x="1233588" y="4"/>
              <a:ext cx="2047060" cy="1124742"/>
            </a:xfrm>
            <a:custGeom>
              <a:avLst/>
              <a:gdLst>
                <a:gd name="connsiteX0" fmla="*/ 1221151 w 2047061"/>
                <a:gd name="connsiteY0" fmla="*/ 0 h 1124744"/>
                <a:gd name="connsiteX1" fmla="*/ 2047061 w 2047061"/>
                <a:gd name="connsiteY1" fmla="*/ 0 h 1124744"/>
                <a:gd name="connsiteX2" fmla="*/ 825911 w 2047061"/>
                <a:gd name="connsiteY2" fmla="*/ 1124744 h 1124744"/>
                <a:gd name="connsiteX3" fmla="*/ 0 w 2047061"/>
                <a:gd name="connsiteY3" fmla="*/ 1124744 h 1124744"/>
                <a:gd name="connsiteX4" fmla="*/ 1221151 w 2047061"/>
                <a:gd name="connsiteY4" fmla="*/ 0 h 1124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47061" h="1124744">
                  <a:moveTo>
                    <a:pt x="1221151" y="0"/>
                  </a:moveTo>
                  <a:lnTo>
                    <a:pt x="2047061" y="0"/>
                  </a:lnTo>
                  <a:lnTo>
                    <a:pt x="825911" y="1124744"/>
                  </a:lnTo>
                  <a:lnTo>
                    <a:pt x="0" y="1124744"/>
                  </a:lnTo>
                  <a:lnTo>
                    <a:pt x="12211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61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BD28CB09-2868-F98E-AF89-E1F251A650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911"/>
          <a:stretch/>
        </p:blipFill>
        <p:spPr>
          <a:xfrm>
            <a:off x="8200994" y="-1898231"/>
            <a:ext cx="3944422" cy="42832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D28CB09-2868-F98E-AF89-E1F251A650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911"/>
          <a:stretch/>
        </p:blipFill>
        <p:spPr>
          <a:xfrm>
            <a:off x="9390392" y="-1121143"/>
            <a:ext cx="2452106" cy="2662756"/>
          </a:xfrm>
          <a:prstGeom prst="rect">
            <a:avLst/>
          </a:prstGeom>
        </p:spPr>
      </p:pic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69241165-0208-4909-9653-F4B924132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3143" y="6028923"/>
            <a:ext cx="681067" cy="409343"/>
          </a:xfrm>
        </p:spPr>
        <p:txBody>
          <a:bodyPr/>
          <a:lstStyle/>
          <a:p>
            <a:fld id="{96E69268-9C8B-4EBF-A9EE-DC5DC2D48DC3}" type="slidenum">
              <a:rPr lang="en-US" sz="2800" smtClean="0">
                <a:solidFill>
                  <a:schemeClr val="tx2"/>
                </a:solidFill>
              </a:rPr>
              <a:pPr/>
              <a:t>25</a:t>
            </a:fld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303143" y="341128"/>
            <a:ext cx="586409" cy="657755"/>
          </a:xfrm>
          <a:prstGeom prst="ellipse">
            <a:avLst/>
          </a:prstGeom>
          <a:solidFill>
            <a:srgbClr val="CBD0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Title 1">
            <a:extLst>
              <a:ext uri="{FF2B5EF4-FFF2-40B4-BE49-F238E27FC236}">
                <a16:creationId xmlns:a16="http://schemas.microsoft.com/office/drawing/2014/main" id="{756B2CFF-5179-7BAB-E0AC-E6E673316880}"/>
              </a:ext>
            </a:extLst>
          </p:cNvPr>
          <p:cNvSpPr txBox="1">
            <a:spLocks/>
          </p:cNvSpPr>
          <p:nvPr/>
        </p:nvSpPr>
        <p:spPr>
          <a:xfrm>
            <a:off x="4124409" y="705585"/>
            <a:ext cx="4517665" cy="835267"/>
          </a:xfrm>
          <a:prstGeom prst="rect">
            <a:avLst/>
          </a:prstGeom>
        </p:spPr>
        <p:txBody>
          <a:bodyPr vert="horz" lIns="121899" tIns="60949" rIns="121899" bIns="60949" rtlCol="0" anchor="ctr">
            <a:noAutofit/>
          </a:bodyPr>
          <a:lstStyle>
            <a:lvl1pPr algn="l" defTabSz="1218987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Mfumo</a:t>
            </a:r>
            <a:r>
              <a:rPr lang="en-US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b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wa</a:t>
            </a:r>
            <a:r>
              <a:rPr lang="en-US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b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Damu</a:t>
            </a:r>
            <a:endParaRPr lang="pl-PL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lum bright="70000" contrast="-70000"/>
          </a:blip>
          <a:srcRect t="7802" r="85185" b="66442"/>
          <a:stretch/>
        </p:blipFill>
        <p:spPr>
          <a:xfrm>
            <a:off x="454932" y="243404"/>
            <a:ext cx="1172158" cy="1767451"/>
          </a:xfrm>
          <a:prstGeom prst="rect">
            <a:avLst/>
          </a:prstGeom>
        </p:spPr>
      </p:pic>
      <p:sp>
        <p:nvSpPr>
          <p:cNvPr id="26" name="Right Triangle 25">
            <a:extLst>
              <a:ext uri="{FF2B5EF4-FFF2-40B4-BE49-F238E27FC236}">
                <a16:creationId xmlns:a16="http://schemas.microsoft.com/office/drawing/2014/main" id="{B19FCBE9-BEA6-61FF-5925-0EE7345213E8}"/>
              </a:ext>
            </a:extLst>
          </p:cNvPr>
          <p:cNvSpPr/>
          <p:nvPr/>
        </p:nvSpPr>
        <p:spPr>
          <a:xfrm flipH="1">
            <a:off x="9283569" y="5322036"/>
            <a:ext cx="2856931" cy="955925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oogle Shape;770;p67"/>
          <p:cNvPicPr preferRelativeResize="0"/>
          <p:nvPr/>
        </p:nvPicPr>
        <p:blipFill rotWithShape="1">
          <a:blip r:embed="rId5"/>
          <a:srcRect l="57788" t="61963" r="13517" b="4506"/>
          <a:stretch>
            <a:fillRect/>
          </a:stretch>
        </p:blipFill>
        <p:spPr>
          <a:xfrm>
            <a:off x="6614789" y="2019484"/>
            <a:ext cx="2131057" cy="3186286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4" name="Google Shape;771;p67"/>
          <p:cNvPicPr preferRelativeResize="0"/>
          <p:nvPr/>
        </p:nvPicPr>
        <p:blipFill rotWithShape="1">
          <a:blip r:embed="rId6"/>
          <a:srcRect l="4888" r="11120" b="2229"/>
          <a:stretch>
            <a:fillRect/>
          </a:stretch>
        </p:blipFill>
        <p:spPr>
          <a:xfrm>
            <a:off x="9431478" y="2032397"/>
            <a:ext cx="1747966" cy="3173373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38E10E7-6E88-F196-5BCA-40FB37D2532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429" t="13210" r="17326" b="12045"/>
          <a:stretch/>
        </p:blipFill>
        <p:spPr>
          <a:xfrm>
            <a:off x="3289548" y="2074911"/>
            <a:ext cx="2816689" cy="313085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24E1ACA-50C3-D8C0-0517-5CCD353537F8}"/>
              </a:ext>
            </a:extLst>
          </p:cNvPr>
          <p:cNvSpPr txBox="1"/>
          <p:nvPr/>
        </p:nvSpPr>
        <p:spPr>
          <a:xfrm rot="5400000">
            <a:off x="4676367" y="3422893"/>
            <a:ext cx="37586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Amaranth" panose="02000503050000020004" pitchFamily="2" charset="0"/>
              </a:rPr>
              <a:t>………………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2E4C031-3BEB-87A3-E559-ACED3AACA635}"/>
              </a:ext>
            </a:extLst>
          </p:cNvPr>
          <p:cNvSpPr txBox="1"/>
          <p:nvPr/>
        </p:nvSpPr>
        <p:spPr>
          <a:xfrm rot="5400000">
            <a:off x="7266848" y="3544890"/>
            <a:ext cx="37586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Amaranth" panose="02000503050000020004" pitchFamily="2" charset="0"/>
              </a:rPr>
              <a:t>………………</a:t>
            </a:r>
          </a:p>
        </p:txBody>
      </p:sp>
      <p:pic>
        <p:nvPicPr>
          <p:cNvPr id="21" name="Google Shape;769;p67"/>
          <p:cNvPicPr preferRelativeResize="0"/>
          <p:nvPr/>
        </p:nvPicPr>
        <p:blipFill rotWithShape="1">
          <a:blip r:embed="rId8"/>
          <a:srcRect l="9740" t="7876" r="9294" b="7606"/>
          <a:stretch>
            <a:fillRect/>
          </a:stretch>
        </p:blipFill>
        <p:spPr>
          <a:xfrm>
            <a:off x="903351" y="2092296"/>
            <a:ext cx="1720202" cy="309609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12823D7-7B60-D634-F336-44D922920CA0}"/>
              </a:ext>
            </a:extLst>
          </p:cNvPr>
          <p:cNvSpPr txBox="1"/>
          <p:nvPr/>
        </p:nvSpPr>
        <p:spPr>
          <a:xfrm rot="5400000">
            <a:off x="1240681" y="3544890"/>
            <a:ext cx="37586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Amaranth" panose="02000503050000020004" pitchFamily="2" charset="0"/>
              </a:rPr>
              <a:t>………………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4C249EE-811F-22C6-BED6-00C9E052F88C}"/>
              </a:ext>
            </a:extLst>
          </p:cNvPr>
          <p:cNvGrpSpPr/>
          <p:nvPr/>
        </p:nvGrpSpPr>
        <p:grpSpPr>
          <a:xfrm rot="16200000" flipV="1">
            <a:off x="10811215" y="5447460"/>
            <a:ext cx="1143040" cy="1162926"/>
            <a:chOff x="0" y="0"/>
            <a:chExt cx="3280648" cy="2998839"/>
          </a:xfrm>
        </p:grpSpPr>
        <p:sp>
          <p:nvSpPr>
            <p:cNvPr id="50" name="Rectangle 6">
              <a:extLst>
                <a:ext uri="{FF2B5EF4-FFF2-40B4-BE49-F238E27FC236}">
                  <a16:creationId xmlns:a16="http://schemas.microsoft.com/office/drawing/2014/main" id="{4930E085-1AE5-41FE-2B7A-A70B6195DA5E}"/>
                </a:ext>
              </a:extLst>
            </p:cNvPr>
            <p:cNvSpPr/>
            <p:nvPr/>
          </p:nvSpPr>
          <p:spPr>
            <a:xfrm>
              <a:off x="0" y="0"/>
              <a:ext cx="3255882" cy="2998839"/>
            </a:xfrm>
            <a:custGeom>
              <a:avLst/>
              <a:gdLst>
                <a:gd name="connsiteX0" fmla="*/ 0 w 2736304"/>
                <a:gd name="connsiteY0" fmla="*/ 0 h 2520280"/>
                <a:gd name="connsiteX1" fmla="*/ 2736304 w 2736304"/>
                <a:gd name="connsiteY1" fmla="*/ 0 h 2520280"/>
                <a:gd name="connsiteX2" fmla="*/ 2736304 w 2736304"/>
                <a:gd name="connsiteY2" fmla="*/ 2520280 h 2520280"/>
                <a:gd name="connsiteX3" fmla="*/ 0 w 2736304"/>
                <a:gd name="connsiteY3" fmla="*/ 2520280 h 2520280"/>
                <a:gd name="connsiteX4" fmla="*/ 0 w 2736304"/>
                <a:gd name="connsiteY4" fmla="*/ 0 h 2520280"/>
                <a:gd name="connsiteX0" fmla="*/ 0 w 2736304"/>
                <a:gd name="connsiteY0" fmla="*/ 0 h 2520280"/>
                <a:gd name="connsiteX1" fmla="*/ 2736304 w 2736304"/>
                <a:gd name="connsiteY1" fmla="*/ 0 h 2520280"/>
                <a:gd name="connsiteX2" fmla="*/ 0 w 2736304"/>
                <a:gd name="connsiteY2" fmla="*/ 2520280 h 2520280"/>
                <a:gd name="connsiteX3" fmla="*/ 0 w 2736304"/>
                <a:gd name="connsiteY3" fmla="*/ 0 h 2520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36304" h="2520280">
                  <a:moveTo>
                    <a:pt x="0" y="0"/>
                  </a:moveTo>
                  <a:lnTo>
                    <a:pt x="2736304" y="0"/>
                  </a:lnTo>
                  <a:lnTo>
                    <a:pt x="0" y="25202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: Shape 87">
              <a:extLst>
                <a:ext uri="{FF2B5EF4-FFF2-40B4-BE49-F238E27FC236}">
                  <a16:creationId xmlns:a16="http://schemas.microsoft.com/office/drawing/2014/main" id="{E870ADA3-99C6-2BD1-4A58-0337E8685395}"/>
                </a:ext>
              </a:extLst>
            </p:cNvPr>
            <p:cNvSpPr/>
            <p:nvPr/>
          </p:nvSpPr>
          <p:spPr>
            <a:xfrm>
              <a:off x="112420" y="112192"/>
              <a:ext cx="2640940" cy="2432445"/>
            </a:xfrm>
            <a:custGeom>
              <a:avLst/>
              <a:gdLst>
                <a:gd name="connsiteX0" fmla="*/ 2429972 w 3255882"/>
                <a:gd name="connsiteY0" fmla="*/ 0 h 2998839"/>
                <a:gd name="connsiteX1" fmla="*/ 3255882 w 3255882"/>
                <a:gd name="connsiteY1" fmla="*/ 0 h 2998839"/>
                <a:gd name="connsiteX2" fmla="*/ 0 w 3255882"/>
                <a:gd name="connsiteY2" fmla="*/ 2998839 h 2998839"/>
                <a:gd name="connsiteX3" fmla="*/ 0 w 3255882"/>
                <a:gd name="connsiteY3" fmla="*/ 2238132 h 2998839"/>
                <a:gd name="connsiteX4" fmla="*/ 2429972 w 3255882"/>
                <a:gd name="connsiteY4" fmla="*/ 0 h 2998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5882" h="2998839">
                  <a:moveTo>
                    <a:pt x="2429972" y="0"/>
                  </a:moveTo>
                  <a:lnTo>
                    <a:pt x="3255882" y="0"/>
                  </a:lnTo>
                  <a:lnTo>
                    <a:pt x="0" y="2998839"/>
                  </a:lnTo>
                  <a:lnTo>
                    <a:pt x="0" y="2238132"/>
                  </a:lnTo>
                  <a:lnTo>
                    <a:pt x="2429972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2" name="Freeform: Shape 89">
              <a:extLst>
                <a:ext uri="{FF2B5EF4-FFF2-40B4-BE49-F238E27FC236}">
                  <a16:creationId xmlns:a16="http://schemas.microsoft.com/office/drawing/2014/main" id="{49265AA3-A410-9EBE-707E-A4A0E130DC33}"/>
                </a:ext>
              </a:extLst>
            </p:cNvPr>
            <p:cNvSpPr/>
            <p:nvPr/>
          </p:nvSpPr>
          <p:spPr>
            <a:xfrm>
              <a:off x="1233588" y="4"/>
              <a:ext cx="2047060" cy="1124742"/>
            </a:xfrm>
            <a:custGeom>
              <a:avLst/>
              <a:gdLst>
                <a:gd name="connsiteX0" fmla="*/ 1221151 w 2047061"/>
                <a:gd name="connsiteY0" fmla="*/ 0 h 1124744"/>
                <a:gd name="connsiteX1" fmla="*/ 2047061 w 2047061"/>
                <a:gd name="connsiteY1" fmla="*/ 0 h 1124744"/>
                <a:gd name="connsiteX2" fmla="*/ 825911 w 2047061"/>
                <a:gd name="connsiteY2" fmla="*/ 1124744 h 1124744"/>
                <a:gd name="connsiteX3" fmla="*/ 0 w 2047061"/>
                <a:gd name="connsiteY3" fmla="*/ 1124744 h 1124744"/>
                <a:gd name="connsiteX4" fmla="*/ 1221151 w 2047061"/>
                <a:gd name="connsiteY4" fmla="*/ 0 h 1124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47061" h="1124744">
                  <a:moveTo>
                    <a:pt x="1221151" y="0"/>
                  </a:moveTo>
                  <a:lnTo>
                    <a:pt x="2047061" y="0"/>
                  </a:lnTo>
                  <a:lnTo>
                    <a:pt x="825911" y="1124744"/>
                  </a:lnTo>
                  <a:lnTo>
                    <a:pt x="0" y="1124744"/>
                  </a:lnTo>
                  <a:lnTo>
                    <a:pt x="12211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04944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BD28CB09-2868-F98E-AF89-E1F251A650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911"/>
          <a:stretch/>
        </p:blipFill>
        <p:spPr>
          <a:xfrm>
            <a:off x="8200994" y="-1898231"/>
            <a:ext cx="3944422" cy="42832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D28CB09-2868-F98E-AF89-E1F251A650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911"/>
          <a:stretch/>
        </p:blipFill>
        <p:spPr>
          <a:xfrm>
            <a:off x="9420209" y="-1087974"/>
            <a:ext cx="2452106" cy="2662756"/>
          </a:xfrm>
          <a:prstGeom prst="rect">
            <a:avLst/>
          </a:prstGeom>
        </p:spPr>
      </p:pic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69241165-0208-4909-9653-F4B924132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78073" y="6008635"/>
            <a:ext cx="681067" cy="409343"/>
          </a:xfrm>
        </p:spPr>
        <p:txBody>
          <a:bodyPr/>
          <a:lstStyle/>
          <a:p>
            <a:fld id="{96E69268-9C8B-4EBF-A9EE-DC5DC2D48DC3}" type="slidenum">
              <a:rPr lang="en-US" sz="2800" smtClean="0">
                <a:solidFill>
                  <a:schemeClr val="tx2"/>
                </a:solidFill>
              </a:rPr>
              <a:pPr/>
              <a:t>26</a:t>
            </a:fld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303143" y="341128"/>
            <a:ext cx="586409" cy="657755"/>
          </a:xfrm>
          <a:prstGeom prst="ellipse">
            <a:avLst/>
          </a:prstGeom>
          <a:solidFill>
            <a:srgbClr val="CBD0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4C249EE-811F-22C6-BED6-00C9E052F88C}"/>
              </a:ext>
            </a:extLst>
          </p:cNvPr>
          <p:cNvGrpSpPr/>
          <p:nvPr/>
        </p:nvGrpSpPr>
        <p:grpSpPr>
          <a:xfrm rot="16200000" flipV="1">
            <a:off x="10779475" y="5464437"/>
            <a:ext cx="1143040" cy="1162926"/>
            <a:chOff x="0" y="0"/>
            <a:chExt cx="3280648" cy="2998839"/>
          </a:xfrm>
        </p:grpSpPr>
        <p:sp>
          <p:nvSpPr>
            <p:cNvPr id="50" name="Rectangle 6">
              <a:extLst>
                <a:ext uri="{FF2B5EF4-FFF2-40B4-BE49-F238E27FC236}">
                  <a16:creationId xmlns:a16="http://schemas.microsoft.com/office/drawing/2014/main" id="{4930E085-1AE5-41FE-2B7A-A70B6195DA5E}"/>
                </a:ext>
              </a:extLst>
            </p:cNvPr>
            <p:cNvSpPr/>
            <p:nvPr/>
          </p:nvSpPr>
          <p:spPr>
            <a:xfrm>
              <a:off x="0" y="0"/>
              <a:ext cx="3255882" cy="2998839"/>
            </a:xfrm>
            <a:custGeom>
              <a:avLst/>
              <a:gdLst>
                <a:gd name="connsiteX0" fmla="*/ 0 w 2736304"/>
                <a:gd name="connsiteY0" fmla="*/ 0 h 2520280"/>
                <a:gd name="connsiteX1" fmla="*/ 2736304 w 2736304"/>
                <a:gd name="connsiteY1" fmla="*/ 0 h 2520280"/>
                <a:gd name="connsiteX2" fmla="*/ 2736304 w 2736304"/>
                <a:gd name="connsiteY2" fmla="*/ 2520280 h 2520280"/>
                <a:gd name="connsiteX3" fmla="*/ 0 w 2736304"/>
                <a:gd name="connsiteY3" fmla="*/ 2520280 h 2520280"/>
                <a:gd name="connsiteX4" fmla="*/ 0 w 2736304"/>
                <a:gd name="connsiteY4" fmla="*/ 0 h 2520280"/>
                <a:gd name="connsiteX0" fmla="*/ 0 w 2736304"/>
                <a:gd name="connsiteY0" fmla="*/ 0 h 2520280"/>
                <a:gd name="connsiteX1" fmla="*/ 2736304 w 2736304"/>
                <a:gd name="connsiteY1" fmla="*/ 0 h 2520280"/>
                <a:gd name="connsiteX2" fmla="*/ 0 w 2736304"/>
                <a:gd name="connsiteY2" fmla="*/ 2520280 h 2520280"/>
                <a:gd name="connsiteX3" fmla="*/ 0 w 2736304"/>
                <a:gd name="connsiteY3" fmla="*/ 0 h 2520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36304" h="2520280">
                  <a:moveTo>
                    <a:pt x="0" y="0"/>
                  </a:moveTo>
                  <a:lnTo>
                    <a:pt x="2736304" y="0"/>
                  </a:lnTo>
                  <a:lnTo>
                    <a:pt x="0" y="25202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: Shape 87">
              <a:extLst>
                <a:ext uri="{FF2B5EF4-FFF2-40B4-BE49-F238E27FC236}">
                  <a16:creationId xmlns:a16="http://schemas.microsoft.com/office/drawing/2014/main" id="{E870ADA3-99C6-2BD1-4A58-0337E8685395}"/>
                </a:ext>
              </a:extLst>
            </p:cNvPr>
            <p:cNvSpPr/>
            <p:nvPr/>
          </p:nvSpPr>
          <p:spPr>
            <a:xfrm>
              <a:off x="112420" y="112192"/>
              <a:ext cx="2640940" cy="2432445"/>
            </a:xfrm>
            <a:custGeom>
              <a:avLst/>
              <a:gdLst>
                <a:gd name="connsiteX0" fmla="*/ 2429972 w 3255882"/>
                <a:gd name="connsiteY0" fmla="*/ 0 h 2998839"/>
                <a:gd name="connsiteX1" fmla="*/ 3255882 w 3255882"/>
                <a:gd name="connsiteY1" fmla="*/ 0 h 2998839"/>
                <a:gd name="connsiteX2" fmla="*/ 0 w 3255882"/>
                <a:gd name="connsiteY2" fmla="*/ 2998839 h 2998839"/>
                <a:gd name="connsiteX3" fmla="*/ 0 w 3255882"/>
                <a:gd name="connsiteY3" fmla="*/ 2238132 h 2998839"/>
                <a:gd name="connsiteX4" fmla="*/ 2429972 w 3255882"/>
                <a:gd name="connsiteY4" fmla="*/ 0 h 2998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5882" h="2998839">
                  <a:moveTo>
                    <a:pt x="2429972" y="0"/>
                  </a:moveTo>
                  <a:lnTo>
                    <a:pt x="3255882" y="0"/>
                  </a:lnTo>
                  <a:lnTo>
                    <a:pt x="0" y="2998839"/>
                  </a:lnTo>
                  <a:lnTo>
                    <a:pt x="0" y="2238132"/>
                  </a:lnTo>
                  <a:lnTo>
                    <a:pt x="2429972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2" name="Freeform: Shape 89">
              <a:extLst>
                <a:ext uri="{FF2B5EF4-FFF2-40B4-BE49-F238E27FC236}">
                  <a16:creationId xmlns:a16="http://schemas.microsoft.com/office/drawing/2014/main" id="{49265AA3-A410-9EBE-707E-A4A0E130DC33}"/>
                </a:ext>
              </a:extLst>
            </p:cNvPr>
            <p:cNvSpPr/>
            <p:nvPr/>
          </p:nvSpPr>
          <p:spPr>
            <a:xfrm>
              <a:off x="1233588" y="4"/>
              <a:ext cx="2047060" cy="1124742"/>
            </a:xfrm>
            <a:custGeom>
              <a:avLst/>
              <a:gdLst>
                <a:gd name="connsiteX0" fmla="*/ 1221151 w 2047061"/>
                <a:gd name="connsiteY0" fmla="*/ 0 h 1124744"/>
                <a:gd name="connsiteX1" fmla="*/ 2047061 w 2047061"/>
                <a:gd name="connsiteY1" fmla="*/ 0 h 1124744"/>
                <a:gd name="connsiteX2" fmla="*/ 825911 w 2047061"/>
                <a:gd name="connsiteY2" fmla="*/ 1124744 h 1124744"/>
                <a:gd name="connsiteX3" fmla="*/ 0 w 2047061"/>
                <a:gd name="connsiteY3" fmla="*/ 1124744 h 1124744"/>
                <a:gd name="connsiteX4" fmla="*/ 1221151 w 2047061"/>
                <a:gd name="connsiteY4" fmla="*/ 0 h 1124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47061" h="1124744">
                  <a:moveTo>
                    <a:pt x="1221151" y="0"/>
                  </a:moveTo>
                  <a:lnTo>
                    <a:pt x="2047061" y="0"/>
                  </a:lnTo>
                  <a:lnTo>
                    <a:pt x="825911" y="1124744"/>
                  </a:lnTo>
                  <a:lnTo>
                    <a:pt x="0" y="1124744"/>
                  </a:lnTo>
                  <a:lnTo>
                    <a:pt x="12211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21" name="Title 1">
            <a:extLst>
              <a:ext uri="{FF2B5EF4-FFF2-40B4-BE49-F238E27FC236}">
                <a16:creationId xmlns:a16="http://schemas.microsoft.com/office/drawing/2014/main" id="{756B2CFF-5179-7BAB-E0AC-E6E673316880}"/>
              </a:ext>
            </a:extLst>
          </p:cNvPr>
          <p:cNvSpPr txBox="1">
            <a:spLocks/>
          </p:cNvSpPr>
          <p:nvPr/>
        </p:nvSpPr>
        <p:spPr>
          <a:xfrm>
            <a:off x="2827352" y="821312"/>
            <a:ext cx="6912995" cy="835267"/>
          </a:xfrm>
          <a:prstGeom prst="rect">
            <a:avLst/>
          </a:prstGeom>
        </p:spPr>
        <p:txBody>
          <a:bodyPr vert="horz" lIns="121899" tIns="60949" rIns="121899" bIns="60949" rtlCol="0" anchor="ctr">
            <a:noAutofit/>
          </a:bodyPr>
          <a:lstStyle>
            <a:lvl1pPr algn="l" defTabSz="1218987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>
                <a:latin typeface="Segoe UI" panose="020B0502040204020203" pitchFamily="34" charset="0"/>
                <a:cs typeface="Segoe UI" panose="020B0502040204020203" pitchFamily="34" charset="0"/>
              </a:rPr>
              <a:t>Bidhaa za </a:t>
            </a:r>
            <a:r>
              <a:rPr lang="en-US" b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mifupa</a:t>
            </a:r>
            <a:r>
              <a:rPr lang="en-US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b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na</a:t>
            </a:r>
            <a:r>
              <a:rPr lang="en-US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b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viungo</a:t>
            </a:r>
            <a:endParaRPr lang="pl-PL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lum bright="70000" contrast="-70000"/>
          </a:blip>
          <a:srcRect t="7802" r="85185" b="66442"/>
          <a:stretch/>
        </p:blipFill>
        <p:spPr>
          <a:xfrm>
            <a:off x="454932" y="243404"/>
            <a:ext cx="1172158" cy="17674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11555" t="760" r="158" b="-760"/>
          <a:stretch/>
        </p:blipFill>
        <p:spPr>
          <a:xfrm>
            <a:off x="1463349" y="1820575"/>
            <a:ext cx="9182913" cy="503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244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141" y="511864"/>
            <a:ext cx="6096670" cy="57728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D28CB09-2868-F98E-AF89-E1F251A650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911"/>
          <a:stretch/>
        </p:blipFill>
        <p:spPr>
          <a:xfrm>
            <a:off x="8200994" y="-1898231"/>
            <a:ext cx="3944422" cy="42832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D28CB09-2868-F98E-AF89-E1F251A650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911"/>
          <a:stretch/>
        </p:blipFill>
        <p:spPr>
          <a:xfrm>
            <a:off x="9420209" y="-1087974"/>
            <a:ext cx="2452106" cy="2662756"/>
          </a:xfrm>
          <a:prstGeom prst="rect">
            <a:avLst/>
          </a:prstGeom>
        </p:spPr>
      </p:pic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69241165-0208-4909-9653-F4B924132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9944" y="5940676"/>
            <a:ext cx="681067" cy="409343"/>
          </a:xfrm>
        </p:spPr>
        <p:txBody>
          <a:bodyPr/>
          <a:lstStyle/>
          <a:p>
            <a:fld id="{96E69268-9C8B-4EBF-A9EE-DC5DC2D48DC3}" type="slidenum">
              <a:rPr lang="en-US" sz="2800" b="0" smtClean="0">
                <a:solidFill>
                  <a:schemeClr val="tx2"/>
                </a:solidFill>
              </a:rPr>
              <a:pPr/>
              <a:t>27</a:t>
            </a:fld>
            <a:endParaRPr lang="en-US" b="0" dirty="0">
              <a:solidFill>
                <a:schemeClr val="tx2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303143" y="341128"/>
            <a:ext cx="586409" cy="657755"/>
          </a:xfrm>
          <a:prstGeom prst="ellipse">
            <a:avLst/>
          </a:prstGeom>
          <a:solidFill>
            <a:srgbClr val="CBD0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4C249EE-811F-22C6-BED6-00C9E052F88C}"/>
              </a:ext>
            </a:extLst>
          </p:cNvPr>
          <p:cNvGrpSpPr/>
          <p:nvPr/>
        </p:nvGrpSpPr>
        <p:grpSpPr>
          <a:xfrm rot="16200000" flipV="1">
            <a:off x="10812631" y="5402524"/>
            <a:ext cx="1143040" cy="1162926"/>
            <a:chOff x="0" y="0"/>
            <a:chExt cx="3280648" cy="2998839"/>
          </a:xfrm>
        </p:grpSpPr>
        <p:sp>
          <p:nvSpPr>
            <p:cNvPr id="50" name="Rectangle 6">
              <a:extLst>
                <a:ext uri="{FF2B5EF4-FFF2-40B4-BE49-F238E27FC236}">
                  <a16:creationId xmlns:a16="http://schemas.microsoft.com/office/drawing/2014/main" id="{4930E085-1AE5-41FE-2B7A-A70B6195DA5E}"/>
                </a:ext>
              </a:extLst>
            </p:cNvPr>
            <p:cNvSpPr/>
            <p:nvPr/>
          </p:nvSpPr>
          <p:spPr>
            <a:xfrm>
              <a:off x="0" y="0"/>
              <a:ext cx="3255882" cy="2998839"/>
            </a:xfrm>
            <a:custGeom>
              <a:avLst/>
              <a:gdLst>
                <a:gd name="connsiteX0" fmla="*/ 0 w 2736304"/>
                <a:gd name="connsiteY0" fmla="*/ 0 h 2520280"/>
                <a:gd name="connsiteX1" fmla="*/ 2736304 w 2736304"/>
                <a:gd name="connsiteY1" fmla="*/ 0 h 2520280"/>
                <a:gd name="connsiteX2" fmla="*/ 2736304 w 2736304"/>
                <a:gd name="connsiteY2" fmla="*/ 2520280 h 2520280"/>
                <a:gd name="connsiteX3" fmla="*/ 0 w 2736304"/>
                <a:gd name="connsiteY3" fmla="*/ 2520280 h 2520280"/>
                <a:gd name="connsiteX4" fmla="*/ 0 w 2736304"/>
                <a:gd name="connsiteY4" fmla="*/ 0 h 2520280"/>
                <a:gd name="connsiteX0" fmla="*/ 0 w 2736304"/>
                <a:gd name="connsiteY0" fmla="*/ 0 h 2520280"/>
                <a:gd name="connsiteX1" fmla="*/ 2736304 w 2736304"/>
                <a:gd name="connsiteY1" fmla="*/ 0 h 2520280"/>
                <a:gd name="connsiteX2" fmla="*/ 0 w 2736304"/>
                <a:gd name="connsiteY2" fmla="*/ 2520280 h 2520280"/>
                <a:gd name="connsiteX3" fmla="*/ 0 w 2736304"/>
                <a:gd name="connsiteY3" fmla="*/ 0 h 2520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36304" h="2520280">
                  <a:moveTo>
                    <a:pt x="0" y="0"/>
                  </a:moveTo>
                  <a:lnTo>
                    <a:pt x="2736304" y="0"/>
                  </a:lnTo>
                  <a:lnTo>
                    <a:pt x="0" y="25202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: Shape 87">
              <a:extLst>
                <a:ext uri="{FF2B5EF4-FFF2-40B4-BE49-F238E27FC236}">
                  <a16:creationId xmlns:a16="http://schemas.microsoft.com/office/drawing/2014/main" id="{E870ADA3-99C6-2BD1-4A58-0337E8685395}"/>
                </a:ext>
              </a:extLst>
            </p:cNvPr>
            <p:cNvSpPr/>
            <p:nvPr/>
          </p:nvSpPr>
          <p:spPr>
            <a:xfrm>
              <a:off x="112420" y="112192"/>
              <a:ext cx="2640940" cy="2432445"/>
            </a:xfrm>
            <a:custGeom>
              <a:avLst/>
              <a:gdLst>
                <a:gd name="connsiteX0" fmla="*/ 2429972 w 3255882"/>
                <a:gd name="connsiteY0" fmla="*/ 0 h 2998839"/>
                <a:gd name="connsiteX1" fmla="*/ 3255882 w 3255882"/>
                <a:gd name="connsiteY1" fmla="*/ 0 h 2998839"/>
                <a:gd name="connsiteX2" fmla="*/ 0 w 3255882"/>
                <a:gd name="connsiteY2" fmla="*/ 2998839 h 2998839"/>
                <a:gd name="connsiteX3" fmla="*/ 0 w 3255882"/>
                <a:gd name="connsiteY3" fmla="*/ 2238132 h 2998839"/>
                <a:gd name="connsiteX4" fmla="*/ 2429972 w 3255882"/>
                <a:gd name="connsiteY4" fmla="*/ 0 h 2998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5882" h="2998839">
                  <a:moveTo>
                    <a:pt x="2429972" y="0"/>
                  </a:moveTo>
                  <a:lnTo>
                    <a:pt x="3255882" y="0"/>
                  </a:lnTo>
                  <a:lnTo>
                    <a:pt x="0" y="2998839"/>
                  </a:lnTo>
                  <a:lnTo>
                    <a:pt x="0" y="2238132"/>
                  </a:lnTo>
                  <a:lnTo>
                    <a:pt x="2429972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2" name="Freeform: Shape 89">
              <a:extLst>
                <a:ext uri="{FF2B5EF4-FFF2-40B4-BE49-F238E27FC236}">
                  <a16:creationId xmlns:a16="http://schemas.microsoft.com/office/drawing/2014/main" id="{49265AA3-A410-9EBE-707E-A4A0E130DC33}"/>
                </a:ext>
              </a:extLst>
            </p:cNvPr>
            <p:cNvSpPr/>
            <p:nvPr/>
          </p:nvSpPr>
          <p:spPr>
            <a:xfrm>
              <a:off x="1233588" y="4"/>
              <a:ext cx="2047060" cy="1124742"/>
            </a:xfrm>
            <a:custGeom>
              <a:avLst/>
              <a:gdLst>
                <a:gd name="connsiteX0" fmla="*/ 1221151 w 2047061"/>
                <a:gd name="connsiteY0" fmla="*/ 0 h 1124744"/>
                <a:gd name="connsiteX1" fmla="*/ 2047061 w 2047061"/>
                <a:gd name="connsiteY1" fmla="*/ 0 h 1124744"/>
                <a:gd name="connsiteX2" fmla="*/ 825911 w 2047061"/>
                <a:gd name="connsiteY2" fmla="*/ 1124744 h 1124744"/>
                <a:gd name="connsiteX3" fmla="*/ 0 w 2047061"/>
                <a:gd name="connsiteY3" fmla="*/ 1124744 h 1124744"/>
                <a:gd name="connsiteX4" fmla="*/ 1221151 w 2047061"/>
                <a:gd name="connsiteY4" fmla="*/ 0 h 1124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47061" h="1124744">
                  <a:moveTo>
                    <a:pt x="1221151" y="0"/>
                  </a:moveTo>
                  <a:lnTo>
                    <a:pt x="2047061" y="0"/>
                  </a:lnTo>
                  <a:lnTo>
                    <a:pt x="825911" y="1124744"/>
                  </a:lnTo>
                  <a:lnTo>
                    <a:pt x="0" y="1124744"/>
                  </a:lnTo>
                  <a:lnTo>
                    <a:pt x="12211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21" name="Title 1">
            <a:extLst>
              <a:ext uri="{FF2B5EF4-FFF2-40B4-BE49-F238E27FC236}">
                <a16:creationId xmlns:a16="http://schemas.microsoft.com/office/drawing/2014/main" id="{756B2CFF-5179-7BAB-E0AC-E6E673316880}"/>
              </a:ext>
            </a:extLst>
          </p:cNvPr>
          <p:cNvSpPr txBox="1">
            <a:spLocks/>
          </p:cNvSpPr>
          <p:nvPr/>
        </p:nvSpPr>
        <p:spPr>
          <a:xfrm rot="16200000">
            <a:off x="-34516" y="3023777"/>
            <a:ext cx="2487946" cy="835267"/>
          </a:xfrm>
          <a:prstGeom prst="rect">
            <a:avLst/>
          </a:prstGeom>
        </p:spPr>
        <p:txBody>
          <a:bodyPr vert="horz" lIns="121899" tIns="60949" rIns="121899" bIns="60949" rtlCol="0" anchor="ctr">
            <a:noAutofit/>
          </a:bodyPr>
          <a:lstStyle>
            <a:lvl1pPr algn="l" defTabSz="1218987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Vipodozi</a:t>
            </a:r>
            <a:endParaRPr lang="pl-PL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lum bright="70000" contrast="-70000"/>
          </a:blip>
          <a:srcRect t="7802" r="85185" b="66442"/>
          <a:stretch/>
        </p:blipFill>
        <p:spPr>
          <a:xfrm>
            <a:off x="454932" y="243404"/>
            <a:ext cx="1172158" cy="17674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8E0ABB5-D0D5-D976-1259-6CE7F2E6A5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6877" y="695258"/>
            <a:ext cx="3822263" cy="540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964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BD28CB09-2868-F98E-AF89-E1F251A650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911"/>
          <a:stretch/>
        </p:blipFill>
        <p:spPr>
          <a:xfrm>
            <a:off x="8200994" y="-1898231"/>
            <a:ext cx="3944422" cy="42832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D28CB09-2868-F98E-AF89-E1F251A650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911"/>
          <a:stretch/>
        </p:blipFill>
        <p:spPr>
          <a:xfrm>
            <a:off x="9420209" y="-1087974"/>
            <a:ext cx="2452106" cy="2662756"/>
          </a:xfrm>
          <a:prstGeom prst="rect">
            <a:avLst/>
          </a:prstGeom>
        </p:spPr>
      </p:pic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69241165-0208-4909-9653-F4B924132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3143" y="6008635"/>
            <a:ext cx="681067" cy="350865"/>
          </a:xfrm>
        </p:spPr>
        <p:txBody>
          <a:bodyPr/>
          <a:lstStyle/>
          <a:p>
            <a:fld id="{96E69268-9C8B-4EBF-A9EE-DC5DC2D48DC3}" type="slidenum">
              <a:rPr lang="en-US" sz="2400" b="0" smtClean="0">
                <a:solidFill>
                  <a:schemeClr val="tx2"/>
                </a:solidFill>
              </a:rPr>
              <a:pPr/>
              <a:t>28</a:t>
            </a:fld>
            <a:endParaRPr lang="en-US" sz="2400" b="0" dirty="0">
              <a:solidFill>
                <a:schemeClr val="tx2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303143" y="341128"/>
            <a:ext cx="586409" cy="657755"/>
          </a:xfrm>
          <a:prstGeom prst="ellipse">
            <a:avLst/>
          </a:prstGeom>
          <a:solidFill>
            <a:srgbClr val="CBD0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4C249EE-811F-22C6-BED6-00C9E052F88C}"/>
              </a:ext>
            </a:extLst>
          </p:cNvPr>
          <p:cNvGrpSpPr/>
          <p:nvPr/>
        </p:nvGrpSpPr>
        <p:grpSpPr>
          <a:xfrm rot="16200000" flipV="1">
            <a:off x="10752072" y="5422665"/>
            <a:ext cx="1143040" cy="1162926"/>
            <a:chOff x="0" y="0"/>
            <a:chExt cx="3280648" cy="2998839"/>
          </a:xfrm>
        </p:grpSpPr>
        <p:sp>
          <p:nvSpPr>
            <p:cNvPr id="50" name="Rectangle 6">
              <a:extLst>
                <a:ext uri="{FF2B5EF4-FFF2-40B4-BE49-F238E27FC236}">
                  <a16:creationId xmlns:a16="http://schemas.microsoft.com/office/drawing/2014/main" id="{4930E085-1AE5-41FE-2B7A-A70B6195DA5E}"/>
                </a:ext>
              </a:extLst>
            </p:cNvPr>
            <p:cNvSpPr/>
            <p:nvPr/>
          </p:nvSpPr>
          <p:spPr>
            <a:xfrm>
              <a:off x="0" y="0"/>
              <a:ext cx="3255882" cy="2998839"/>
            </a:xfrm>
            <a:custGeom>
              <a:avLst/>
              <a:gdLst>
                <a:gd name="connsiteX0" fmla="*/ 0 w 2736304"/>
                <a:gd name="connsiteY0" fmla="*/ 0 h 2520280"/>
                <a:gd name="connsiteX1" fmla="*/ 2736304 w 2736304"/>
                <a:gd name="connsiteY1" fmla="*/ 0 h 2520280"/>
                <a:gd name="connsiteX2" fmla="*/ 2736304 w 2736304"/>
                <a:gd name="connsiteY2" fmla="*/ 2520280 h 2520280"/>
                <a:gd name="connsiteX3" fmla="*/ 0 w 2736304"/>
                <a:gd name="connsiteY3" fmla="*/ 2520280 h 2520280"/>
                <a:gd name="connsiteX4" fmla="*/ 0 w 2736304"/>
                <a:gd name="connsiteY4" fmla="*/ 0 h 2520280"/>
                <a:gd name="connsiteX0" fmla="*/ 0 w 2736304"/>
                <a:gd name="connsiteY0" fmla="*/ 0 h 2520280"/>
                <a:gd name="connsiteX1" fmla="*/ 2736304 w 2736304"/>
                <a:gd name="connsiteY1" fmla="*/ 0 h 2520280"/>
                <a:gd name="connsiteX2" fmla="*/ 0 w 2736304"/>
                <a:gd name="connsiteY2" fmla="*/ 2520280 h 2520280"/>
                <a:gd name="connsiteX3" fmla="*/ 0 w 2736304"/>
                <a:gd name="connsiteY3" fmla="*/ 0 h 2520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36304" h="2520280">
                  <a:moveTo>
                    <a:pt x="0" y="0"/>
                  </a:moveTo>
                  <a:lnTo>
                    <a:pt x="2736304" y="0"/>
                  </a:lnTo>
                  <a:lnTo>
                    <a:pt x="0" y="25202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: Shape 87">
              <a:extLst>
                <a:ext uri="{FF2B5EF4-FFF2-40B4-BE49-F238E27FC236}">
                  <a16:creationId xmlns:a16="http://schemas.microsoft.com/office/drawing/2014/main" id="{E870ADA3-99C6-2BD1-4A58-0337E8685395}"/>
                </a:ext>
              </a:extLst>
            </p:cNvPr>
            <p:cNvSpPr/>
            <p:nvPr/>
          </p:nvSpPr>
          <p:spPr>
            <a:xfrm>
              <a:off x="112420" y="112192"/>
              <a:ext cx="2640940" cy="2432445"/>
            </a:xfrm>
            <a:custGeom>
              <a:avLst/>
              <a:gdLst>
                <a:gd name="connsiteX0" fmla="*/ 2429972 w 3255882"/>
                <a:gd name="connsiteY0" fmla="*/ 0 h 2998839"/>
                <a:gd name="connsiteX1" fmla="*/ 3255882 w 3255882"/>
                <a:gd name="connsiteY1" fmla="*/ 0 h 2998839"/>
                <a:gd name="connsiteX2" fmla="*/ 0 w 3255882"/>
                <a:gd name="connsiteY2" fmla="*/ 2998839 h 2998839"/>
                <a:gd name="connsiteX3" fmla="*/ 0 w 3255882"/>
                <a:gd name="connsiteY3" fmla="*/ 2238132 h 2998839"/>
                <a:gd name="connsiteX4" fmla="*/ 2429972 w 3255882"/>
                <a:gd name="connsiteY4" fmla="*/ 0 h 2998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5882" h="2998839">
                  <a:moveTo>
                    <a:pt x="2429972" y="0"/>
                  </a:moveTo>
                  <a:lnTo>
                    <a:pt x="3255882" y="0"/>
                  </a:lnTo>
                  <a:lnTo>
                    <a:pt x="0" y="2998839"/>
                  </a:lnTo>
                  <a:lnTo>
                    <a:pt x="0" y="2238132"/>
                  </a:lnTo>
                  <a:lnTo>
                    <a:pt x="2429972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2" name="Freeform: Shape 89">
              <a:extLst>
                <a:ext uri="{FF2B5EF4-FFF2-40B4-BE49-F238E27FC236}">
                  <a16:creationId xmlns:a16="http://schemas.microsoft.com/office/drawing/2014/main" id="{49265AA3-A410-9EBE-707E-A4A0E130DC33}"/>
                </a:ext>
              </a:extLst>
            </p:cNvPr>
            <p:cNvSpPr/>
            <p:nvPr/>
          </p:nvSpPr>
          <p:spPr>
            <a:xfrm>
              <a:off x="1233588" y="4"/>
              <a:ext cx="2047060" cy="1124742"/>
            </a:xfrm>
            <a:custGeom>
              <a:avLst/>
              <a:gdLst>
                <a:gd name="connsiteX0" fmla="*/ 1221151 w 2047061"/>
                <a:gd name="connsiteY0" fmla="*/ 0 h 1124744"/>
                <a:gd name="connsiteX1" fmla="*/ 2047061 w 2047061"/>
                <a:gd name="connsiteY1" fmla="*/ 0 h 1124744"/>
                <a:gd name="connsiteX2" fmla="*/ 825911 w 2047061"/>
                <a:gd name="connsiteY2" fmla="*/ 1124744 h 1124744"/>
                <a:gd name="connsiteX3" fmla="*/ 0 w 2047061"/>
                <a:gd name="connsiteY3" fmla="*/ 1124744 h 1124744"/>
                <a:gd name="connsiteX4" fmla="*/ 1221151 w 2047061"/>
                <a:gd name="connsiteY4" fmla="*/ 0 h 1124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47061" h="1124744">
                  <a:moveTo>
                    <a:pt x="1221151" y="0"/>
                  </a:moveTo>
                  <a:lnTo>
                    <a:pt x="2047061" y="0"/>
                  </a:lnTo>
                  <a:lnTo>
                    <a:pt x="825911" y="1124744"/>
                  </a:lnTo>
                  <a:lnTo>
                    <a:pt x="0" y="1124744"/>
                  </a:lnTo>
                  <a:lnTo>
                    <a:pt x="12211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lum bright="70000" contrast="-70000"/>
          </a:blip>
          <a:srcRect t="7802" r="85185" b="66442"/>
          <a:stretch/>
        </p:blipFill>
        <p:spPr>
          <a:xfrm>
            <a:off x="454932" y="243404"/>
            <a:ext cx="1172158" cy="17674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22648" t="10756" r="27151" b="12742"/>
          <a:stretch/>
        </p:blipFill>
        <p:spPr>
          <a:xfrm>
            <a:off x="1543184" y="1953181"/>
            <a:ext cx="2283238" cy="34794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6963" y="1370835"/>
            <a:ext cx="6526637" cy="4761607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756B2CFF-5179-7BAB-E0AC-E6E673316880}"/>
              </a:ext>
            </a:extLst>
          </p:cNvPr>
          <p:cNvSpPr txBox="1">
            <a:spLocks/>
          </p:cNvSpPr>
          <p:nvPr/>
        </p:nvSpPr>
        <p:spPr>
          <a:xfrm>
            <a:off x="3101956" y="627499"/>
            <a:ext cx="6912995" cy="835267"/>
          </a:xfrm>
          <a:prstGeom prst="rect">
            <a:avLst/>
          </a:prstGeom>
        </p:spPr>
        <p:txBody>
          <a:bodyPr vert="horz" lIns="121899" tIns="60949" rIns="121899" bIns="60949" rtlCol="0" anchor="ctr">
            <a:noAutofit/>
          </a:bodyPr>
          <a:lstStyle>
            <a:lvl1pPr algn="l" defTabSz="1218987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>
                <a:latin typeface="Segoe UI" panose="020B0502040204020203" pitchFamily="34" charset="0"/>
                <a:cs typeface="Segoe UI" panose="020B0502040204020203" pitchFamily="34" charset="0"/>
              </a:rPr>
              <a:t>Bidhaa za </a:t>
            </a:r>
            <a:r>
              <a:rPr lang="en-US" b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kupambana</a:t>
            </a:r>
            <a:r>
              <a:rPr lang="en-US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b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na</a:t>
            </a:r>
            <a:r>
              <a:rPr lang="en-US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b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uzee</a:t>
            </a:r>
            <a:endParaRPr lang="pl-PL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5269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81">
            <a:extLst>
              <a:ext uri="{FF2B5EF4-FFF2-40B4-BE49-F238E27FC236}">
                <a16:creationId xmlns:a16="http://schemas.microsoft.com/office/drawing/2014/main" id="{BD28CB09-2868-F98E-AF89-E1F251A650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39750" r="-11964" b="47531"/>
          <a:stretch/>
        </p:blipFill>
        <p:spPr>
          <a:xfrm>
            <a:off x="1160029" y="5682071"/>
            <a:ext cx="6483162" cy="327991"/>
          </a:xfrm>
          <a:prstGeom prst="rect">
            <a:avLst/>
          </a:prstGeom>
        </p:spPr>
      </p:pic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51A6F059-2462-4760-8260-A6FB1BC4FBD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 cstate="email">
            <a:alphaModFix amt="3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" r="61"/>
          <a:stretch/>
        </p:blipFill>
        <p:spPr>
          <a:xfrm>
            <a:off x="1468820" y="0"/>
            <a:ext cx="10723180" cy="4037142"/>
          </a:xfrm>
          <a:solidFill>
            <a:schemeClr val="accent1"/>
          </a:solidFill>
        </p:spPr>
      </p:pic>
      <p:sp>
        <p:nvSpPr>
          <p:cNvPr id="10" name="Freeform 7">
            <a:extLst>
              <a:ext uri="{FF2B5EF4-FFF2-40B4-BE49-F238E27FC236}">
                <a16:creationId xmlns:a16="http://schemas.microsoft.com/office/drawing/2014/main" id="{7B6D73C7-1FE5-4E73-9D4F-C59DB1A1DC90}"/>
              </a:ext>
            </a:extLst>
          </p:cNvPr>
          <p:cNvSpPr>
            <a:spLocks/>
          </p:cNvSpPr>
          <p:nvPr/>
        </p:nvSpPr>
        <p:spPr bwMode="auto">
          <a:xfrm>
            <a:off x="-395976" y="1"/>
            <a:ext cx="12685711" cy="4776748"/>
          </a:xfrm>
          <a:custGeom>
            <a:avLst/>
            <a:gdLst>
              <a:gd name="T0" fmla="*/ 716 w 3241"/>
              <a:gd name="T1" fmla="*/ 576 h 1226"/>
              <a:gd name="T2" fmla="*/ 1936 w 3241"/>
              <a:gd name="T3" fmla="*/ 1060 h 1226"/>
              <a:gd name="T4" fmla="*/ 3241 w 3241"/>
              <a:gd name="T5" fmla="*/ 800 h 1226"/>
              <a:gd name="T6" fmla="*/ 2086 w 3241"/>
              <a:gd name="T7" fmla="*/ 966 h 1226"/>
              <a:gd name="T8" fmla="*/ 437 w 3241"/>
              <a:gd name="T9" fmla="*/ 0 h 1226"/>
              <a:gd name="T10" fmla="*/ 0 w 3241"/>
              <a:gd name="T11" fmla="*/ 0 h 1226"/>
              <a:gd name="T12" fmla="*/ 0 w 3241"/>
              <a:gd name="T13" fmla="*/ 623 h 1226"/>
              <a:gd name="T14" fmla="*/ 716 w 3241"/>
              <a:gd name="T15" fmla="*/ 576 h 12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241" h="1226">
                <a:moveTo>
                  <a:pt x="716" y="576"/>
                </a:moveTo>
                <a:cubicBezTo>
                  <a:pt x="1176" y="666"/>
                  <a:pt x="1576" y="918"/>
                  <a:pt x="1936" y="1060"/>
                </a:cubicBezTo>
                <a:cubicBezTo>
                  <a:pt x="2292" y="1201"/>
                  <a:pt x="2839" y="1192"/>
                  <a:pt x="3241" y="800"/>
                </a:cubicBezTo>
                <a:cubicBezTo>
                  <a:pt x="3165" y="872"/>
                  <a:pt x="2743" y="1226"/>
                  <a:pt x="2086" y="966"/>
                </a:cubicBezTo>
                <a:cubicBezTo>
                  <a:pt x="1517" y="741"/>
                  <a:pt x="995" y="211"/>
                  <a:pt x="43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623"/>
                  <a:pt x="0" y="623"/>
                  <a:pt x="0" y="623"/>
                </a:cubicBezTo>
                <a:cubicBezTo>
                  <a:pt x="41" y="603"/>
                  <a:pt x="296" y="494"/>
                  <a:pt x="716" y="576"/>
                </a:cubicBezTo>
                <a:close/>
              </a:path>
            </a:pathLst>
          </a:custGeom>
          <a:gradFill>
            <a:gsLst>
              <a:gs pos="79000">
                <a:schemeClr val="accent1">
                  <a:lumMod val="60000"/>
                  <a:lumOff val="40000"/>
                </a:schemeClr>
              </a:gs>
              <a:gs pos="20000">
                <a:schemeClr val="bg2">
                  <a:lumMod val="95000"/>
                  <a:lumOff val="5000"/>
                </a:schemeClr>
              </a:gs>
            </a:gsLst>
            <a:lin ang="0" scaled="1"/>
          </a:gradFill>
          <a:ln>
            <a:noFill/>
          </a:ln>
          <a:effectLst>
            <a:outerShdw blurRad="825500" dist="457200" dir="8100000" algn="tr" rotWithShape="0">
              <a:prstClr val="black">
                <a:alpha val="2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38F1D3-AE06-426F-A875-9F931DCBCFF6}"/>
              </a:ext>
            </a:extLst>
          </p:cNvPr>
          <p:cNvSpPr txBox="1"/>
          <p:nvPr/>
        </p:nvSpPr>
        <p:spPr>
          <a:xfrm>
            <a:off x="6256683" y="620869"/>
            <a:ext cx="4895022" cy="206210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IN" sz="5400" b="1" dirty="0" err="1" smtClean="0">
                <a:solidFill>
                  <a:srgbClr val="FFFFFF"/>
                </a:solidFill>
                <a:latin typeface="AmpleSoft Pro Bold" panose="02000000000000000000" pitchFamily="2" charset="0"/>
                <a:ea typeface="Segoe UI Black" panose="020B0A02040204020203" pitchFamily="34" charset="0"/>
              </a:rPr>
              <a:t>Mfumo</a:t>
            </a:r>
            <a:r>
              <a:rPr lang="en-IN" sz="5400" b="1" dirty="0" smtClean="0">
                <a:solidFill>
                  <a:srgbClr val="FFFFFF"/>
                </a:solidFill>
                <a:latin typeface="AmpleSoft Pro Bold" panose="02000000000000000000" pitchFamily="2" charset="0"/>
                <a:ea typeface="Segoe UI Black" panose="020B0A02040204020203" pitchFamily="34" charset="0"/>
              </a:rPr>
              <a:t> </a:t>
            </a:r>
            <a:r>
              <a:rPr lang="en-IN" sz="5400" b="1" dirty="0" err="1" smtClean="0">
                <a:solidFill>
                  <a:srgbClr val="FFFFFF"/>
                </a:solidFill>
                <a:latin typeface="AmpleSoft Pro Bold" panose="02000000000000000000" pitchFamily="2" charset="0"/>
                <a:ea typeface="Segoe UI Black" panose="020B0A02040204020203" pitchFamily="34" charset="0"/>
              </a:rPr>
              <a:t>wa</a:t>
            </a:r>
            <a:r>
              <a:rPr lang="en-IN" sz="5400" b="1" dirty="0" smtClean="0">
                <a:solidFill>
                  <a:srgbClr val="FFFFFF"/>
                </a:solidFill>
                <a:latin typeface="AmpleSoft Pro Bold" panose="02000000000000000000" pitchFamily="2" charset="0"/>
                <a:ea typeface="Segoe UI Black" panose="020B0A02040204020203" pitchFamily="34" charset="0"/>
              </a:rPr>
              <a:t> </a:t>
            </a:r>
            <a:r>
              <a:rPr lang="en-IN" sz="7500" b="1" dirty="0" smtClean="0">
                <a:solidFill>
                  <a:srgbClr val="FFFFFF"/>
                </a:solidFill>
                <a:latin typeface="AmpleSoft Pro Bold" panose="02000000000000000000" pitchFamily="2" charset="0"/>
                <a:ea typeface="Segoe UI Black" panose="020B0A02040204020203" pitchFamily="34" charset="0"/>
              </a:rPr>
              <a:t>BIASHARA</a:t>
            </a:r>
            <a:endParaRPr lang="en-IN" sz="7500" b="1" dirty="0">
              <a:solidFill>
                <a:srgbClr val="FFFFFF"/>
              </a:solidFill>
              <a:latin typeface="AmpleSoft Pro Bold" panose="02000000000000000000" pitchFamily="2" charset="0"/>
              <a:ea typeface="Segoe UI Black" panose="020B0A0204020402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6719" flipV="1">
            <a:off x="10381735" y="653722"/>
            <a:ext cx="1395404" cy="134173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938F1D3-AE06-426F-A875-9F931DCBCFF6}"/>
              </a:ext>
            </a:extLst>
          </p:cNvPr>
          <p:cNvSpPr txBox="1"/>
          <p:nvPr/>
        </p:nvSpPr>
        <p:spPr>
          <a:xfrm>
            <a:off x="1160029" y="4579989"/>
            <a:ext cx="6160141" cy="98488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IN" sz="2800" b="1" dirty="0" err="1" smtClean="0">
                <a:solidFill>
                  <a:schemeClr val="bg2"/>
                </a:solidFill>
                <a:latin typeface="+mn-lt"/>
                <a:ea typeface="Segoe UI Black" panose="020B0A02040204020203" pitchFamily="34" charset="0"/>
              </a:rPr>
              <a:t>Unawezaje</a:t>
            </a:r>
            <a:r>
              <a:rPr lang="en-IN" sz="2800" b="1" dirty="0" smtClean="0">
                <a:solidFill>
                  <a:schemeClr val="bg2"/>
                </a:solidFill>
                <a:latin typeface="+mn-lt"/>
                <a:ea typeface="Segoe UI Black" panose="020B0A02040204020203" pitchFamily="34" charset="0"/>
              </a:rPr>
              <a:t> </a:t>
            </a:r>
            <a:r>
              <a:rPr lang="en-IN" sz="2800" b="1" dirty="0" err="1" smtClean="0">
                <a:solidFill>
                  <a:schemeClr val="bg2"/>
                </a:solidFill>
                <a:latin typeface="+mn-lt"/>
                <a:ea typeface="Segoe UI Black" panose="020B0A02040204020203" pitchFamily="34" charset="0"/>
              </a:rPr>
              <a:t>kuingiza</a:t>
            </a:r>
            <a:r>
              <a:rPr lang="en-IN" sz="2800" b="1" dirty="0" smtClean="0">
                <a:solidFill>
                  <a:schemeClr val="bg2"/>
                </a:solidFill>
                <a:latin typeface="+mn-lt"/>
                <a:ea typeface="Segoe UI Black" panose="020B0A02040204020203" pitchFamily="34" charset="0"/>
              </a:rPr>
              <a:t> </a:t>
            </a:r>
            <a:r>
              <a:rPr lang="en-IN" sz="2800" b="1" dirty="0" err="1" smtClean="0">
                <a:solidFill>
                  <a:schemeClr val="bg2"/>
                </a:solidFill>
                <a:latin typeface="+mn-lt"/>
                <a:ea typeface="Segoe UI Black" panose="020B0A02040204020203" pitchFamily="34" charset="0"/>
              </a:rPr>
              <a:t>kipato</a:t>
            </a:r>
            <a:r>
              <a:rPr lang="en-IN" sz="2800" b="1" dirty="0" smtClean="0">
                <a:solidFill>
                  <a:schemeClr val="bg2"/>
                </a:solidFill>
                <a:latin typeface="+mn-lt"/>
                <a:ea typeface="Segoe UI Black" panose="020B0A02040204020203" pitchFamily="34" charset="0"/>
              </a:rPr>
              <a:t> </a:t>
            </a:r>
            <a:r>
              <a:rPr lang="en-IN" sz="2800" b="1" dirty="0" err="1" smtClean="0">
                <a:solidFill>
                  <a:schemeClr val="bg2"/>
                </a:solidFill>
                <a:latin typeface="+mn-lt"/>
                <a:ea typeface="Segoe UI Black" panose="020B0A02040204020203" pitchFamily="34" charset="0"/>
              </a:rPr>
              <a:t>kwa</a:t>
            </a:r>
            <a:r>
              <a:rPr lang="en-IN" sz="2800" b="1" dirty="0">
                <a:solidFill>
                  <a:schemeClr val="bg2"/>
                </a:solidFill>
                <a:latin typeface="+mn-lt"/>
                <a:ea typeface="Segoe UI Black" panose="020B0A02040204020203" pitchFamily="34" charset="0"/>
              </a:rPr>
              <a:t> </a:t>
            </a:r>
            <a:endParaRPr lang="en-IN" sz="2800" b="1" dirty="0" smtClean="0">
              <a:solidFill>
                <a:schemeClr val="bg2"/>
              </a:solidFill>
              <a:latin typeface="+mn-lt"/>
              <a:ea typeface="Segoe UI Black" panose="020B0A02040204020203" pitchFamily="34" charset="0"/>
            </a:endParaRPr>
          </a:p>
          <a:p>
            <a:r>
              <a:rPr lang="en-IN" sz="2800" b="1" dirty="0" err="1" smtClean="0">
                <a:solidFill>
                  <a:schemeClr val="bg2"/>
                </a:solidFill>
                <a:latin typeface="+mn-lt"/>
                <a:ea typeface="Segoe UI Black" panose="020B0A02040204020203" pitchFamily="34" charset="0"/>
              </a:rPr>
              <a:t>kufanya</a:t>
            </a:r>
            <a:r>
              <a:rPr lang="en-IN" sz="2800" b="1" dirty="0" smtClean="0">
                <a:solidFill>
                  <a:schemeClr val="bg2"/>
                </a:solidFill>
                <a:latin typeface="+mn-lt"/>
                <a:ea typeface="Segoe UI Black" panose="020B0A02040204020203" pitchFamily="34" charset="0"/>
              </a:rPr>
              <a:t> </a:t>
            </a:r>
            <a:r>
              <a:rPr lang="en-IN" sz="2800" b="1" dirty="0" err="1" smtClean="0">
                <a:solidFill>
                  <a:schemeClr val="bg2"/>
                </a:solidFill>
                <a:latin typeface="+mn-lt"/>
                <a:ea typeface="Segoe UI Black" panose="020B0A02040204020203" pitchFamily="34" charset="0"/>
              </a:rPr>
              <a:t>biashara</a:t>
            </a:r>
            <a:r>
              <a:rPr lang="en-IN" sz="2800" b="1" dirty="0" smtClean="0">
                <a:solidFill>
                  <a:schemeClr val="bg2"/>
                </a:solidFill>
                <a:latin typeface="+mn-lt"/>
                <a:ea typeface="Segoe UI Black" panose="020B0A02040204020203" pitchFamily="34" charset="0"/>
              </a:rPr>
              <a:t> </a:t>
            </a:r>
            <a:r>
              <a:rPr lang="en-IN" sz="2800" b="1" dirty="0" err="1" smtClean="0">
                <a:solidFill>
                  <a:schemeClr val="bg2"/>
                </a:solidFill>
                <a:latin typeface="+mn-lt"/>
                <a:ea typeface="Segoe UI Black" panose="020B0A02040204020203" pitchFamily="34" charset="0"/>
              </a:rPr>
              <a:t>na</a:t>
            </a:r>
            <a:r>
              <a:rPr lang="en-IN" sz="2800" b="1" dirty="0">
                <a:solidFill>
                  <a:schemeClr val="bg2"/>
                </a:solidFill>
                <a:latin typeface="+mn-lt"/>
                <a:ea typeface="Segoe UI Black" panose="020B0A02040204020203" pitchFamily="34" charset="0"/>
              </a:rPr>
              <a:t> </a:t>
            </a:r>
            <a:r>
              <a:rPr lang="en-IN" sz="3600" b="1" dirty="0" smtClean="0">
                <a:solidFill>
                  <a:schemeClr val="bg2"/>
                </a:solidFill>
                <a:latin typeface="+mn-lt"/>
                <a:ea typeface="Segoe UI Black" panose="020B0A02040204020203" pitchFamily="34" charset="0"/>
              </a:rPr>
              <a:t>BF SUMA?</a:t>
            </a:r>
            <a:endParaRPr lang="en-IN" sz="3600" b="1" dirty="0">
              <a:solidFill>
                <a:schemeClr val="bg2"/>
              </a:solidFill>
              <a:latin typeface="+mn-lt"/>
              <a:ea typeface="Segoe UI Black" panose="020B0A02040204020203" pitchFamily="34" charset="0"/>
            </a:endParaRPr>
          </a:p>
        </p:txBody>
      </p:sp>
      <p:pic>
        <p:nvPicPr>
          <p:cNvPr id="15" name="Graphic 105" descr="Business Growth with solid fill">
            <a:extLst>
              <a:ext uri="{FF2B5EF4-FFF2-40B4-BE49-F238E27FC236}">
                <a16:creationId xmlns:a16="http://schemas.microsoft.com/office/drawing/2014/main" id="{6B92960A-BEE3-03C6-129F-B99457228282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25000"/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60029" y="3617851"/>
            <a:ext cx="962138" cy="96213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6719" flipV="1">
            <a:off x="599804" y="760034"/>
            <a:ext cx="804581" cy="77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857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BD28CB09-2868-F98E-AF89-E1F251A650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911"/>
          <a:stretch/>
        </p:blipFill>
        <p:spPr>
          <a:xfrm>
            <a:off x="8200994" y="-1898231"/>
            <a:ext cx="3944422" cy="42832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D28CB09-2868-F98E-AF89-E1F251A650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911"/>
          <a:stretch/>
        </p:blipFill>
        <p:spPr>
          <a:xfrm>
            <a:off x="9390392" y="-1121143"/>
            <a:ext cx="2452106" cy="2662756"/>
          </a:xfrm>
          <a:prstGeom prst="rect">
            <a:avLst/>
          </a:prstGeom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D0C85CFC-2FF3-F7EA-8695-621522995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1140" y="501240"/>
            <a:ext cx="5054747" cy="711081"/>
          </a:xfrm>
        </p:spPr>
        <p:txBody>
          <a:bodyPr/>
          <a:lstStyle/>
          <a:p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Upo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katika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kundi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lipi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?</a:t>
            </a:r>
            <a:endParaRPr lang="en-IN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69241165-0208-4909-9653-F4B924132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9810" y="6017557"/>
            <a:ext cx="452515" cy="409343"/>
          </a:xfrm>
        </p:spPr>
        <p:txBody>
          <a:bodyPr/>
          <a:lstStyle/>
          <a:p>
            <a:fld id="{96E69268-9C8B-4EBF-A9EE-DC5DC2D48DC3}" type="slidenum">
              <a:rPr lang="en-US" sz="2800" smtClean="0">
                <a:solidFill>
                  <a:schemeClr val="tx2"/>
                </a:solidFill>
              </a:rPr>
              <a:pPr/>
              <a:t>3</a:t>
            </a:fld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303143" y="341128"/>
            <a:ext cx="586409" cy="657755"/>
          </a:xfrm>
          <a:prstGeom prst="ellipse">
            <a:avLst/>
          </a:prstGeom>
          <a:solidFill>
            <a:srgbClr val="CBD0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87034" y="304305"/>
            <a:ext cx="816115" cy="784726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E4C249EE-811F-22C6-BED6-00C9E052F88C}"/>
              </a:ext>
            </a:extLst>
          </p:cNvPr>
          <p:cNvGrpSpPr/>
          <p:nvPr/>
        </p:nvGrpSpPr>
        <p:grpSpPr>
          <a:xfrm rot="16200000" flipV="1">
            <a:off x="10840974" y="5344065"/>
            <a:ext cx="1143040" cy="1162926"/>
            <a:chOff x="0" y="0"/>
            <a:chExt cx="3280648" cy="2998839"/>
          </a:xfrm>
        </p:grpSpPr>
        <p:sp>
          <p:nvSpPr>
            <p:cNvPr id="50" name="Rectangle 6">
              <a:extLst>
                <a:ext uri="{FF2B5EF4-FFF2-40B4-BE49-F238E27FC236}">
                  <a16:creationId xmlns:a16="http://schemas.microsoft.com/office/drawing/2014/main" id="{4930E085-1AE5-41FE-2B7A-A70B6195DA5E}"/>
                </a:ext>
              </a:extLst>
            </p:cNvPr>
            <p:cNvSpPr/>
            <p:nvPr/>
          </p:nvSpPr>
          <p:spPr>
            <a:xfrm>
              <a:off x="0" y="0"/>
              <a:ext cx="3255882" cy="2998839"/>
            </a:xfrm>
            <a:custGeom>
              <a:avLst/>
              <a:gdLst>
                <a:gd name="connsiteX0" fmla="*/ 0 w 2736304"/>
                <a:gd name="connsiteY0" fmla="*/ 0 h 2520280"/>
                <a:gd name="connsiteX1" fmla="*/ 2736304 w 2736304"/>
                <a:gd name="connsiteY1" fmla="*/ 0 h 2520280"/>
                <a:gd name="connsiteX2" fmla="*/ 2736304 w 2736304"/>
                <a:gd name="connsiteY2" fmla="*/ 2520280 h 2520280"/>
                <a:gd name="connsiteX3" fmla="*/ 0 w 2736304"/>
                <a:gd name="connsiteY3" fmla="*/ 2520280 h 2520280"/>
                <a:gd name="connsiteX4" fmla="*/ 0 w 2736304"/>
                <a:gd name="connsiteY4" fmla="*/ 0 h 2520280"/>
                <a:gd name="connsiteX0" fmla="*/ 0 w 2736304"/>
                <a:gd name="connsiteY0" fmla="*/ 0 h 2520280"/>
                <a:gd name="connsiteX1" fmla="*/ 2736304 w 2736304"/>
                <a:gd name="connsiteY1" fmla="*/ 0 h 2520280"/>
                <a:gd name="connsiteX2" fmla="*/ 0 w 2736304"/>
                <a:gd name="connsiteY2" fmla="*/ 2520280 h 2520280"/>
                <a:gd name="connsiteX3" fmla="*/ 0 w 2736304"/>
                <a:gd name="connsiteY3" fmla="*/ 0 h 2520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36304" h="2520280">
                  <a:moveTo>
                    <a:pt x="0" y="0"/>
                  </a:moveTo>
                  <a:lnTo>
                    <a:pt x="2736304" y="0"/>
                  </a:lnTo>
                  <a:lnTo>
                    <a:pt x="0" y="25202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: Shape 87">
              <a:extLst>
                <a:ext uri="{FF2B5EF4-FFF2-40B4-BE49-F238E27FC236}">
                  <a16:creationId xmlns:a16="http://schemas.microsoft.com/office/drawing/2014/main" id="{E870ADA3-99C6-2BD1-4A58-0337E8685395}"/>
                </a:ext>
              </a:extLst>
            </p:cNvPr>
            <p:cNvSpPr/>
            <p:nvPr/>
          </p:nvSpPr>
          <p:spPr>
            <a:xfrm>
              <a:off x="112420" y="112192"/>
              <a:ext cx="2640940" cy="2432445"/>
            </a:xfrm>
            <a:custGeom>
              <a:avLst/>
              <a:gdLst>
                <a:gd name="connsiteX0" fmla="*/ 2429972 w 3255882"/>
                <a:gd name="connsiteY0" fmla="*/ 0 h 2998839"/>
                <a:gd name="connsiteX1" fmla="*/ 3255882 w 3255882"/>
                <a:gd name="connsiteY1" fmla="*/ 0 h 2998839"/>
                <a:gd name="connsiteX2" fmla="*/ 0 w 3255882"/>
                <a:gd name="connsiteY2" fmla="*/ 2998839 h 2998839"/>
                <a:gd name="connsiteX3" fmla="*/ 0 w 3255882"/>
                <a:gd name="connsiteY3" fmla="*/ 2238132 h 2998839"/>
                <a:gd name="connsiteX4" fmla="*/ 2429972 w 3255882"/>
                <a:gd name="connsiteY4" fmla="*/ 0 h 2998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5882" h="2998839">
                  <a:moveTo>
                    <a:pt x="2429972" y="0"/>
                  </a:moveTo>
                  <a:lnTo>
                    <a:pt x="3255882" y="0"/>
                  </a:lnTo>
                  <a:lnTo>
                    <a:pt x="0" y="2998839"/>
                  </a:lnTo>
                  <a:lnTo>
                    <a:pt x="0" y="2238132"/>
                  </a:lnTo>
                  <a:lnTo>
                    <a:pt x="2429972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2" name="Freeform: Shape 89">
              <a:extLst>
                <a:ext uri="{FF2B5EF4-FFF2-40B4-BE49-F238E27FC236}">
                  <a16:creationId xmlns:a16="http://schemas.microsoft.com/office/drawing/2014/main" id="{49265AA3-A410-9EBE-707E-A4A0E130DC33}"/>
                </a:ext>
              </a:extLst>
            </p:cNvPr>
            <p:cNvSpPr/>
            <p:nvPr/>
          </p:nvSpPr>
          <p:spPr>
            <a:xfrm>
              <a:off x="1233588" y="4"/>
              <a:ext cx="2047060" cy="1124742"/>
            </a:xfrm>
            <a:custGeom>
              <a:avLst/>
              <a:gdLst>
                <a:gd name="connsiteX0" fmla="*/ 1221151 w 2047061"/>
                <a:gd name="connsiteY0" fmla="*/ 0 h 1124744"/>
                <a:gd name="connsiteX1" fmla="*/ 2047061 w 2047061"/>
                <a:gd name="connsiteY1" fmla="*/ 0 h 1124744"/>
                <a:gd name="connsiteX2" fmla="*/ 825911 w 2047061"/>
                <a:gd name="connsiteY2" fmla="*/ 1124744 h 1124744"/>
                <a:gd name="connsiteX3" fmla="*/ 0 w 2047061"/>
                <a:gd name="connsiteY3" fmla="*/ 1124744 h 1124744"/>
                <a:gd name="connsiteX4" fmla="*/ 1221151 w 2047061"/>
                <a:gd name="connsiteY4" fmla="*/ 0 h 1124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47061" h="1124744">
                  <a:moveTo>
                    <a:pt x="1221151" y="0"/>
                  </a:moveTo>
                  <a:lnTo>
                    <a:pt x="2047061" y="0"/>
                  </a:lnTo>
                  <a:lnTo>
                    <a:pt x="825911" y="1124744"/>
                  </a:lnTo>
                  <a:lnTo>
                    <a:pt x="0" y="1124744"/>
                  </a:lnTo>
                  <a:lnTo>
                    <a:pt x="12211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9" name="Freeform: Shape 36">
            <a:extLst>
              <a:ext uri="{FF2B5EF4-FFF2-40B4-BE49-F238E27FC236}">
                <a16:creationId xmlns:a16="http://schemas.microsoft.com/office/drawing/2014/main" id="{4D6431A9-2C1F-C52F-5E7B-3C0E2A77C157}"/>
              </a:ext>
            </a:extLst>
          </p:cNvPr>
          <p:cNvSpPr/>
          <p:nvPr/>
        </p:nvSpPr>
        <p:spPr>
          <a:xfrm>
            <a:off x="618205" y="1257041"/>
            <a:ext cx="5399660" cy="2434967"/>
          </a:xfrm>
          <a:custGeom>
            <a:avLst/>
            <a:gdLst>
              <a:gd name="connsiteX0" fmla="*/ 840110 w 5399660"/>
              <a:gd name="connsiteY0" fmla="*/ 0 h 2434967"/>
              <a:gd name="connsiteX1" fmla="*/ 5399660 w 5399660"/>
              <a:gd name="connsiteY1" fmla="*/ 0 h 2434967"/>
              <a:gd name="connsiteX2" fmla="*/ 5399660 w 5399660"/>
              <a:gd name="connsiteY2" fmla="*/ 1320498 h 2434967"/>
              <a:gd name="connsiteX3" fmla="*/ 4793640 w 5399660"/>
              <a:gd name="connsiteY3" fmla="*/ 1320498 h 2434967"/>
              <a:gd name="connsiteX4" fmla="*/ 4150190 w 5399660"/>
              <a:gd name="connsiteY4" fmla="*/ 2434967 h 2434967"/>
              <a:gd name="connsiteX5" fmla="*/ 0 w 5399660"/>
              <a:gd name="connsiteY5" fmla="*/ 2434967 h 2434967"/>
              <a:gd name="connsiteX6" fmla="*/ 0 w 5399660"/>
              <a:gd name="connsiteY6" fmla="*/ 840110 h 2434967"/>
              <a:gd name="connsiteX7" fmla="*/ 840110 w 5399660"/>
              <a:gd name="connsiteY7" fmla="*/ 0 h 2434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99660" h="2434967">
                <a:moveTo>
                  <a:pt x="840110" y="0"/>
                </a:moveTo>
                <a:lnTo>
                  <a:pt x="5399660" y="0"/>
                </a:lnTo>
                <a:lnTo>
                  <a:pt x="5399660" y="1320498"/>
                </a:lnTo>
                <a:lnTo>
                  <a:pt x="4793640" y="1320498"/>
                </a:lnTo>
                <a:lnTo>
                  <a:pt x="4150190" y="2434967"/>
                </a:lnTo>
                <a:lnTo>
                  <a:pt x="0" y="2434967"/>
                </a:lnTo>
                <a:lnTo>
                  <a:pt x="0" y="840110"/>
                </a:lnTo>
                <a:cubicBezTo>
                  <a:pt x="0" y="376130"/>
                  <a:pt x="376130" y="0"/>
                  <a:pt x="84011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 dirty="0"/>
          </a:p>
        </p:txBody>
      </p:sp>
      <p:sp>
        <p:nvSpPr>
          <p:cNvPr id="30" name="Freeform: Shape 35">
            <a:extLst>
              <a:ext uri="{FF2B5EF4-FFF2-40B4-BE49-F238E27FC236}">
                <a16:creationId xmlns:a16="http://schemas.microsoft.com/office/drawing/2014/main" id="{11EE4074-9E46-9448-E10E-FCDD97FECB16}"/>
              </a:ext>
            </a:extLst>
          </p:cNvPr>
          <p:cNvSpPr/>
          <p:nvPr/>
        </p:nvSpPr>
        <p:spPr>
          <a:xfrm>
            <a:off x="6188491" y="1257041"/>
            <a:ext cx="5399658" cy="2434967"/>
          </a:xfrm>
          <a:custGeom>
            <a:avLst/>
            <a:gdLst>
              <a:gd name="connsiteX0" fmla="*/ 0 w 5399658"/>
              <a:gd name="connsiteY0" fmla="*/ 0 h 2434967"/>
              <a:gd name="connsiteX1" fmla="*/ 4559548 w 5399658"/>
              <a:gd name="connsiteY1" fmla="*/ 0 h 2434967"/>
              <a:gd name="connsiteX2" fmla="*/ 5399658 w 5399658"/>
              <a:gd name="connsiteY2" fmla="*/ 840110 h 2434967"/>
              <a:gd name="connsiteX3" fmla="*/ 5399658 w 5399658"/>
              <a:gd name="connsiteY3" fmla="*/ 2434967 h 2434967"/>
              <a:gd name="connsiteX4" fmla="*/ 1249468 w 5399658"/>
              <a:gd name="connsiteY4" fmla="*/ 2434967 h 2434967"/>
              <a:gd name="connsiteX5" fmla="*/ 606018 w 5399658"/>
              <a:gd name="connsiteY5" fmla="*/ 1320498 h 2434967"/>
              <a:gd name="connsiteX6" fmla="*/ 0 w 5399658"/>
              <a:gd name="connsiteY6" fmla="*/ 1320498 h 2434967"/>
              <a:gd name="connsiteX7" fmla="*/ 0 w 5399658"/>
              <a:gd name="connsiteY7" fmla="*/ 0 h 2434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99658" h="2434967">
                <a:moveTo>
                  <a:pt x="0" y="0"/>
                </a:moveTo>
                <a:lnTo>
                  <a:pt x="4559548" y="0"/>
                </a:lnTo>
                <a:cubicBezTo>
                  <a:pt x="5023528" y="0"/>
                  <a:pt x="5399658" y="376130"/>
                  <a:pt x="5399658" y="840110"/>
                </a:cubicBezTo>
                <a:lnTo>
                  <a:pt x="5399658" y="2434967"/>
                </a:lnTo>
                <a:lnTo>
                  <a:pt x="1249468" y="2434967"/>
                </a:lnTo>
                <a:lnTo>
                  <a:pt x="606018" y="1320498"/>
                </a:lnTo>
                <a:lnTo>
                  <a:pt x="0" y="132049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 dirty="0"/>
          </a:p>
        </p:txBody>
      </p:sp>
      <p:sp>
        <p:nvSpPr>
          <p:cNvPr id="32" name="Freeform: Shape 33">
            <a:extLst>
              <a:ext uri="{FF2B5EF4-FFF2-40B4-BE49-F238E27FC236}">
                <a16:creationId xmlns:a16="http://schemas.microsoft.com/office/drawing/2014/main" id="{D919F868-7F84-CF10-C9ED-465281FBD61B}"/>
              </a:ext>
            </a:extLst>
          </p:cNvPr>
          <p:cNvSpPr/>
          <p:nvPr/>
        </p:nvSpPr>
        <p:spPr>
          <a:xfrm>
            <a:off x="614456" y="3874316"/>
            <a:ext cx="5399660" cy="2434967"/>
          </a:xfrm>
          <a:custGeom>
            <a:avLst/>
            <a:gdLst>
              <a:gd name="connsiteX0" fmla="*/ 0 w 5399660"/>
              <a:gd name="connsiteY0" fmla="*/ 0 h 2434967"/>
              <a:gd name="connsiteX1" fmla="*/ 4152938 w 5399660"/>
              <a:gd name="connsiteY1" fmla="*/ 0 h 2434967"/>
              <a:gd name="connsiteX2" fmla="*/ 4793640 w 5399660"/>
              <a:gd name="connsiteY2" fmla="*/ 1109708 h 2434967"/>
              <a:gd name="connsiteX3" fmla="*/ 5399660 w 5399660"/>
              <a:gd name="connsiteY3" fmla="*/ 1109708 h 2434967"/>
              <a:gd name="connsiteX4" fmla="*/ 5399660 w 5399660"/>
              <a:gd name="connsiteY4" fmla="*/ 2434967 h 2434967"/>
              <a:gd name="connsiteX5" fmla="*/ 840110 w 5399660"/>
              <a:gd name="connsiteY5" fmla="*/ 2434967 h 2434967"/>
              <a:gd name="connsiteX6" fmla="*/ 0 w 5399660"/>
              <a:gd name="connsiteY6" fmla="*/ 1594857 h 2434967"/>
              <a:gd name="connsiteX7" fmla="*/ 0 w 5399660"/>
              <a:gd name="connsiteY7" fmla="*/ 0 h 2434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99660" h="2434967">
                <a:moveTo>
                  <a:pt x="0" y="0"/>
                </a:moveTo>
                <a:lnTo>
                  <a:pt x="4152938" y="0"/>
                </a:lnTo>
                <a:lnTo>
                  <a:pt x="4793640" y="1109708"/>
                </a:lnTo>
                <a:lnTo>
                  <a:pt x="5399660" y="1109708"/>
                </a:lnTo>
                <a:lnTo>
                  <a:pt x="5399660" y="2434967"/>
                </a:lnTo>
                <a:lnTo>
                  <a:pt x="840110" y="2434967"/>
                </a:lnTo>
                <a:cubicBezTo>
                  <a:pt x="376130" y="2434967"/>
                  <a:pt x="0" y="2058837"/>
                  <a:pt x="0" y="1594857"/>
                </a:cubicBezTo>
                <a:lnTo>
                  <a:pt x="0" y="0"/>
                </a:lnTo>
                <a:close/>
              </a:path>
            </a:pathLst>
          </a:custGeom>
          <a:solidFill>
            <a:srgbClr val="3F7AB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A4FC08F6-83D6-7161-1F80-DE091138B73D}"/>
              </a:ext>
            </a:extLst>
          </p:cNvPr>
          <p:cNvSpPr/>
          <p:nvPr/>
        </p:nvSpPr>
        <p:spPr>
          <a:xfrm>
            <a:off x="6188491" y="3862634"/>
            <a:ext cx="5399658" cy="2434967"/>
          </a:xfrm>
          <a:custGeom>
            <a:avLst/>
            <a:gdLst>
              <a:gd name="connsiteX0" fmla="*/ 1246720 w 5399658"/>
              <a:gd name="connsiteY0" fmla="*/ 0 h 2434967"/>
              <a:gd name="connsiteX1" fmla="*/ 5399658 w 5399658"/>
              <a:gd name="connsiteY1" fmla="*/ 0 h 2434967"/>
              <a:gd name="connsiteX2" fmla="*/ 5399658 w 5399658"/>
              <a:gd name="connsiteY2" fmla="*/ 1594857 h 2434967"/>
              <a:gd name="connsiteX3" fmla="*/ 4559548 w 5399658"/>
              <a:gd name="connsiteY3" fmla="*/ 2434967 h 2434967"/>
              <a:gd name="connsiteX4" fmla="*/ 0 w 5399658"/>
              <a:gd name="connsiteY4" fmla="*/ 2434967 h 2434967"/>
              <a:gd name="connsiteX5" fmla="*/ 0 w 5399658"/>
              <a:gd name="connsiteY5" fmla="*/ 1109708 h 2434967"/>
              <a:gd name="connsiteX6" fmla="*/ 606018 w 5399658"/>
              <a:gd name="connsiteY6" fmla="*/ 1109708 h 2434967"/>
              <a:gd name="connsiteX7" fmla="*/ 1246720 w 5399658"/>
              <a:gd name="connsiteY7" fmla="*/ 0 h 2434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99658" h="2434967">
                <a:moveTo>
                  <a:pt x="1246720" y="0"/>
                </a:moveTo>
                <a:lnTo>
                  <a:pt x="5399658" y="0"/>
                </a:lnTo>
                <a:lnTo>
                  <a:pt x="5399658" y="1594857"/>
                </a:lnTo>
                <a:cubicBezTo>
                  <a:pt x="5399658" y="2058837"/>
                  <a:pt x="5023528" y="2434967"/>
                  <a:pt x="4559548" y="2434967"/>
                </a:cubicBezTo>
                <a:lnTo>
                  <a:pt x="0" y="2434967"/>
                </a:lnTo>
                <a:lnTo>
                  <a:pt x="0" y="1109708"/>
                </a:lnTo>
                <a:lnTo>
                  <a:pt x="606018" y="1109708"/>
                </a:lnTo>
                <a:lnTo>
                  <a:pt x="1246720" y="0"/>
                </a:lnTo>
                <a:close/>
              </a:path>
            </a:pathLst>
          </a:custGeom>
          <a:solidFill>
            <a:srgbClr val="286D2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181F8D4-4FC5-74BC-ADE5-F852E1C72D58}"/>
              </a:ext>
            </a:extLst>
          </p:cNvPr>
          <p:cNvGrpSpPr/>
          <p:nvPr/>
        </p:nvGrpSpPr>
        <p:grpSpPr>
          <a:xfrm>
            <a:off x="1086195" y="1771986"/>
            <a:ext cx="3533527" cy="1312324"/>
            <a:chOff x="1084608" y="1695784"/>
            <a:chExt cx="3092724" cy="1312324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3F0A25C-57AD-403B-33AC-98BB7B1F11A7}"/>
                </a:ext>
              </a:extLst>
            </p:cNvPr>
            <p:cNvSpPr txBox="1"/>
            <p:nvPr/>
          </p:nvSpPr>
          <p:spPr>
            <a:xfrm flipH="1">
              <a:off x="1084608" y="2100400"/>
              <a:ext cx="3080992" cy="90770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en-US" dirty="0" err="1">
                  <a:solidFill>
                    <a:schemeClr val="tx2"/>
                  </a:solidFill>
                </a:rPr>
                <a:t>Hawa</a:t>
              </a:r>
              <a:r>
                <a:rPr lang="en-US" dirty="0">
                  <a:solidFill>
                    <a:schemeClr val="tx2"/>
                  </a:solidFill>
                </a:rPr>
                <a:t> </a:t>
              </a:r>
              <a:r>
                <a:rPr lang="en-US" dirty="0" err="1">
                  <a:solidFill>
                    <a:schemeClr val="tx2"/>
                  </a:solidFill>
                </a:rPr>
                <a:t>ni</a:t>
              </a:r>
              <a:r>
                <a:rPr lang="en-US" dirty="0">
                  <a:solidFill>
                    <a:schemeClr val="tx2"/>
                  </a:solidFill>
                </a:rPr>
                <a:t> </a:t>
              </a:r>
              <a:r>
                <a:rPr lang="en-US" dirty="0" err="1">
                  <a:solidFill>
                    <a:schemeClr val="tx2"/>
                  </a:solidFill>
                </a:rPr>
                <a:t>watu</a:t>
              </a:r>
              <a:r>
                <a:rPr lang="en-US" dirty="0">
                  <a:solidFill>
                    <a:schemeClr val="tx2"/>
                  </a:solidFill>
                </a:rPr>
                <a:t> </a:t>
              </a:r>
              <a:r>
                <a:rPr lang="en-US" dirty="0" err="1">
                  <a:solidFill>
                    <a:schemeClr val="tx2"/>
                  </a:solidFill>
                </a:rPr>
                <a:t>wanaopata</a:t>
              </a:r>
              <a:r>
                <a:rPr lang="en-US" dirty="0">
                  <a:solidFill>
                    <a:schemeClr val="tx2"/>
                  </a:solidFill>
                </a:rPr>
                <a:t> </a:t>
              </a:r>
              <a:r>
                <a:rPr lang="en-US" dirty="0" err="1">
                  <a:solidFill>
                    <a:schemeClr val="tx2"/>
                  </a:solidFill>
                </a:rPr>
                <a:t>kipato</a:t>
              </a:r>
              <a:r>
                <a:rPr lang="en-US" dirty="0">
                  <a:solidFill>
                    <a:schemeClr val="tx2"/>
                  </a:solidFill>
                </a:rPr>
                <a:t> </a:t>
              </a:r>
              <a:r>
                <a:rPr lang="en-US" dirty="0" err="1">
                  <a:solidFill>
                    <a:schemeClr val="tx2"/>
                  </a:solidFill>
                </a:rPr>
                <a:t>kwa</a:t>
              </a:r>
              <a:r>
                <a:rPr lang="en-US" dirty="0">
                  <a:solidFill>
                    <a:schemeClr val="tx2"/>
                  </a:solidFill>
                </a:rPr>
                <a:t> </a:t>
              </a:r>
              <a:r>
                <a:rPr lang="en-US" dirty="0" err="1">
                  <a:solidFill>
                    <a:schemeClr val="tx2"/>
                  </a:solidFill>
                </a:rPr>
                <a:t>kufanya</a:t>
              </a:r>
              <a:r>
                <a:rPr lang="en-US" dirty="0">
                  <a:solidFill>
                    <a:schemeClr val="tx2"/>
                  </a:solidFill>
                </a:rPr>
                <a:t> </a:t>
              </a:r>
              <a:r>
                <a:rPr lang="en-US" dirty="0" err="1">
                  <a:solidFill>
                    <a:schemeClr val="tx2"/>
                  </a:solidFill>
                </a:rPr>
                <a:t>kazi</a:t>
              </a:r>
              <a:r>
                <a:rPr lang="en-US" dirty="0">
                  <a:solidFill>
                    <a:schemeClr val="tx2"/>
                  </a:solidFill>
                </a:rPr>
                <a:t> </a:t>
              </a:r>
              <a:r>
                <a:rPr lang="en-US" dirty="0" err="1">
                  <a:solidFill>
                    <a:schemeClr val="tx2"/>
                  </a:solidFill>
                </a:rPr>
                <a:t>kwa</a:t>
              </a:r>
              <a:r>
                <a:rPr lang="en-US" dirty="0">
                  <a:solidFill>
                    <a:schemeClr val="tx2"/>
                  </a:solidFill>
                </a:rPr>
                <a:t> </a:t>
              </a:r>
              <a:r>
                <a:rPr lang="en-US" dirty="0" err="1">
                  <a:solidFill>
                    <a:schemeClr val="tx2"/>
                  </a:solidFill>
                </a:rPr>
                <a:t>mwajiri</a:t>
              </a:r>
              <a:r>
                <a:rPr lang="en-US" dirty="0">
                  <a:solidFill>
                    <a:schemeClr val="tx2"/>
                  </a:solidFill>
                </a:rPr>
                <a:t> </a:t>
              </a:r>
              <a:r>
                <a:rPr lang="en-US" dirty="0" err="1">
                  <a:solidFill>
                    <a:schemeClr val="tx2"/>
                  </a:solidFill>
                </a:rPr>
                <a:t>na</a:t>
              </a:r>
              <a:r>
                <a:rPr lang="en-US" dirty="0">
                  <a:solidFill>
                    <a:schemeClr val="tx2"/>
                  </a:solidFill>
                </a:rPr>
                <a:t> </a:t>
              </a:r>
              <a:r>
                <a:rPr lang="en-US" dirty="0" err="1">
                  <a:solidFill>
                    <a:schemeClr val="tx2"/>
                  </a:solidFill>
                </a:rPr>
                <a:t>kulipwa</a:t>
              </a:r>
              <a:r>
                <a:rPr lang="en-US" dirty="0">
                  <a:solidFill>
                    <a:schemeClr val="tx2"/>
                  </a:solidFill>
                </a:rPr>
                <a:t> </a:t>
              </a:r>
              <a:r>
                <a:rPr lang="en-US" dirty="0" err="1">
                  <a:solidFill>
                    <a:schemeClr val="tx2"/>
                  </a:solidFill>
                </a:rPr>
                <a:t>mshahara</a:t>
              </a:r>
              <a:r>
                <a:rPr lang="en-US" dirty="0">
                  <a:solidFill>
                    <a:schemeClr val="tx2"/>
                  </a:solidFill>
                </a:rPr>
                <a:t> au </a:t>
              </a:r>
              <a:r>
                <a:rPr lang="en-US" dirty="0" err="1">
                  <a:solidFill>
                    <a:schemeClr val="tx2"/>
                  </a:solidFill>
                </a:rPr>
                <a:t>malipo</a:t>
              </a:r>
              <a:r>
                <a:rPr lang="en-US" dirty="0">
                  <a:solidFill>
                    <a:schemeClr val="tx2"/>
                  </a:solidFill>
                </a:rPr>
                <a:t> </a:t>
              </a:r>
              <a:r>
                <a:rPr lang="en-US" dirty="0" err="1">
                  <a:solidFill>
                    <a:schemeClr val="tx2"/>
                  </a:solidFill>
                </a:rPr>
                <a:t>ya</a:t>
              </a:r>
              <a:r>
                <a:rPr lang="en-US" dirty="0">
                  <a:solidFill>
                    <a:schemeClr val="tx2"/>
                  </a:solidFill>
                </a:rPr>
                <a:t> </a:t>
              </a:r>
              <a:r>
                <a:rPr lang="en-US" dirty="0" err="1">
                  <a:solidFill>
                    <a:schemeClr val="tx2"/>
                  </a:solidFill>
                </a:rPr>
                <a:t>kila</a:t>
              </a:r>
              <a:r>
                <a:rPr lang="en-US" dirty="0">
                  <a:solidFill>
                    <a:schemeClr val="tx2"/>
                  </a:solidFill>
                </a:rPr>
                <a:t> </a:t>
              </a:r>
              <a:r>
                <a:rPr lang="en-US" dirty="0" err="1">
                  <a:solidFill>
                    <a:schemeClr val="tx2"/>
                  </a:solidFill>
                </a:rPr>
                <a:t>mwezi</a:t>
              </a:r>
              <a:r>
                <a:rPr lang="en-US" dirty="0">
                  <a:solidFill>
                    <a:schemeClr val="tx2"/>
                  </a:solidFill>
                </a:rPr>
                <a:t>. </a:t>
              </a:r>
              <a:r>
                <a:rPr lang="en-US" dirty="0" err="1">
                  <a:solidFill>
                    <a:schemeClr val="tx2"/>
                  </a:solidFill>
                </a:rPr>
                <a:t>Wana</a:t>
              </a:r>
              <a:r>
                <a:rPr lang="en-US" dirty="0">
                  <a:solidFill>
                    <a:schemeClr val="tx2"/>
                  </a:solidFill>
                </a:rPr>
                <a:t> </a:t>
              </a:r>
              <a:r>
                <a:rPr lang="en-US" dirty="0" err="1">
                  <a:solidFill>
                    <a:schemeClr val="tx2"/>
                  </a:solidFill>
                </a:rPr>
                <a:t>uhakika</a:t>
              </a:r>
              <a:r>
                <a:rPr lang="en-US" dirty="0">
                  <a:solidFill>
                    <a:schemeClr val="tx2"/>
                  </a:solidFill>
                </a:rPr>
                <a:t> </a:t>
              </a:r>
              <a:r>
                <a:rPr lang="en-US" dirty="0" err="1">
                  <a:solidFill>
                    <a:schemeClr val="tx2"/>
                  </a:solidFill>
                </a:rPr>
                <a:t>wa</a:t>
              </a:r>
              <a:r>
                <a:rPr lang="en-US" dirty="0">
                  <a:solidFill>
                    <a:schemeClr val="tx2"/>
                  </a:solidFill>
                </a:rPr>
                <a:t> </a:t>
              </a:r>
              <a:r>
                <a:rPr lang="en-US" dirty="0" err="1">
                  <a:solidFill>
                    <a:schemeClr val="tx2"/>
                  </a:solidFill>
                </a:rPr>
                <a:t>kipato</a:t>
              </a:r>
              <a:r>
                <a:rPr lang="en-US" dirty="0">
                  <a:solidFill>
                    <a:schemeClr val="tx2"/>
                  </a:solidFill>
                </a:rPr>
                <a:t> </a:t>
              </a:r>
              <a:r>
                <a:rPr lang="en-US" dirty="0" err="1">
                  <a:solidFill>
                    <a:schemeClr val="tx2"/>
                  </a:solidFill>
                </a:rPr>
                <a:t>lakini</a:t>
              </a:r>
              <a:r>
                <a:rPr lang="en-US" dirty="0">
                  <a:solidFill>
                    <a:schemeClr val="tx2"/>
                  </a:solidFill>
                </a:rPr>
                <a:t> </a:t>
              </a:r>
              <a:r>
                <a:rPr lang="en-US" dirty="0" err="1">
                  <a:solidFill>
                    <a:schemeClr val="tx2"/>
                  </a:solidFill>
                </a:rPr>
                <a:t>mara</a:t>
              </a:r>
              <a:r>
                <a:rPr lang="en-US" dirty="0">
                  <a:solidFill>
                    <a:schemeClr val="tx2"/>
                  </a:solidFill>
                </a:rPr>
                <a:t> </a:t>
              </a:r>
              <a:r>
                <a:rPr lang="en-US" dirty="0" err="1">
                  <a:solidFill>
                    <a:schemeClr val="tx2"/>
                  </a:solidFill>
                </a:rPr>
                <a:t>nyingi</a:t>
              </a:r>
              <a:r>
                <a:rPr lang="en-US" dirty="0">
                  <a:solidFill>
                    <a:schemeClr val="tx2"/>
                  </a:solidFill>
                </a:rPr>
                <a:t> </a:t>
              </a:r>
              <a:r>
                <a:rPr lang="en-US" dirty="0" err="1">
                  <a:solidFill>
                    <a:schemeClr val="tx2"/>
                  </a:solidFill>
                </a:rPr>
                <a:t>wanategemea</a:t>
              </a:r>
              <a:r>
                <a:rPr lang="en-US" dirty="0">
                  <a:solidFill>
                    <a:schemeClr val="tx2"/>
                  </a:solidFill>
                </a:rPr>
                <a:t> </a:t>
              </a:r>
              <a:r>
                <a:rPr lang="en-US" dirty="0" err="1">
                  <a:solidFill>
                    <a:schemeClr val="tx2"/>
                  </a:solidFill>
                </a:rPr>
                <a:t>mwajiri</a:t>
              </a:r>
              <a:r>
                <a:rPr lang="en-US" dirty="0">
                  <a:solidFill>
                    <a:schemeClr val="tx2"/>
                  </a:solidFill>
                </a:rPr>
                <a:t> </a:t>
              </a:r>
              <a:r>
                <a:rPr lang="en-US" dirty="0" err="1">
                  <a:solidFill>
                    <a:schemeClr val="tx2"/>
                  </a:solidFill>
                </a:rPr>
                <a:t>kwa</a:t>
              </a:r>
              <a:r>
                <a:rPr lang="en-US" dirty="0">
                  <a:solidFill>
                    <a:schemeClr val="tx2"/>
                  </a:solidFill>
                </a:rPr>
                <a:t> </a:t>
              </a:r>
              <a:r>
                <a:rPr lang="en-US" dirty="0" err="1">
                  <a:solidFill>
                    <a:schemeClr val="tx2"/>
                  </a:solidFill>
                </a:rPr>
                <a:t>ajira</a:t>
              </a:r>
              <a:r>
                <a:rPr lang="en-US" dirty="0">
                  <a:solidFill>
                    <a:schemeClr val="tx2"/>
                  </a:solidFill>
                </a:rPr>
                <a:t> </a:t>
              </a:r>
              <a:r>
                <a:rPr lang="en-US" dirty="0" err="1">
                  <a:solidFill>
                    <a:schemeClr val="tx2"/>
                  </a:solidFill>
                </a:rPr>
                <a:t>na</a:t>
              </a:r>
              <a:r>
                <a:rPr lang="en-US" dirty="0">
                  <a:solidFill>
                    <a:schemeClr val="tx2"/>
                  </a:solidFill>
                </a:rPr>
                <a:t> </a:t>
              </a:r>
              <a:r>
                <a:rPr lang="en-US" dirty="0" err="1">
                  <a:solidFill>
                    <a:schemeClr val="tx2"/>
                  </a:solidFill>
                </a:rPr>
                <a:t>maisha</a:t>
              </a:r>
              <a:r>
                <a:rPr lang="en-US" dirty="0">
                  <a:solidFill>
                    <a:schemeClr val="tx2"/>
                  </a:solidFill>
                </a:rPr>
                <a:t> </a:t>
              </a:r>
              <a:r>
                <a:rPr lang="en-US" dirty="0" err="1">
                  <a:solidFill>
                    <a:schemeClr val="tx2"/>
                  </a:solidFill>
                </a:rPr>
                <a:t>yao</a:t>
              </a:r>
              <a:r>
                <a:rPr lang="en-US" dirty="0">
                  <a:solidFill>
                    <a:schemeClr val="tx2"/>
                  </a:solidFill>
                </a:rPr>
                <a:t> </a:t>
              </a:r>
              <a:r>
                <a:rPr lang="en-US" dirty="0" err="1">
                  <a:solidFill>
                    <a:schemeClr val="tx2"/>
                  </a:solidFill>
                </a:rPr>
                <a:t>ya</a:t>
              </a:r>
              <a:r>
                <a:rPr lang="en-US" dirty="0">
                  <a:solidFill>
                    <a:schemeClr val="tx2"/>
                  </a:solidFill>
                </a:rPr>
                <a:t> </a:t>
              </a:r>
              <a:r>
                <a:rPr lang="en-US" dirty="0" err="1">
                  <a:solidFill>
                    <a:schemeClr val="tx2"/>
                  </a:solidFill>
                </a:rPr>
                <a:t>kifedha</a:t>
              </a:r>
              <a:r>
                <a:rPr lang="en-US" dirty="0">
                  <a:solidFill>
                    <a:schemeClr val="tx2"/>
                  </a:solidFill>
                </a:rPr>
                <a:t>.</a:t>
              </a:r>
              <a:endParaRPr lang="en-IN" dirty="0">
                <a:solidFill>
                  <a:schemeClr val="tx2"/>
                </a:solidFill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2FEC822-246E-5AEB-746E-792DC2D77143}"/>
                </a:ext>
              </a:extLst>
            </p:cNvPr>
            <p:cNvSpPr txBox="1"/>
            <p:nvPr/>
          </p:nvSpPr>
          <p:spPr>
            <a:xfrm flipH="1">
              <a:off x="1084608" y="1695784"/>
              <a:ext cx="3092724" cy="27855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r>
                <a:rPr lang="en-IN" sz="2000" b="1" dirty="0">
                  <a:solidFill>
                    <a:schemeClr val="bg1"/>
                  </a:solidFill>
                  <a:ea typeface="Segoe UI Black" panose="020B0A02040204020203" pitchFamily="34" charset="0"/>
                  <a:cs typeface="Segoe UI Light" panose="020B0502040204020203" pitchFamily="34" charset="0"/>
                </a:rPr>
                <a:t>MWAJIRIWA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8286C63-18AC-AB12-8C35-934B883CDB54}"/>
              </a:ext>
            </a:extLst>
          </p:cNvPr>
          <p:cNvGrpSpPr/>
          <p:nvPr/>
        </p:nvGrpSpPr>
        <p:grpSpPr>
          <a:xfrm>
            <a:off x="7672159" y="1771986"/>
            <a:ext cx="3397418" cy="1312324"/>
            <a:chOff x="779914" y="1695784"/>
            <a:chExt cx="3397418" cy="1312324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3792D4DE-9B09-6C2A-FB6C-B545E46DFAFC}"/>
                </a:ext>
              </a:extLst>
            </p:cNvPr>
            <p:cNvSpPr txBox="1"/>
            <p:nvPr/>
          </p:nvSpPr>
          <p:spPr>
            <a:xfrm flipH="1">
              <a:off x="779914" y="2100400"/>
              <a:ext cx="3385685" cy="90770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/>
            <a:p>
              <a:pPr algn="r">
                <a:lnSpc>
                  <a:spcPct val="90000"/>
                </a:lnSpc>
              </a:pPr>
              <a:r>
                <a:rPr lang="en-US" dirty="0" err="1" smtClean="0">
                  <a:solidFill>
                    <a:schemeClr val="tx2"/>
                  </a:solidFill>
                </a:rPr>
                <a:t>Hawa</a:t>
              </a:r>
              <a:r>
                <a:rPr lang="en-US" dirty="0" smtClean="0">
                  <a:solidFill>
                    <a:schemeClr val="tx2"/>
                  </a:solidFill>
                </a:rPr>
                <a:t> </a:t>
              </a:r>
              <a:r>
                <a:rPr lang="en-US" dirty="0" err="1">
                  <a:solidFill>
                    <a:schemeClr val="tx2"/>
                  </a:solidFill>
                </a:rPr>
                <a:t>ni</a:t>
              </a:r>
              <a:r>
                <a:rPr lang="en-US" dirty="0">
                  <a:solidFill>
                    <a:schemeClr val="tx2"/>
                  </a:solidFill>
                </a:rPr>
                <a:t> </a:t>
              </a:r>
              <a:r>
                <a:rPr lang="en-US" dirty="0" err="1">
                  <a:solidFill>
                    <a:schemeClr val="tx2"/>
                  </a:solidFill>
                </a:rPr>
                <a:t>watu</a:t>
              </a:r>
              <a:r>
                <a:rPr lang="en-US" dirty="0">
                  <a:solidFill>
                    <a:schemeClr val="tx2"/>
                  </a:solidFill>
                </a:rPr>
                <a:t> </a:t>
              </a:r>
              <a:r>
                <a:rPr lang="en-US" dirty="0" err="1">
                  <a:solidFill>
                    <a:schemeClr val="tx2"/>
                  </a:solidFill>
                </a:rPr>
                <a:t>wanaomiliki</a:t>
              </a:r>
              <a:r>
                <a:rPr lang="en-US" dirty="0">
                  <a:solidFill>
                    <a:schemeClr val="tx2"/>
                  </a:solidFill>
                </a:rPr>
                <a:t> </a:t>
              </a:r>
              <a:r>
                <a:rPr lang="en-US" dirty="0" err="1">
                  <a:solidFill>
                    <a:schemeClr val="tx2"/>
                  </a:solidFill>
                </a:rPr>
                <a:t>biashara</a:t>
              </a:r>
              <a:r>
                <a:rPr lang="en-US" dirty="0">
                  <a:solidFill>
                    <a:schemeClr val="tx2"/>
                  </a:solidFill>
                </a:rPr>
                <a:t> </a:t>
              </a:r>
              <a:r>
                <a:rPr lang="en-US" dirty="0" err="1">
                  <a:solidFill>
                    <a:schemeClr val="tx2"/>
                  </a:solidFill>
                </a:rPr>
                <a:t>kubwa</a:t>
              </a:r>
              <a:r>
                <a:rPr lang="en-US" dirty="0">
                  <a:solidFill>
                    <a:schemeClr val="tx2"/>
                  </a:solidFill>
                </a:rPr>
                <a:t> </a:t>
              </a:r>
              <a:r>
                <a:rPr lang="en-US" dirty="0" err="1">
                  <a:solidFill>
                    <a:schemeClr val="tx2"/>
                  </a:solidFill>
                </a:rPr>
                <a:t>ambazo</a:t>
              </a:r>
              <a:r>
                <a:rPr lang="en-US" dirty="0">
                  <a:solidFill>
                    <a:schemeClr val="tx2"/>
                  </a:solidFill>
                </a:rPr>
                <a:t> </a:t>
              </a:r>
              <a:r>
                <a:rPr lang="en-US" dirty="0" err="1">
                  <a:solidFill>
                    <a:schemeClr val="tx2"/>
                  </a:solidFill>
                </a:rPr>
                <a:t>zinaweza</a:t>
              </a:r>
              <a:r>
                <a:rPr lang="en-US" dirty="0">
                  <a:solidFill>
                    <a:schemeClr val="tx2"/>
                  </a:solidFill>
                </a:rPr>
                <a:t> </a:t>
              </a:r>
              <a:r>
                <a:rPr lang="en-US" dirty="0" err="1">
                  <a:solidFill>
                    <a:schemeClr val="tx2"/>
                  </a:solidFill>
                </a:rPr>
                <a:t>kufanya</a:t>
              </a:r>
              <a:r>
                <a:rPr lang="en-US" dirty="0">
                  <a:solidFill>
                    <a:schemeClr val="tx2"/>
                  </a:solidFill>
                </a:rPr>
                <a:t> </a:t>
              </a:r>
              <a:r>
                <a:rPr lang="en-US" dirty="0" err="1">
                  <a:solidFill>
                    <a:schemeClr val="tx2"/>
                  </a:solidFill>
                </a:rPr>
                <a:t>kazi</a:t>
              </a:r>
              <a:r>
                <a:rPr lang="en-US" dirty="0">
                  <a:solidFill>
                    <a:schemeClr val="tx2"/>
                  </a:solidFill>
                </a:rPr>
                <a:t> </a:t>
              </a:r>
              <a:r>
                <a:rPr lang="en-US" dirty="0" err="1">
                  <a:solidFill>
                    <a:schemeClr val="tx2"/>
                  </a:solidFill>
                </a:rPr>
                <a:t>hata</a:t>
              </a:r>
              <a:r>
                <a:rPr lang="en-US" dirty="0">
                  <a:solidFill>
                    <a:schemeClr val="tx2"/>
                  </a:solidFill>
                </a:rPr>
                <a:t> </a:t>
              </a:r>
              <a:r>
                <a:rPr lang="en-US" dirty="0" err="1">
                  <a:solidFill>
                    <a:schemeClr val="tx2"/>
                  </a:solidFill>
                </a:rPr>
                <a:t>bila</a:t>
              </a:r>
              <a:r>
                <a:rPr lang="en-US" dirty="0">
                  <a:solidFill>
                    <a:schemeClr val="tx2"/>
                  </a:solidFill>
                </a:rPr>
                <a:t> </a:t>
              </a:r>
              <a:r>
                <a:rPr lang="en-US" dirty="0" err="1">
                  <a:solidFill>
                    <a:schemeClr val="tx2"/>
                  </a:solidFill>
                </a:rPr>
                <a:t>uwepo</a:t>
              </a:r>
              <a:r>
                <a:rPr lang="en-US" dirty="0">
                  <a:solidFill>
                    <a:schemeClr val="tx2"/>
                  </a:solidFill>
                </a:rPr>
                <a:t> </a:t>
              </a:r>
              <a:r>
                <a:rPr lang="en-US" dirty="0" err="1">
                  <a:solidFill>
                    <a:schemeClr val="tx2"/>
                  </a:solidFill>
                </a:rPr>
                <a:t>wao</a:t>
              </a:r>
              <a:r>
                <a:rPr lang="en-US" dirty="0">
                  <a:solidFill>
                    <a:schemeClr val="tx2"/>
                  </a:solidFill>
                </a:rPr>
                <a:t> </a:t>
              </a:r>
              <a:r>
                <a:rPr lang="en-US" dirty="0" err="1">
                  <a:solidFill>
                    <a:schemeClr val="tx2"/>
                  </a:solidFill>
                </a:rPr>
                <a:t>wa</a:t>
              </a:r>
              <a:r>
                <a:rPr lang="en-US" dirty="0">
                  <a:solidFill>
                    <a:schemeClr val="tx2"/>
                  </a:solidFill>
                </a:rPr>
                <a:t> </a:t>
              </a:r>
              <a:r>
                <a:rPr lang="en-US" dirty="0" err="1">
                  <a:solidFill>
                    <a:schemeClr val="tx2"/>
                  </a:solidFill>
                </a:rPr>
                <a:t>moja</a:t>
              </a:r>
              <a:r>
                <a:rPr lang="en-US" dirty="0">
                  <a:solidFill>
                    <a:schemeClr val="tx2"/>
                  </a:solidFill>
                </a:rPr>
                <a:t> </a:t>
              </a:r>
              <a:r>
                <a:rPr lang="en-US" dirty="0" err="1">
                  <a:solidFill>
                    <a:schemeClr val="tx2"/>
                  </a:solidFill>
                </a:rPr>
                <a:t>kwa</a:t>
              </a:r>
              <a:r>
                <a:rPr lang="en-US" dirty="0">
                  <a:solidFill>
                    <a:schemeClr val="tx2"/>
                  </a:solidFill>
                </a:rPr>
                <a:t> </a:t>
              </a:r>
              <a:r>
                <a:rPr lang="en-US" dirty="0" err="1">
                  <a:solidFill>
                    <a:schemeClr val="tx2"/>
                  </a:solidFill>
                </a:rPr>
                <a:t>moja</a:t>
              </a:r>
              <a:r>
                <a:rPr lang="en-US" dirty="0">
                  <a:solidFill>
                    <a:schemeClr val="tx2"/>
                  </a:solidFill>
                </a:rPr>
                <a:t>. </a:t>
              </a:r>
              <a:r>
                <a:rPr lang="en-US" dirty="0" err="1">
                  <a:solidFill>
                    <a:schemeClr val="tx2"/>
                  </a:solidFill>
                </a:rPr>
                <a:t>Wana</a:t>
              </a:r>
              <a:r>
                <a:rPr lang="en-US" dirty="0">
                  <a:solidFill>
                    <a:schemeClr val="tx2"/>
                  </a:solidFill>
                </a:rPr>
                <a:t> </a:t>
              </a:r>
              <a:r>
                <a:rPr lang="en-US" dirty="0" err="1">
                  <a:solidFill>
                    <a:schemeClr val="tx2"/>
                  </a:solidFill>
                </a:rPr>
                <a:t>timu</a:t>
              </a:r>
              <a:r>
                <a:rPr lang="en-US" dirty="0">
                  <a:solidFill>
                    <a:schemeClr val="tx2"/>
                  </a:solidFill>
                </a:rPr>
                <a:t> au </a:t>
              </a:r>
              <a:r>
                <a:rPr lang="en-US" dirty="0" err="1">
                  <a:solidFill>
                    <a:schemeClr val="tx2"/>
                  </a:solidFill>
                </a:rPr>
                <a:t>mfumo</a:t>
              </a:r>
              <a:r>
                <a:rPr lang="en-US" dirty="0">
                  <a:solidFill>
                    <a:schemeClr val="tx2"/>
                  </a:solidFill>
                </a:rPr>
                <a:t> </a:t>
              </a:r>
              <a:r>
                <a:rPr lang="en-US" dirty="0" err="1">
                  <a:solidFill>
                    <a:schemeClr val="tx2"/>
                  </a:solidFill>
                </a:rPr>
                <a:t>unaowaingizia</a:t>
              </a:r>
              <a:r>
                <a:rPr lang="en-US" dirty="0">
                  <a:solidFill>
                    <a:schemeClr val="tx2"/>
                  </a:solidFill>
                </a:rPr>
                <a:t> </a:t>
              </a:r>
              <a:r>
                <a:rPr lang="en-US" dirty="0" err="1">
                  <a:solidFill>
                    <a:schemeClr val="tx2"/>
                  </a:solidFill>
                </a:rPr>
                <a:t>kipato</a:t>
              </a:r>
              <a:r>
                <a:rPr lang="en-US" dirty="0">
                  <a:solidFill>
                    <a:schemeClr val="tx2"/>
                  </a:solidFill>
                </a:rPr>
                <a:t> </a:t>
              </a:r>
              <a:r>
                <a:rPr lang="en-US" dirty="0" err="1">
                  <a:solidFill>
                    <a:schemeClr val="tx2"/>
                  </a:solidFill>
                </a:rPr>
                <a:t>pasipo</a:t>
              </a:r>
              <a:r>
                <a:rPr lang="en-US" dirty="0">
                  <a:solidFill>
                    <a:schemeClr val="tx2"/>
                  </a:solidFill>
                </a:rPr>
                <a:t> </a:t>
              </a:r>
              <a:r>
                <a:rPr lang="en-US" dirty="0" err="1">
                  <a:solidFill>
                    <a:schemeClr val="tx2"/>
                  </a:solidFill>
                </a:rPr>
                <a:t>kushiriki</a:t>
              </a:r>
              <a:r>
                <a:rPr lang="en-US" dirty="0">
                  <a:solidFill>
                    <a:schemeClr val="tx2"/>
                  </a:solidFill>
                </a:rPr>
                <a:t> </a:t>
              </a:r>
              <a:r>
                <a:rPr lang="en-US" dirty="0" err="1">
                  <a:solidFill>
                    <a:schemeClr val="tx2"/>
                  </a:solidFill>
                </a:rPr>
                <a:t>moja</a:t>
              </a:r>
              <a:r>
                <a:rPr lang="en-US" dirty="0">
                  <a:solidFill>
                    <a:schemeClr val="tx2"/>
                  </a:solidFill>
                </a:rPr>
                <a:t> </a:t>
              </a:r>
              <a:r>
                <a:rPr lang="en-US" dirty="0" err="1">
                  <a:solidFill>
                    <a:schemeClr val="tx2"/>
                  </a:solidFill>
                </a:rPr>
                <a:t>kwa</a:t>
              </a:r>
              <a:r>
                <a:rPr lang="en-US" dirty="0">
                  <a:solidFill>
                    <a:schemeClr val="tx2"/>
                  </a:solidFill>
                </a:rPr>
                <a:t> </a:t>
              </a:r>
              <a:r>
                <a:rPr lang="en-US" dirty="0" err="1">
                  <a:solidFill>
                    <a:schemeClr val="tx2"/>
                  </a:solidFill>
                </a:rPr>
                <a:t>moja</a:t>
              </a:r>
              <a:r>
                <a:rPr lang="en-US" dirty="0">
                  <a:solidFill>
                    <a:schemeClr val="tx2"/>
                  </a:solidFill>
                </a:rPr>
                <a:t> </a:t>
              </a:r>
              <a:r>
                <a:rPr lang="en-US" dirty="0" err="1">
                  <a:solidFill>
                    <a:schemeClr val="tx2"/>
                  </a:solidFill>
                </a:rPr>
                <a:t>kila</a:t>
              </a:r>
              <a:r>
                <a:rPr lang="en-US" dirty="0">
                  <a:solidFill>
                    <a:schemeClr val="tx2"/>
                  </a:solidFill>
                </a:rPr>
                <a:t> </a:t>
              </a:r>
              <a:r>
                <a:rPr lang="en-US" dirty="0" err="1">
                  <a:solidFill>
                    <a:schemeClr val="tx2"/>
                  </a:solidFill>
                </a:rPr>
                <a:t>siku</a:t>
              </a:r>
              <a:r>
                <a:rPr lang="en-US" dirty="0">
                  <a:solidFill>
                    <a:schemeClr val="tx2"/>
                  </a:solidFill>
                </a:rPr>
                <a:t>.</a:t>
              </a:r>
              <a:endParaRPr lang="en-IN" dirty="0">
                <a:solidFill>
                  <a:schemeClr val="tx2"/>
                </a:solidFill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34AEADD9-ECD6-4420-592E-55DB9BBCACC9}"/>
                </a:ext>
              </a:extLst>
            </p:cNvPr>
            <p:cNvSpPr txBox="1"/>
            <p:nvPr/>
          </p:nvSpPr>
          <p:spPr>
            <a:xfrm flipH="1">
              <a:off x="1084608" y="1695784"/>
              <a:ext cx="3092724" cy="27855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r"/>
              <a:r>
                <a:rPr lang="en-IN" sz="2000" b="1" dirty="0" smtClean="0">
                  <a:solidFill>
                    <a:schemeClr val="bg1"/>
                  </a:solidFill>
                  <a:ea typeface="Segoe UI Black" panose="020B0A02040204020203" pitchFamily="34" charset="0"/>
                  <a:cs typeface="Segoe UI Light" panose="020B0502040204020203" pitchFamily="34" charset="0"/>
                </a:rPr>
                <a:t>MMLIKI WA BIASHARA</a:t>
              </a:r>
              <a:endParaRPr lang="en-IN" sz="2000" b="1" dirty="0">
                <a:solidFill>
                  <a:schemeClr val="bg1"/>
                </a:solidFill>
                <a:ea typeface="Segoe UI Black" panose="020B0A02040204020203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8EF515C8-0DA9-F6E3-451F-7AB2054DEF68}"/>
              </a:ext>
            </a:extLst>
          </p:cNvPr>
          <p:cNvGrpSpPr/>
          <p:nvPr/>
        </p:nvGrpSpPr>
        <p:grpSpPr>
          <a:xfrm>
            <a:off x="1086196" y="4319243"/>
            <a:ext cx="3656210" cy="1312324"/>
            <a:chOff x="1084608" y="1695784"/>
            <a:chExt cx="3092724" cy="1312324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FB5667A2-873C-2336-35C2-C9125F77E940}"/>
                </a:ext>
              </a:extLst>
            </p:cNvPr>
            <p:cNvSpPr txBox="1"/>
            <p:nvPr/>
          </p:nvSpPr>
          <p:spPr>
            <a:xfrm flipH="1">
              <a:off x="1084608" y="2100400"/>
              <a:ext cx="2888151" cy="90770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en-US" dirty="0">
                  <a:solidFill>
                    <a:schemeClr val="tx2"/>
                  </a:solidFill>
                </a:rPr>
                <a:t>Ni wale </a:t>
              </a:r>
              <a:r>
                <a:rPr lang="en-US" dirty="0" err="1">
                  <a:solidFill>
                    <a:schemeClr val="tx2"/>
                  </a:solidFill>
                </a:rPr>
                <a:t>wanaojitegemea</a:t>
              </a:r>
              <a:r>
                <a:rPr lang="en-US" dirty="0">
                  <a:solidFill>
                    <a:schemeClr val="tx2"/>
                  </a:solidFill>
                </a:rPr>
                <a:t> </a:t>
              </a:r>
              <a:r>
                <a:rPr lang="en-US" dirty="0" err="1">
                  <a:solidFill>
                    <a:schemeClr val="tx2"/>
                  </a:solidFill>
                </a:rPr>
                <a:t>kwa</a:t>
              </a:r>
              <a:r>
                <a:rPr lang="en-US" dirty="0">
                  <a:solidFill>
                    <a:schemeClr val="tx2"/>
                  </a:solidFill>
                </a:rPr>
                <a:t> </a:t>
              </a:r>
              <a:r>
                <a:rPr lang="en-US" dirty="0" err="1">
                  <a:solidFill>
                    <a:schemeClr val="tx2"/>
                  </a:solidFill>
                </a:rPr>
                <a:t>kazi</a:t>
              </a:r>
              <a:r>
                <a:rPr lang="en-US" dirty="0">
                  <a:solidFill>
                    <a:schemeClr val="tx2"/>
                  </a:solidFill>
                </a:rPr>
                <a:t> </a:t>
              </a:r>
              <a:r>
                <a:rPr lang="en-US" dirty="0" err="1">
                  <a:solidFill>
                    <a:schemeClr val="tx2"/>
                  </a:solidFill>
                </a:rPr>
                <a:t>zao</a:t>
              </a:r>
              <a:r>
                <a:rPr lang="en-US" dirty="0">
                  <a:solidFill>
                    <a:schemeClr val="tx2"/>
                  </a:solidFill>
                </a:rPr>
                <a:t> </a:t>
              </a:r>
              <a:r>
                <a:rPr lang="en-US" dirty="0" err="1">
                  <a:solidFill>
                    <a:schemeClr val="tx2"/>
                  </a:solidFill>
                </a:rPr>
                <a:t>wenyewe</a:t>
              </a:r>
              <a:r>
                <a:rPr lang="en-US" dirty="0">
                  <a:solidFill>
                    <a:schemeClr val="tx2"/>
                  </a:solidFill>
                </a:rPr>
                <a:t>, </a:t>
              </a:r>
              <a:r>
                <a:rPr lang="en-US" dirty="0" err="1">
                  <a:solidFill>
                    <a:schemeClr val="tx2"/>
                  </a:solidFill>
                </a:rPr>
                <a:t>w</a:t>
              </a:r>
              <a:r>
                <a:rPr lang="en-US" dirty="0" err="1" smtClean="0">
                  <a:solidFill>
                    <a:schemeClr val="tx2"/>
                  </a:solidFill>
                </a:rPr>
                <a:t>anamiliki</a:t>
              </a:r>
              <a:r>
                <a:rPr lang="en-US" dirty="0" smtClean="0">
                  <a:solidFill>
                    <a:schemeClr val="tx2"/>
                  </a:solidFill>
                </a:rPr>
                <a:t> </a:t>
              </a:r>
              <a:r>
                <a:rPr lang="en-US" dirty="0" err="1">
                  <a:solidFill>
                    <a:schemeClr val="tx2"/>
                  </a:solidFill>
                </a:rPr>
                <a:t>muda</a:t>
              </a:r>
              <a:r>
                <a:rPr lang="en-US" dirty="0">
                  <a:solidFill>
                    <a:schemeClr val="tx2"/>
                  </a:solidFill>
                </a:rPr>
                <a:t> </a:t>
              </a:r>
              <a:r>
                <a:rPr lang="en-US" dirty="0" err="1">
                  <a:solidFill>
                    <a:schemeClr val="tx2"/>
                  </a:solidFill>
                </a:rPr>
                <a:t>wao</a:t>
              </a:r>
              <a:r>
                <a:rPr lang="en-US" dirty="0">
                  <a:solidFill>
                    <a:schemeClr val="tx2"/>
                  </a:solidFill>
                </a:rPr>
                <a:t>, </a:t>
              </a:r>
              <a:r>
                <a:rPr lang="en-US" dirty="0" err="1">
                  <a:solidFill>
                    <a:schemeClr val="tx2"/>
                  </a:solidFill>
                </a:rPr>
                <a:t>lakini</a:t>
              </a:r>
              <a:r>
                <a:rPr lang="en-US" dirty="0">
                  <a:solidFill>
                    <a:schemeClr val="tx2"/>
                  </a:solidFill>
                </a:rPr>
                <a:t> </a:t>
              </a:r>
              <a:r>
                <a:rPr lang="en-US" dirty="0" err="1">
                  <a:solidFill>
                    <a:schemeClr val="tx2"/>
                  </a:solidFill>
                </a:rPr>
                <a:t>kipato</a:t>
              </a:r>
              <a:r>
                <a:rPr lang="en-US" dirty="0">
                  <a:solidFill>
                    <a:schemeClr val="tx2"/>
                  </a:solidFill>
                </a:rPr>
                <a:t> </a:t>
              </a:r>
              <a:r>
                <a:rPr lang="en-US" dirty="0" err="1">
                  <a:solidFill>
                    <a:schemeClr val="tx2"/>
                  </a:solidFill>
                </a:rPr>
                <a:t>chao</a:t>
              </a:r>
              <a:r>
                <a:rPr lang="en-US" dirty="0">
                  <a:solidFill>
                    <a:schemeClr val="tx2"/>
                  </a:solidFill>
                </a:rPr>
                <a:t> </a:t>
              </a:r>
              <a:r>
                <a:rPr lang="en-US" dirty="0" err="1">
                  <a:solidFill>
                    <a:schemeClr val="tx2"/>
                  </a:solidFill>
                </a:rPr>
                <a:t>kinategemea</a:t>
              </a:r>
              <a:r>
                <a:rPr lang="en-US" dirty="0">
                  <a:solidFill>
                    <a:schemeClr val="tx2"/>
                  </a:solidFill>
                </a:rPr>
                <a:t> </a:t>
              </a:r>
              <a:r>
                <a:rPr lang="en-US" dirty="0" err="1">
                  <a:solidFill>
                    <a:schemeClr val="tx2"/>
                  </a:solidFill>
                </a:rPr>
                <a:t>muda</a:t>
              </a:r>
              <a:r>
                <a:rPr lang="en-US" dirty="0">
                  <a:solidFill>
                    <a:schemeClr val="tx2"/>
                  </a:solidFill>
                </a:rPr>
                <a:t> </a:t>
              </a:r>
              <a:r>
                <a:rPr lang="en-US" dirty="0" err="1">
                  <a:solidFill>
                    <a:schemeClr val="tx2"/>
                  </a:solidFill>
                </a:rPr>
                <a:t>na</a:t>
              </a:r>
              <a:r>
                <a:rPr lang="en-US" dirty="0">
                  <a:solidFill>
                    <a:schemeClr val="tx2"/>
                  </a:solidFill>
                </a:rPr>
                <a:t> </a:t>
              </a:r>
              <a:r>
                <a:rPr lang="en-US" dirty="0" err="1">
                  <a:solidFill>
                    <a:schemeClr val="tx2"/>
                  </a:solidFill>
                </a:rPr>
                <a:t>juhudi</a:t>
              </a:r>
              <a:r>
                <a:rPr lang="en-US" dirty="0">
                  <a:solidFill>
                    <a:schemeClr val="tx2"/>
                  </a:solidFill>
                </a:rPr>
                <a:t> </a:t>
              </a:r>
              <a:r>
                <a:rPr lang="en-US" dirty="0" err="1">
                  <a:solidFill>
                    <a:schemeClr val="tx2"/>
                  </a:solidFill>
                </a:rPr>
                <a:t>zao</a:t>
              </a:r>
              <a:r>
                <a:rPr lang="en-US" dirty="0">
                  <a:solidFill>
                    <a:schemeClr val="tx2"/>
                  </a:solidFill>
                </a:rPr>
                <a:t> </a:t>
              </a:r>
              <a:r>
                <a:rPr lang="en-US" dirty="0" err="1" smtClean="0">
                  <a:solidFill>
                    <a:schemeClr val="tx2"/>
                  </a:solidFill>
                </a:rPr>
                <a:t>binafsi</a:t>
              </a:r>
              <a:r>
                <a:rPr lang="en-US" dirty="0" smtClean="0">
                  <a:solidFill>
                    <a:schemeClr val="tx2"/>
                  </a:solidFill>
                </a:rPr>
                <a:t> </a:t>
              </a:r>
              <a:r>
                <a:rPr lang="en-US" dirty="0" err="1" smtClean="0">
                  <a:solidFill>
                    <a:schemeClr val="tx2"/>
                  </a:solidFill>
                </a:rPr>
                <a:t>na</a:t>
              </a:r>
              <a:r>
                <a:rPr lang="en-US" dirty="0" smtClean="0">
                  <a:solidFill>
                    <a:schemeClr val="tx2"/>
                  </a:solidFill>
                </a:rPr>
                <a:t> </a:t>
              </a:r>
              <a:r>
                <a:rPr lang="en-US" dirty="0" err="1" smtClean="0">
                  <a:solidFill>
                    <a:schemeClr val="tx2"/>
                  </a:solidFill>
                </a:rPr>
                <a:t>kujisimiamia</a:t>
              </a:r>
              <a:r>
                <a:rPr lang="en-US" dirty="0" smtClean="0">
                  <a:solidFill>
                    <a:schemeClr val="tx2"/>
                  </a:solidFill>
                </a:rPr>
                <a:t>.</a:t>
              </a:r>
              <a:endParaRPr lang="en-IN" dirty="0">
                <a:solidFill>
                  <a:schemeClr val="tx2"/>
                </a:solidFill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6F497DC0-DCD2-DFD7-8049-2CA6FEB470F4}"/>
                </a:ext>
              </a:extLst>
            </p:cNvPr>
            <p:cNvSpPr txBox="1"/>
            <p:nvPr/>
          </p:nvSpPr>
          <p:spPr>
            <a:xfrm flipH="1">
              <a:off x="1084608" y="1695784"/>
              <a:ext cx="3092724" cy="27855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r>
                <a:rPr lang="en-IN" sz="2000" b="1" dirty="0" smtClean="0">
                  <a:solidFill>
                    <a:schemeClr val="bg1"/>
                  </a:solidFill>
                  <a:ea typeface="Segoe UI Black" panose="020B0A02040204020203" pitchFamily="34" charset="0"/>
                  <a:cs typeface="Segoe UI Light" panose="020B0502040204020203" pitchFamily="34" charset="0"/>
                </a:rPr>
                <a:t>ALIYEJIAJIRI</a:t>
              </a:r>
              <a:endParaRPr lang="en-IN" sz="2000" b="1" dirty="0">
                <a:solidFill>
                  <a:schemeClr val="bg1"/>
                </a:solidFill>
                <a:ea typeface="Segoe UI Black" panose="020B0A02040204020203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B9F10527-EA61-781E-6A16-656CDD299E9E}"/>
              </a:ext>
            </a:extLst>
          </p:cNvPr>
          <p:cNvGrpSpPr/>
          <p:nvPr/>
        </p:nvGrpSpPr>
        <p:grpSpPr>
          <a:xfrm>
            <a:off x="7711931" y="4319243"/>
            <a:ext cx="3357646" cy="1312324"/>
            <a:chOff x="819686" y="1695784"/>
            <a:chExt cx="3357646" cy="1312324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55A21E13-1695-B569-197D-850074D63275}"/>
                </a:ext>
              </a:extLst>
            </p:cNvPr>
            <p:cNvSpPr txBox="1"/>
            <p:nvPr/>
          </p:nvSpPr>
          <p:spPr>
            <a:xfrm flipH="1">
              <a:off x="819686" y="2100400"/>
              <a:ext cx="3345914" cy="90770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/>
            <a:p>
              <a:pPr algn="r">
                <a:lnSpc>
                  <a:spcPct val="90000"/>
                </a:lnSpc>
              </a:pPr>
              <a:r>
                <a:rPr lang="en-US" dirty="0" err="1">
                  <a:solidFill>
                    <a:schemeClr val="tx2"/>
                  </a:solidFill>
                </a:rPr>
                <a:t>Hawa</a:t>
              </a:r>
              <a:r>
                <a:rPr lang="en-US" dirty="0">
                  <a:solidFill>
                    <a:schemeClr val="tx2"/>
                  </a:solidFill>
                </a:rPr>
                <a:t> </a:t>
              </a:r>
              <a:r>
                <a:rPr lang="en-US" dirty="0" err="1">
                  <a:solidFill>
                    <a:schemeClr val="tx2"/>
                  </a:solidFill>
                </a:rPr>
                <a:t>ni</a:t>
              </a:r>
              <a:r>
                <a:rPr lang="en-US" dirty="0">
                  <a:solidFill>
                    <a:schemeClr val="tx2"/>
                  </a:solidFill>
                </a:rPr>
                <a:t> </a:t>
              </a:r>
              <a:r>
                <a:rPr lang="en-US" dirty="0" err="1">
                  <a:solidFill>
                    <a:schemeClr val="tx2"/>
                  </a:solidFill>
                </a:rPr>
                <a:t>watu</a:t>
              </a:r>
              <a:r>
                <a:rPr lang="en-US" dirty="0">
                  <a:solidFill>
                    <a:schemeClr val="tx2"/>
                  </a:solidFill>
                </a:rPr>
                <a:t> </a:t>
              </a:r>
              <a:r>
                <a:rPr lang="en-US" dirty="0" err="1">
                  <a:solidFill>
                    <a:schemeClr val="tx2"/>
                  </a:solidFill>
                </a:rPr>
                <a:t>wanaopata</a:t>
              </a:r>
              <a:r>
                <a:rPr lang="en-US" dirty="0">
                  <a:solidFill>
                    <a:schemeClr val="tx2"/>
                  </a:solidFill>
                </a:rPr>
                <a:t> </a:t>
              </a:r>
              <a:r>
                <a:rPr lang="en-US" dirty="0" err="1">
                  <a:solidFill>
                    <a:schemeClr val="tx2"/>
                  </a:solidFill>
                </a:rPr>
                <a:t>kipato</a:t>
              </a:r>
              <a:r>
                <a:rPr lang="en-US" dirty="0">
                  <a:solidFill>
                    <a:schemeClr val="tx2"/>
                  </a:solidFill>
                </a:rPr>
                <a:t> </a:t>
              </a:r>
              <a:r>
                <a:rPr lang="en-US" dirty="0" err="1">
                  <a:solidFill>
                    <a:schemeClr val="tx2"/>
                  </a:solidFill>
                </a:rPr>
                <a:t>kwa</a:t>
              </a:r>
              <a:r>
                <a:rPr lang="en-US" dirty="0">
                  <a:solidFill>
                    <a:schemeClr val="tx2"/>
                  </a:solidFill>
                </a:rPr>
                <a:t> </a:t>
              </a:r>
              <a:r>
                <a:rPr lang="en-US" dirty="0" err="1">
                  <a:solidFill>
                    <a:schemeClr val="tx2"/>
                  </a:solidFill>
                </a:rPr>
                <a:t>kuwekeza</a:t>
              </a:r>
              <a:r>
                <a:rPr lang="en-US" dirty="0">
                  <a:solidFill>
                    <a:schemeClr val="tx2"/>
                  </a:solidFill>
                </a:rPr>
                <a:t> </a:t>
              </a:r>
              <a:r>
                <a:rPr lang="en-US" dirty="0" err="1">
                  <a:solidFill>
                    <a:schemeClr val="tx2"/>
                  </a:solidFill>
                </a:rPr>
                <a:t>pesa</a:t>
              </a:r>
              <a:r>
                <a:rPr lang="en-US" dirty="0">
                  <a:solidFill>
                    <a:schemeClr val="tx2"/>
                  </a:solidFill>
                </a:rPr>
                <a:t> </a:t>
              </a:r>
              <a:r>
                <a:rPr lang="en-US" dirty="0" err="1">
                  <a:solidFill>
                    <a:schemeClr val="tx2"/>
                  </a:solidFill>
                </a:rPr>
                <a:t>zao</a:t>
              </a:r>
              <a:r>
                <a:rPr lang="en-US" dirty="0">
                  <a:solidFill>
                    <a:schemeClr val="tx2"/>
                  </a:solidFill>
                </a:rPr>
                <a:t> </a:t>
              </a:r>
              <a:r>
                <a:rPr lang="en-US" dirty="0" err="1">
                  <a:solidFill>
                    <a:schemeClr val="tx2"/>
                  </a:solidFill>
                </a:rPr>
                <a:t>kwenye</a:t>
              </a:r>
              <a:r>
                <a:rPr lang="en-US" dirty="0">
                  <a:solidFill>
                    <a:schemeClr val="tx2"/>
                  </a:solidFill>
                </a:rPr>
                <a:t> </a:t>
              </a:r>
              <a:r>
                <a:rPr lang="en-US" dirty="0" err="1">
                  <a:solidFill>
                    <a:schemeClr val="tx2"/>
                  </a:solidFill>
                </a:rPr>
                <a:t>vitega</a:t>
              </a:r>
              <a:r>
                <a:rPr lang="en-US" dirty="0">
                  <a:solidFill>
                    <a:schemeClr val="tx2"/>
                  </a:solidFill>
                </a:rPr>
                <a:t> </a:t>
              </a:r>
              <a:r>
                <a:rPr lang="en-US" dirty="0" err="1">
                  <a:solidFill>
                    <a:schemeClr val="tx2"/>
                  </a:solidFill>
                </a:rPr>
                <a:t>uchumi</a:t>
              </a:r>
              <a:r>
                <a:rPr lang="en-US" dirty="0">
                  <a:solidFill>
                    <a:schemeClr val="tx2"/>
                  </a:solidFill>
                </a:rPr>
                <a:t> </a:t>
              </a:r>
              <a:r>
                <a:rPr lang="en-US" dirty="0" err="1">
                  <a:solidFill>
                    <a:schemeClr val="tx2"/>
                  </a:solidFill>
                </a:rPr>
                <a:t>kama</a:t>
              </a:r>
              <a:r>
                <a:rPr lang="en-US" dirty="0">
                  <a:solidFill>
                    <a:schemeClr val="tx2"/>
                  </a:solidFill>
                </a:rPr>
                <a:t> </a:t>
              </a:r>
              <a:r>
                <a:rPr lang="en-US" dirty="0" err="1">
                  <a:solidFill>
                    <a:schemeClr val="tx2"/>
                  </a:solidFill>
                </a:rPr>
                <a:t>hisa</a:t>
              </a:r>
              <a:r>
                <a:rPr lang="en-US" dirty="0">
                  <a:solidFill>
                    <a:schemeClr val="tx2"/>
                  </a:solidFill>
                </a:rPr>
                <a:t>, </a:t>
              </a:r>
              <a:r>
                <a:rPr lang="en-US" dirty="0" err="1">
                  <a:solidFill>
                    <a:schemeClr val="tx2"/>
                  </a:solidFill>
                </a:rPr>
                <a:t>mali</a:t>
              </a:r>
              <a:r>
                <a:rPr lang="en-US" dirty="0">
                  <a:solidFill>
                    <a:schemeClr val="tx2"/>
                  </a:solidFill>
                </a:rPr>
                <a:t> </a:t>
              </a:r>
              <a:r>
                <a:rPr lang="en-US" dirty="0" err="1">
                  <a:solidFill>
                    <a:schemeClr val="tx2"/>
                  </a:solidFill>
                </a:rPr>
                <a:t>isiyohamishika</a:t>
              </a:r>
              <a:r>
                <a:rPr lang="en-US" dirty="0">
                  <a:solidFill>
                    <a:schemeClr val="tx2"/>
                  </a:solidFill>
                </a:rPr>
                <a:t>, au </a:t>
              </a:r>
              <a:r>
                <a:rPr lang="en-US" dirty="0" err="1">
                  <a:solidFill>
                    <a:schemeClr val="tx2"/>
                  </a:solidFill>
                </a:rPr>
                <a:t>miradi</a:t>
              </a:r>
              <a:r>
                <a:rPr lang="en-US" dirty="0">
                  <a:solidFill>
                    <a:schemeClr val="tx2"/>
                  </a:solidFill>
                </a:rPr>
                <a:t> </a:t>
              </a:r>
              <a:r>
                <a:rPr lang="en-US" dirty="0" err="1">
                  <a:solidFill>
                    <a:schemeClr val="tx2"/>
                  </a:solidFill>
                </a:rPr>
                <a:t>mingine</a:t>
              </a:r>
              <a:r>
                <a:rPr lang="en-US" dirty="0">
                  <a:solidFill>
                    <a:schemeClr val="tx2"/>
                  </a:solidFill>
                </a:rPr>
                <a:t>. </a:t>
              </a:r>
              <a:r>
                <a:rPr lang="en-US" dirty="0" err="1">
                  <a:solidFill>
                    <a:schemeClr val="tx2"/>
                  </a:solidFill>
                </a:rPr>
                <a:t>Wanapata</a:t>
              </a:r>
              <a:r>
                <a:rPr lang="en-US" dirty="0">
                  <a:solidFill>
                    <a:schemeClr val="tx2"/>
                  </a:solidFill>
                </a:rPr>
                <a:t> </a:t>
              </a:r>
              <a:r>
                <a:rPr lang="en-US" dirty="0" err="1">
                  <a:solidFill>
                    <a:schemeClr val="tx2"/>
                  </a:solidFill>
                </a:rPr>
                <a:t>kipato</a:t>
              </a:r>
              <a:r>
                <a:rPr lang="en-US" dirty="0">
                  <a:solidFill>
                    <a:schemeClr val="tx2"/>
                  </a:solidFill>
                </a:rPr>
                <a:t> </a:t>
              </a:r>
              <a:r>
                <a:rPr lang="en-US" dirty="0" err="1">
                  <a:solidFill>
                    <a:schemeClr val="tx2"/>
                  </a:solidFill>
                </a:rPr>
                <a:t>pasipo</a:t>
              </a:r>
              <a:r>
                <a:rPr lang="en-US" dirty="0">
                  <a:solidFill>
                    <a:schemeClr val="tx2"/>
                  </a:solidFill>
                </a:rPr>
                <a:t> </a:t>
              </a:r>
              <a:r>
                <a:rPr lang="en-US" dirty="0" err="1">
                  <a:solidFill>
                    <a:schemeClr val="tx2"/>
                  </a:solidFill>
                </a:rPr>
                <a:t>kuhitaji</a:t>
              </a:r>
              <a:r>
                <a:rPr lang="en-US" dirty="0">
                  <a:solidFill>
                    <a:schemeClr val="tx2"/>
                  </a:solidFill>
                </a:rPr>
                <a:t> </a:t>
              </a:r>
              <a:r>
                <a:rPr lang="en-US" dirty="0" err="1">
                  <a:solidFill>
                    <a:schemeClr val="tx2"/>
                  </a:solidFill>
                </a:rPr>
                <a:t>kushiriki</a:t>
              </a:r>
              <a:r>
                <a:rPr lang="en-US" dirty="0">
                  <a:solidFill>
                    <a:schemeClr val="tx2"/>
                  </a:solidFill>
                </a:rPr>
                <a:t> </a:t>
              </a:r>
              <a:r>
                <a:rPr lang="en-US" dirty="0" err="1">
                  <a:solidFill>
                    <a:schemeClr val="tx2"/>
                  </a:solidFill>
                </a:rPr>
                <a:t>moja</a:t>
              </a:r>
              <a:r>
                <a:rPr lang="en-US" dirty="0">
                  <a:solidFill>
                    <a:schemeClr val="tx2"/>
                  </a:solidFill>
                </a:rPr>
                <a:t> </a:t>
              </a:r>
              <a:r>
                <a:rPr lang="en-US" dirty="0" err="1">
                  <a:solidFill>
                    <a:schemeClr val="tx2"/>
                  </a:solidFill>
                </a:rPr>
                <a:t>kwa</a:t>
              </a:r>
              <a:r>
                <a:rPr lang="en-US" dirty="0">
                  <a:solidFill>
                    <a:schemeClr val="tx2"/>
                  </a:solidFill>
                </a:rPr>
                <a:t> </a:t>
              </a:r>
              <a:r>
                <a:rPr lang="en-US" dirty="0" err="1">
                  <a:solidFill>
                    <a:schemeClr val="tx2"/>
                  </a:solidFill>
                </a:rPr>
                <a:t>moja</a:t>
              </a:r>
              <a:r>
                <a:rPr lang="en-US" dirty="0">
                  <a:solidFill>
                    <a:schemeClr val="tx2"/>
                  </a:solidFill>
                </a:rPr>
                <a:t> </a:t>
              </a:r>
              <a:r>
                <a:rPr lang="en-US" dirty="0" err="1">
                  <a:solidFill>
                    <a:schemeClr val="tx2"/>
                  </a:solidFill>
                </a:rPr>
                <a:t>katika</a:t>
              </a:r>
              <a:r>
                <a:rPr lang="en-US" dirty="0">
                  <a:solidFill>
                    <a:schemeClr val="tx2"/>
                  </a:solidFill>
                </a:rPr>
                <a:t> </a:t>
              </a:r>
              <a:r>
                <a:rPr lang="en-US" dirty="0" err="1">
                  <a:solidFill>
                    <a:schemeClr val="tx2"/>
                  </a:solidFill>
                </a:rPr>
                <a:t>kazi</a:t>
              </a:r>
              <a:r>
                <a:rPr lang="en-US" dirty="0">
                  <a:solidFill>
                    <a:schemeClr val="tx2"/>
                  </a:solidFill>
                </a:rPr>
                <a:t> </a:t>
              </a:r>
              <a:r>
                <a:rPr lang="en-US" dirty="0" err="1">
                  <a:solidFill>
                    <a:schemeClr val="tx2"/>
                  </a:solidFill>
                </a:rPr>
                <a:t>ya</a:t>
              </a:r>
              <a:r>
                <a:rPr lang="en-US" dirty="0">
                  <a:solidFill>
                    <a:schemeClr val="tx2"/>
                  </a:solidFill>
                </a:rPr>
                <a:t> </a:t>
              </a:r>
              <a:r>
                <a:rPr lang="en-US" dirty="0" err="1">
                  <a:solidFill>
                    <a:schemeClr val="tx2"/>
                  </a:solidFill>
                </a:rPr>
                <a:t>kila</a:t>
              </a:r>
              <a:r>
                <a:rPr lang="en-US" dirty="0">
                  <a:solidFill>
                    <a:schemeClr val="tx2"/>
                  </a:solidFill>
                </a:rPr>
                <a:t> </a:t>
              </a:r>
              <a:r>
                <a:rPr lang="en-US" dirty="0" err="1">
                  <a:solidFill>
                    <a:schemeClr val="tx2"/>
                  </a:solidFill>
                </a:rPr>
                <a:t>siku</a:t>
              </a:r>
              <a:endParaRPr lang="en-IN" dirty="0">
                <a:solidFill>
                  <a:schemeClr val="tx2"/>
                </a:solidFill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3F49C544-DDA7-2C61-C071-333FD7CB94AE}"/>
                </a:ext>
              </a:extLst>
            </p:cNvPr>
            <p:cNvSpPr txBox="1"/>
            <p:nvPr/>
          </p:nvSpPr>
          <p:spPr>
            <a:xfrm flipH="1">
              <a:off x="1084608" y="1695784"/>
              <a:ext cx="3092724" cy="27855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r"/>
              <a:r>
                <a:rPr lang="en-IN" sz="2000" b="1" dirty="0" smtClean="0">
                  <a:solidFill>
                    <a:schemeClr val="bg1"/>
                  </a:solidFill>
                  <a:ea typeface="Segoe UI Black" panose="020B0A02040204020203" pitchFamily="34" charset="0"/>
                  <a:cs typeface="Segoe UI Light" panose="020B0502040204020203" pitchFamily="34" charset="0"/>
                </a:rPr>
                <a:t>MWEKEZAJI</a:t>
              </a:r>
              <a:endParaRPr lang="en-IN" sz="2000" b="1" dirty="0">
                <a:solidFill>
                  <a:schemeClr val="bg1"/>
                </a:solidFill>
                <a:ea typeface="Segoe UI Black" panose="020B0A02040204020203" pitchFamily="34" charset="0"/>
                <a:cs typeface="Segoe UI Light" panose="020B0502040204020203" pitchFamily="34" charset="0"/>
              </a:endParaRPr>
            </a:p>
          </p:txBody>
        </p:sp>
      </p:grpSp>
      <p:sp>
        <p:nvSpPr>
          <p:cNvPr id="61" name="Graphic 27">
            <a:extLst>
              <a:ext uri="{FF2B5EF4-FFF2-40B4-BE49-F238E27FC236}">
                <a16:creationId xmlns:a16="http://schemas.microsoft.com/office/drawing/2014/main" id="{388A2DC2-74B7-EF24-CE1D-6BE94CD84D85}"/>
              </a:ext>
            </a:extLst>
          </p:cNvPr>
          <p:cNvSpPr/>
          <p:nvPr/>
        </p:nvSpPr>
        <p:spPr>
          <a:xfrm>
            <a:off x="4215148" y="2474523"/>
            <a:ext cx="3431272" cy="2971516"/>
          </a:xfrm>
          <a:custGeom>
            <a:avLst/>
            <a:gdLst>
              <a:gd name="connsiteX0" fmla="*/ 1843659 w 2458212"/>
              <a:gd name="connsiteY0" fmla="*/ 0 h 2128837"/>
              <a:gd name="connsiteX1" fmla="*/ 614553 w 2458212"/>
              <a:gd name="connsiteY1" fmla="*/ 0 h 2128837"/>
              <a:gd name="connsiteX2" fmla="*/ 0 w 2458212"/>
              <a:gd name="connsiteY2" fmla="*/ 1064419 h 2128837"/>
              <a:gd name="connsiteX3" fmla="*/ 614553 w 2458212"/>
              <a:gd name="connsiteY3" fmla="*/ 2128838 h 2128837"/>
              <a:gd name="connsiteX4" fmla="*/ 1843659 w 2458212"/>
              <a:gd name="connsiteY4" fmla="*/ 2128838 h 2128837"/>
              <a:gd name="connsiteX5" fmla="*/ 2458212 w 2458212"/>
              <a:gd name="connsiteY5" fmla="*/ 1064419 h 2128837"/>
              <a:gd name="connsiteX6" fmla="*/ 1843659 w 2458212"/>
              <a:gd name="connsiteY6" fmla="*/ 0 h 2128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58212" h="2128837">
                <a:moveTo>
                  <a:pt x="1843659" y="0"/>
                </a:moveTo>
                <a:lnTo>
                  <a:pt x="614553" y="0"/>
                </a:lnTo>
                <a:lnTo>
                  <a:pt x="0" y="1064419"/>
                </a:lnTo>
                <a:lnTo>
                  <a:pt x="614553" y="2128838"/>
                </a:lnTo>
                <a:lnTo>
                  <a:pt x="1843659" y="2128838"/>
                </a:lnTo>
                <a:lnTo>
                  <a:pt x="2458212" y="1064419"/>
                </a:lnTo>
                <a:lnTo>
                  <a:pt x="1843659" y="0"/>
                </a:lnTo>
                <a:close/>
              </a:path>
            </a:pathLst>
          </a:custGeom>
          <a:solidFill>
            <a:schemeClr val="tx1">
              <a:alpha val="16000"/>
            </a:schemeClr>
          </a:solidFill>
          <a:ln w="9525" cap="flat">
            <a:noFill/>
            <a:prstDash val="solid"/>
            <a:miter/>
          </a:ln>
          <a:effectLst>
            <a:softEdge rad="330200"/>
          </a:effectLst>
        </p:spPr>
        <p:txBody>
          <a:bodyPr rtlCol="0" anchor="ctr"/>
          <a:lstStyle/>
          <a:p>
            <a:endParaRPr lang="en-IN"/>
          </a:p>
        </p:txBody>
      </p:sp>
      <p:sp>
        <p:nvSpPr>
          <p:cNvPr id="62" name="Graphic 27">
            <a:extLst>
              <a:ext uri="{FF2B5EF4-FFF2-40B4-BE49-F238E27FC236}">
                <a16:creationId xmlns:a16="http://schemas.microsoft.com/office/drawing/2014/main" id="{1CC629B9-BF8B-9BFA-19A1-01D026EE7BD5}"/>
              </a:ext>
            </a:extLst>
          </p:cNvPr>
          <p:cNvSpPr/>
          <p:nvPr/>
        </p:nvSpPr>
        <p:spPr>
          <a:xfrm>
            <a:off x="4874071" y="2710521"/>
            <a:ext cx="2458212" cy="2128837"/>
          </a:xfrm>
          <a:custGeom>
            <a:avLst/>
            <a:gdLst>
              <a:gd name="connsiteX0" fmla="*/ 1843659 w 2458212"/>
              <a:gd name="connsiteY0" fmla="*/ 0 h 2128837"/>
              <a:gd name="connsiteX1" fmla="*/ 614553 w 2458212"/>
              <a:gd name="connsiteY1" fmla="*/ 0 h 2128837"/>
              <a:gd name="connsiteX2" fmla="*/ 0 w 2458212"/>
              <a:gd name="connsiteY2" fmla="*/ 1064419 h 2128837"/>
              <a:gd name="connsiteX3" fmla="*/ 614553 w 2458212"/>
              <a:gd name="connsiteY3" fmla="*/ 2128838 h 2128837"/>
              <a:gd name="connsiteX4" fmla="*/ 1843659 w 2458212"/>
              <a:gd name="connsiteY4" fmla="*/ 2128838 h 2128837"/>
              <a:gd name="connsiteX5" fmla="*/ 2458212 w 2458212"/>
              <a:gd name="connsiteY5" fmla="*/ 1064419 h 2128837"/>
              <a:gd name="connsiteX6" fmla="*/ 1843659 w 2458212"/>
              <a:gd name="connsiteY6" fmla="*/ 0 h 2128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58212" h="2128837">
                <a:moveTo>
                  <a:pt x="1843659" y="0"/>
                </a:moveTo>
                <a:lnTo>
                  <a:pt x="614553" y="0"/>
                </a:lnTo>
                <a:lnTo>
                  <a:pt x="0" y="1064419"/>
                </a:lnTo>
                <a:lnTo>
                  <a:pt x="614553" y="2128838"/>
                </a:lnTo>
                <a:lnTo>
                  <a:pt x="1843659" y="2128838"/>
                </a:lnTo>
                <a:lnTo>
                  <a:pt x="2458212" y="1064419"/>
                </a:lnTo>
                <a:lnTo>
                  <a:pt x="1843659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81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6BBB0A05-F386-2B50-679E-B264B0ADCF94}"/>
              </a:ext>
            </a:extLst>
          </p:cNvPr>
          <p:cNvCxnSpPr>
            <a:cxnSpLocks/>
          </p:cNvCxnSpPr>
          <p:nvPr/>
        </p:nvCxnSpPr>
        <p:spPr>
          <a:xfrm>
            <a:off x="4965643" y="1253680"/>
            <a:ext cx="0" cy="270318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F58CCF82-3DDF-EBAD-B7F9-69955617B717}"/>
              </a:ext>
            </a:extLst>
          </p:cNvPr>
          <p:cNvCxnSpPr>
            <a:cxnSpLocks/>
          </p:cNvCxnSpPr>
          <p:nvPr/>
        </p:nvCxnSpPr>
        <p:spPr>
          <a:xfrm>
            <a:off x="7229871" y="1253680"/>
            <a:ext cx="0" cy="270318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Oval 64">
            <a:extLst>
              <a:ext uri="{FF2B5EF4-FFF2-40B4-BE49-F238E27FC236}">
                <a16:creationId xmlns:a16="http://schemas.microsoft.com/office/drawing/2014/main" id="{77920A58-78CB-3AE4-1D7B-378C134DEFCD}"/>
              </a:ext>
            </a:extLst>
          </p:cNvPr>
          <p:cNvSpPr/>
          <p:nvPr/>
        </p:nvSpPr>
        <p:spPr>
          <a:xfrm>
            <a:off x="4523353" y="1521161"/>
            <a:ext cx="884580" cy="88458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2F3006BB-C7A3-AD71-7AEC-1CEE6EEDB206}"/>
              </a:ext>
            </a:extLst>
          </p:cNvPr>
          <p:cNvSpPr/>
          <p:nvPr/>
        </p:nvSpPr>
        <p:spPr>
          <a:xfrm>
            <a:off x="6787581" y="1521161"/>
            <a:ext cx="884580" cy="88458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10238233-D427-EB34-A8AE-944FC68C47F0}"/>
              </a:ext>
            </a:extLst>
          </p:cNvPr>
          <p:cNvCxnSpPr>
            <a:cxnSpLocks/>
          </p:cNvCxnSpPr>
          <p:nvPr/>
        </p:nvCxnSpPr>
        <p:spPr>
          <a:xfrm rot="10800000" flipH="1">
            <a:off x="4965644" y="6027281"/>
            <a:ext cx="0" cy="270318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7DCED8EF-26D6-A417-F58D-AEE67CA3C5F0}"/>
              </a:ext>
            </a:extLst>
          </p:cNvPr>
          <p:cNvCxnSpPr>
            <a:cxnSpLocks/>
          </p:cNvCxnSpPr>
          <p:nvPr/>
        </p:nvCxnSpPr>
        <p:spPr>
          <a:xfrm rot="10800000" flipH="1">
            <a:off x="7229872" y="6027281"/>
            <a:ext cx="0" cy="270318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Oval 68">
            <a:extLst>
              <a:ext uri="{FF2B5EF4-FFF2-40B4-BE49-F238E27FC236}">
                <a16:creationId xmlns:a16="http://schemas.microsoft.com/office/drawing/2014/main" id="{2E463A00-651F-0BF2-53DC-2F37E7B056F4}"/>
              </a:ext>
            </a:extLst>
          </p:cNvPr>
          <p:cNvSpPr/>
          <p:nvPr/>
        </p:nvSpPr>
        <p:spPr>
          <a:xfrm rot="10800000" flipH="1">
            <a:off x="4523354" y="5145538"/>
            <a:ext cx="884580" cy="88458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D827911F-80A5-8473-00AC-03D70C23250C}"/>
              </a:ext>
            </a:extLst>
          </p:cNvPr>
          <p:cNvSpPr/>
          <p:nvPr/>
        </p:nvSpPr>
        <p:spPr>
          <a:xfrm rot="10800000" flipH="1">
            <a:off x="6787582" y="5145538"/>
            <a:ext cx="884580" cy="88458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B0AFF2B4-2D69-4C1B-80C7-62CB195FE02E}"/>
              </a:ext>
            </a:extLst>
          </p:cNvPr>
          <p:cNvSpPr/>
          <p:nvPr/>
        </p:nvSpPr>
        <p:spPr>
          <a:xfrm>
            <a:off x="5491349" y="3216209"/>
            <a:ext cx="1197777" cy="1142264"/>
          </a:xfrm>
          <a:prstGeom prst="ellipse">
            <a:avLst/>
          </a:prstGeom>
          <a:solidFill>
            <a:schemeClr val="tx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latin typeface="Segoe UI" panose="020B0502040204020203" pitchFamily="34" charset="0"/>
            </a:endParaRP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8D6EB372-BC7F-AA79-A43A-4A86D43DE3B2}"/>
              </a:ext>
            </a:extLst>
          </p:cNvPr>
          <p:cNvGrpSpPr/>
          <p:nvPr/>
        </p:nvGrpSpPr>
        <p:grpSpPr>
          <a:xfrm>
            <a:off x="5706661" y="3535390"/>
            <a:ext cx="793034" cy="448657"/>
            <a:chOff x="4763" y="2390776"/>
            <a:chExt cx="1557337" cy="881061"/>
          </a:xfrm>
          <a:solidFill>
            <a:srgbClr val="3D76B1"/>
          </a:solidFill>
        </p:grpSpPr>
        <p:sp>
          <p:nvSpPr>
            <p:cNvPr id="78" name="Freeform 5">
              <a:extLst>
                <a:ext uri="{FF2B5EF4-FFF2-40B4-BE49-F238E27FC236}">
                  <a16:creationId xmlns:a16="http://schemas.microsoft.com/office/drawing/2014/main" id="{3B20B836-A111-88F6-D3B1-D1BE40ECAC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4025" y="2911475"/>
              <a:ext cx="663575" cy="360362"/>
            </a:xfrm>
            <a:custGeom>
              <a:avLst/>
              <a:gdLst>
                <a:gd name="T0" fmla="*/ 513 w 655"/>
                <a:gd name="T1" fmla="*/ 33 h 355"/>
                <a:gd name="T2" fmla="*/ 383 w 655"/>
                <a:gd name="T3" fmla="*/ 0 h 355"/>
                <a:gd name="T4" fmla="*/ 271 w 655"/>
                <a:gd name="T5" fmla="*/ 0 h 355"/>
                <a:gd name="T6" fmla="*/ 138 w 655"/>
                <a:gd name="T7" fmla="*/ 35 h 355"/>
                <a:gd name="T8" fmla="*/ 0 w 655"/>
                <a:gd name="T9" fmla="*/ 272 h 355"/>
                <a:gd name="T10" fmla="*/ 0 w 655"/>
                <a:gd name="T11" fmla="*/ 355 h 355"/>
                <a:gd name="T12" fmla="*/ 655 w 655"/>
                <a:gd name="T13" fmla="*/ 355 h 355"/>
                <a:gd name="T14" fmla="*/ 655 w 655"/>
                <a:gd name="T15" fmla="*/ 272 h 355"/>
                <a:gd name="T16" fmla="*/ 513 w 655"/>
                <a:gd name="T17" fmla="*/ 33 h 355"/>
                <a:gd name="T18" fmla="*/ 513 w 655"/>
                <a:gd name="T19" fmla="*/ 33 h 355"/>
                <a:gd name="T20" fmla="*/ 513 w 655"/>
                <a:gd name="T21" fmla="*/ 33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55" h="355">
                  <a:moveTo>
                    <a:pt x="513" y="33"/>
                  </a:moveTo>
                  <a:cubicBezTo>
                    <a:pt x="475" y="12"/>
                    <a:pt x="430" y="0"/>
                    <a:pt x="383" y="0"/>
                  </a:cubicBezTo>
                  <a:cubicBezTo>
                    <a:pt x="271" y="0"/>
                    <a:pt x="271" y="0"/>
                    <a:pt x="271" y="0"/>
                  </a:cubicBezTo>
                  <a:cubicBezTo>
                    <a:pt x="223" y="0"/>
                    <a:pt x="178" y="12"/>
                    <a:pt x="138" y="35"/>
                  </a:cubicBezTo>
                  <a:cubicBezTo>
                    <a:pt x="55" y="81"/>
                    <a:pt x="0" y="170"/>
                    <a:pt x="0" y="272"/>
                  </a:cubicBezTo>
                  <a:cubicBezTo>
                    <a:pt x="0" y="355"/>
                    <a:pt x="0" y="355"/>
                    <a:pt x="0" y="355"/>
                  </a:cubicBezTo>
                  <a:cubicBezTo>
                    <a:pt x="655" y="355"/>
                    <a:pt x="655" y="355"/>
                    <a:pt x="655" y="355"/>
                  </a:cubicBezTo>
                  <a:cubicBezTo>
                    <a:pt x="655" y="272"/>
                    <a:pt x="655" y="272"/>
                    <a:pt x="655" y="272"/>
                  </a:cubicBezTo>
                  <a:cubicBezTo>
                    <a:pt x="655" y="169"/>
                    <a:pt x="598" y="79"/>
                    <a:pt x="513" y="33"/>
                  </a:cubicBezTo>
                  <a:close/>
                  <a:moveTo>
                    <a:pt x="513" y="33"/>
                  </a:moveTo>
                  <a:cubicBezTo>
                    <a:pt x="513" y="33"/>
                    <a:pt x="513" y="33"/>
                    <a:pt x="513" y="33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latin typeface="Segoe UI" panose="020B0502040204020203" pitchFamily="34" charset="0"/>
              </a:endParaRPr>
            </a:p>
          </p:txBody>
        </p:sp>
        <p:sp>
          <p:nvSpPr>
            <p:cNvPr id="79" name="Freeform 6">
              <a:extLst>
                <a:ext uri="{FF2B5EF4-FFF2-40B4-BE49-F238E27FC236}">
                  <a16:creationId xmlns:a16="http://schemas.microsoft.com/office/drawing/2014/main" id="{12737169-5032-52E7-90D0-1F124347F3D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4575" y="2835275"/>
              <a:ext cx="517525" cy="392112"/>
            </a:xfrm>
            <a:custGeom>
              <a:avLst/>
              <a:gdLst>
                <a:gd name="T0" fmla="*/ 240 w 511"/>
                <a:gd name="T1" fmla="*/ 0 h 386"/>
                <a:gd name="T2" fmla="*/ 147 w 511"/>
                <a:gd name="T3" fmla="*/ 0 h 386"/>
                <a:gd name="T4" fmla="*/ 0 w 511"/>
                <a:gd name="T5" fmla="*/ 44 h 386"/>
                <a:gd name="T6" fmla="*/ 57 w 511"/>
                <a:gd name="T7" fmla="*/ 91 h 386"/>
                <a:gd name="T8" fmla="*/ 163 w 511"/>
                <a:gd name="T9" fmla="*/ 347 h 386"/>
                <a:gd name="T10" fmla="*/ 163 w 511"/>
                <a:gd name="T11" fmla="*/ 386 h 386"/>
                <a:gd name="T12" fmla="*/ 511 w 511"/>
                <a:gd name="T13" fmla="*/ 386 h 386"/>
                <a:gd name="T14" fmla="*/ 511 w 511"/>
                <a:gd name="T15" fmla="*/ 271 h 386"/>
                <a:gd name="T16" fmla="*/ 240 w 511"/>
                <a:gd name="T17" fmla="*/ 0 h 386"/>
                <a:gd name="T18" fmla="*/ 240 w 511"/>
                <a:gd name="T19" fmla="*/ 0 h 386"/>
                <a:gd name="T20" fmla="*/ 240 w 511"/>
                <a:gd name="T21" fmla="*/ 0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1" h="386">
                  <a:moveTo>
                    <a:pt x="240" y="0"/>
                  </a:moveTo>
                  <a:cubicBezTo>
                    <a:pt x="147" y="0"/>
                    <a:pt x="147" y="0"/>
                    <a:pt x="147" y="0"/>
                  </a:cubicBezTo>
                  <a:cubicBezTo>
                    <a:pt x="93" y="0"/>
                    <a:pt x="42" y="16"/>
                    <a:pt x="0" y="44"/>
                  </a:cubicBezTo>
                  <a:cubicBezTo>
                    <a:pt x="20" y="57"/>
                    <a:pt x="39" y="73"/>
                    <a:pt x="57" y="91"/>
                  </a:cubicBezTo>
                  <a:cubicBezTo>
                    <a:pt x="125" y="159"/>
                    <a:pt x="163" y="250"/>
                    <a:pt x="163" y="347"/>
                  </a:cubicBezTo>
                  <a:cubicBezTo>
                    <a:pt x="163" y="386"/>
                    <a:pt x="163" y="386"/>
                    <a:pt x="163" y="386"/>
                  </a:cubicBezTo>
                  <a:cubicBezTo>
                    <a:pt x="511" y="386"/>
                    <a:pt x="511" y="386"/>
                    <a:pt x="511" y="386"/>
                  </a:cubicBezTo>
                  <a:cubicBezTo>
                    <a:pt x="511" y="271"/>
                    <a:pt x="511" y="271"/>
                    <a:pt x="511" y="271"/>
                  </a:cubicBezTo>
                  <a:cubicBezTo>
                    <a:pt x="511" y="122"/>
                    <a:pt x="389" y="0"/>
                    <a:pt x="240" y="0"/>
                  </a:cubicBezTo>
                  <a:close/>
                  <a:moveTo>
                    <a:pt x="240" y="0"/>
                  </a:moveTo>
                  <a:cubicBezTo>
                    <a:pt x="240" y="0"/>
                    <a:pt x="240" y="0"/>
                    <a:pt x="240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latin typeface="Segoe UI" panose="020B0502040204020203" pitchFamily="34" charset="0"/>
              </a:endParaRPr>
            </a:p>
          </p:txBody>
        </p:sp>
        <p:sp>
          <p:nvSpPr>
            <p:cNvPr id="80" name="Freeform 7">
              <a:extLst>
                <a:ext uri="{FF2B5EF4-FFF2-40B4-BE49-F238E27FC236}">
                  <a16:creationId xmlns:a16="http://schemas.microsoft.com/office/drawing/2014/main" id="{0771E24C-2E43-1B54-335E-5381B479CC1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63" y="2835275"/>
              <a:ext cx="520700" cy="392112"/>
            </a:xfrm>
            <a:custGeom>
              <a:avLst/>
              <a:gdLst>
                <a:gd name="T0" fmla="*/ 364 w 514"/>
                <a:gd name="T1" fmla="*/ 0 h 386"/>
                <a:gd name="T2" fmla="*/ 271 w 514"/>
                <a:gd name="T3" fmla="*/ 0 h 386"/>
                <a:gd name="T4" fmla="*/ 0 w 514"/>
                <a:gd name="T5" fmla="*/ 271 h 386"/>
                <a:gd name="T6" fmla="*/ 0 w 514"/>
                <a:gd name="T7" fmla="*/ 386 h 386"/>
                <a:gd name="T8" fmla="*/ 353 w 514"/>
                <a:gd name="T9" fmla="*/ 386 h 386"/>
                <a:gd name="T10" fmla="*/ 353 w 514"/>
                <a:gd name="T11" fmla="*/ 347 h 386"/>
                <a:gd name="T12" fmla="*/ 459 w 514"/>
                <a:gd name="T13" fmla="*/ 91 h 386"/>
                <a:gd name="T14" fmla="*/ 514 w 514"/>
                <a:gd name="T15" fmla="*/ 46 h 386"/>
                <a:gd name="T16" fmla="*/ 364 w 514"/>
                <a:gd name="T17" fmla="*/ 0 h 386"/>
                <a:gd name="T18" fmla="*/ 364 w 514"/>
                <a:gd name="T19" fmla="*/ 0 h 386"/>
                <a:gd name="T20" fmla="*/ 364 w 514"/>
                <a:gd name="T21" fmla="*/ 0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4" h="386">
                  <a:moveTo>
                    <a:pt x="364" y="0"/>
                  </a:moveTo>
                  <a:cubicBezTo>
                    <a:pt x="271" y="0"/>
                    <a:pt x="271" y="0"/>
                    <a:pt x="271" y="0"/>
                  </a:cubicBezTo>
                  <a:cubicBezTo>
                    <a:pt x="122" y="0"/>
                    <a:pt x="0" y="122"/>
                    <a:pt x="0" y="271"/>
                  </a:cubicBezTo>
                  <a:cubicBezTo>
                    <a:pt x="0" y="386"/>
                    <a:pt x="0" y="386"/>
                    <a:pt x="0" y="386"/>
                  </a:cubicBezTo>
                  <a:cubicBezTo>
                    <a:pt x="353" y="386"/>
                    <a:pt x="353" y="386"/>
                    <a:pt x="353" y="386"/>
                  </a:cubicBezTo>
                  <a:cubicBezTo>
                    <a:pt x="353" y="347"/>
                    <a:pt x="353" y="347"/>
                    <a:pt x="353" y="347"/>
                  </a:cubicBezTo>
                  <a:cubicBezTo>
                    <a:pt x="353" y="250"/>
                    <a:pt x="390" y="159"/>
                    <a:pt x="459" y="91"/>
                  </a:cubicBezTo>
                  <a:cubicBezTo>
                    <a:pt x="476" y="74"/>
                    <a:pt x="494" y="59"/>
                    <a:pt x="514" y="46"/>
                  </a:cubicBezTo>
                  <a:cubicBezTo>
                    <a:pt x="471" y="17"/>
                    <a:pt x="419" y="0"/>
                    <a:pt x="364" y="0"/>
                  </a:cubicBezTo>
                  <a:close/>
                  <a:moveTo>
                    <a:pt x="364" y="0"/>
                  </a:moveTo>
                  <a:cubicBezTo>
                    <a:pt x="364" y="0"/>
                    <a:pt x="364" y="0"/>
                    <a:pt x="364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latin typeface="Segoe UI" panose="020B0502040204020203" pitchFamily="34" charset="0"/>
              </a:endParaRPr>
            </a:p>
          </p:txBody>
        </p:sp>
        <p:sp>
          <p:nvSpPr>
            <p:cNvPr id="81" name="Freeform 8">
              <a:extLst>
                <a:ext uri="{FF2B5EF4-FFF2-40B4-BE49-F238E27FC236}">
                  <a16:creationId xmlns:a16="http://schemas.microsoft.com/office/drawing/2014/main" id="{400A289C-F993-90FB-FE3A-67ED234A61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54100" y="2422525"/>
              <a:ext cx="371475" cy="390525"/>
            </a:xfrm>
            <a:custGeom>
              <a:avLst/>
              <a:gdLst>
                <a:gd name="T0" fmla="*/ 183 w 367"/>
                <a:gd name="T1" fmla="*/ 0 h 385"/>
                <a:gd name="T2" fmla="*/ 182 w 367"/>
                <a:gd name="T3" fmla="*/ 0 h 385"/>
                <a:gd name="T4" fmla="*/ 1 w 367"/>
                <a:gd name="T5" fmla="*/ 194 h 385"/>
                <a:gd name="T6" fmla="*/ 184 w 367"/>
                <a:gd name="T7" fmla="*/ 385 h 385"/>
                <a:gd name="T8" fmla="*/ 185 w 367"/>
                <a:gd name="T9" fmla="*/ 385 h 385"/>
                <a:gd name="T10" fmla="*/ 315 w 367"/>
                <a:gd name="T11" fmla="*/ 326 h 385"/>
                <a:gd name="T12" fmla="*/ 366 w 367"/>
                <a:gd name="T13" fmla="*/ 191 h 385"/>
                <a:gd name="T14" fmla="*/ 183 w 367"/>
                <a:gd name="T15" fmla="*/ 0 h 385"/>
                <a:gd name="T16" fmla="*/ 183 w 367"/>
                <a:gd name="T17" fmla="*/ 0 h 385"/>
                <a:gd name="T18" fmla="*/ 183 w 367"/>
                <a:gd name="T19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7" h="385">
                  <a:moveTo>
                    <a:pt x="183" y="0"/>
                  </a:moveTo>
                  <a:cubicBezTo>
                    <a:pt x="183" y="0"/>
                    <a:pt x="182" y="0"/>
                    <a:pt x="182" y="0"/>
                  </a:cubicBezTo>
                  <a:cubicBezTo>
                    <a:pt x="81" y="1"/>
                    <a:pt x="0" y="88"/>
                    <a:pt x="1" y="194"/>
                  </a:cubicBezTo>
                  <a:cubicBezTo>
                    <a:pt x="2" y="300"/>
                    <a:pt x="84" y="385"/>
                    <a:pt x="184" y="385"/>
                  </a:cubicBezTo>
                  <a:cubicBezTo>
                    <a:pt x="184" y="385"/>
                    <a:pt x="185" y="385"/>
                    <a:pt x="185" y="385"/>
                  </a:cubicBezTo>
                  <a:cubicBezTo>
                    <a:pt x="235" y="384"/>
                    <a:pt x="281" y="364"/>
                    <a:pt x="315" y="326"/>
                  </a:cubicBezTo>
                  <a:cubicBezTo>
                    <a:pt x="348" y="290"/>
                    <a:pt x="367" y="242"/>
                    <a:pt x="366" y="191"/>
                  </a:cubicBezTo>
                  <a:cubicBezTo>
                    <a:pt x="365" y="85"/>
                    <a:pt x="283" y="0"/>
                    <a:pt x="183" y="0"/>
                  </a:cubicBezTo>
                  <a:close/>
                  <a:moveTo>
                    <a:pt x="183" y="0"/>
                  </a:moveTo>
                  <a:cubicBezTo>
                    <a:pt x="183" y="0"/>
                    <a:pt x="183" y="0"/>
                    <a:pt x="183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latin typeface="Segoe UI" panose="020B0502040204020203" pitchFamily="34" charset="0"/>
              </a:endParaRPr>
            </a:p>
          </p:txBody>
        </p:sp>
        <p:sp>
          <p:nvSpPr>
            <p:cNvPr id="82" name="Freeform 9">
              <a:extLst>
                <a:ext uri="{FF2B5EF4-FFF2-40B4-BE49-F238E27FC236}">
                  <a16:creationId xmlns:a16="http://schemas.microsoft.com/office/drawing/2014/main" id="{A4DEC32B-B192-2A08-1769-D26BA0A88D7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1288" y="2422525"/>
              <a:ext cx="369887" cy="390525"/>
            </a:xfrm>
            <a:custGeom>
              <a:avLst/>
              <a:gdLst>
                <a:gd name="T0" fmla="*/ 183 w 366"/>
                <a:gd name="T1" fmla="*/ 0 h 385"/>
                <a:gd name="T2" fmla="*/ 182 w 366"/>
                <a:gd name="T3" fmla="*/ 0 h 385"/>
                <a:gd name="T4" fmla="*/ 1 w 366"/>
                <a:gd name="T5" fmla="*/ 194 h 385"/>
                <a:gd name="T6" fmla="*/ 184 w 366"/>
                <a:gd name="T7" fmla="*/ 385 h 385"/>
                <a:gd name="T8" fmla="*/ 185 w 366"/>
                <a:gd name="T9" fmla="*/ 385 h 385"/>
                <a:gd name="T10" fmla="*/ 315 w 366"/>
                <a:gd name="T11" fmla="*/ 326 h 385"/>
                <a:gd name="T12" fmla="*/ 366 w 366"/>
                <a:gd name="T13" fmla="*/ 191 h 385"/>
                <a:gd name="T14" fmla="*/ 183 w 366"/>
                <a:gd name="T15" fmla="*/ 0 h 385"/>
                <a:gd name="T16" fmla="*/ 183 w 366"/>
                <a:gd name="T17" fmla="*/ 0 h 385"/>
                <a:gd name="T18" fmla="*/ 183 w 366"/>
                <a:gd name="T19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6" h="385">
                  <a:moveTo>
                    <a:pt x="183" y="0"/>
                  </a:moveTo>
                  <a:cubicBezTo>
                    <a:pt x="183" y="0"/>
                    <a:pt x="182" y="0"/>
                    <a:pt x="182" y="0"/>
                  </a:cubicBezTo>
                  <a:cubicBezTo>
                    <a:pt x="81" y="1"/>
                    <a:pt x="0" y="88"/>
                    <a:pt x="1" y="194"/>
                  </a:cubicBezTo>
                  <a:cubicBezTo>
                    <a:pt x="2" y="300"/>
                    <a:pt x="84" y="385"/>
                    <a:pt x="184" y="385"/>
                  </a:cubicBezTo>
                  <a:cubicBezTo>
                    <a:pt x="184" y="385"/>
                    <a:pt x="185" y="385"/>
                    <a:pt x="185" y="385"/>
                  </a:cubicBezTo>
                  <a:cubicBezTo>
                    <a:pt x="234" y="384"/>
                    <a:pt x="280" y="364"/>
                    <a:pt x="315" y="326"/>
                  </a:cubicBezTo>
                  <a:cubicBezTo>
                    <a:pt x="348" y="290"/>
                    <a:pt x="366" y="242"/>
                    <a:pt x="366" y="191"/>
                  </a:cubicBezTo>
                  <a:cubicBezTo>
                    <a:pt x="365" y="85"/>
                    <a:pt x="283" y="0"/>
                    <a:pt x="183" y="0"/>
                  </a:cubicBezTo>
                  <a:close/>
                  <a:moveTo>
                    <a:pt x="183" y="0"/>
                  </a:moveTo>
                  <a:cubicBezTo>
                    <a:pt x="183" y="0"/>
                    <a:pt x="183" y="0"/>
                    <a:pt x="183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latin typeface="Segoe UI" panose="020B0502040204020203" pitchFamily="34" charset="0"/>
              </a:endParaRPr>
            </a:p>
          </p:txBody>
        </p:sp>
        <p:sp>
          <p:nvSpPr>
            <p:cNvPr id="83" name="Freeform 10">
              <a:extLst>
                <a:ext uri="{FF2B5EF4-FFF2-40B4-BE49-F238E27FC236}">
                  <a16:creationId xmlns:a16="http://schemas.microsoft.com/office/drawing/2014/main" id="{7575E68E-0AF8-A18D-7907-8F34006A54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3088" y="2390776"/>
              <a:ext cx="427037" cy="452437"/>
            </a:xfrm>
            <a:custGeom>
              <a:avLst/>
              <a:gdLst>
                <a:gd name="T0" fmla="*/ 210 w 421"/>
                <a:gd name="T1" fmla="*/ 0 h 445"/>
                <a:gd name="T2" fmla="*/ 0 w 421"/>
                <a:gd name="T3" fmla="*/ 222 h 445"/>
                <a:gd name="T4" fmla="*/ 120 w 421"/>
                <a:gd name="T5" fmla="*/ 423 h 445"/>
                <a:gd name="T6" fmla="*/ 210 w 421"/>
                <a:gd name="T7" fmla="*/ 445 h 445"/>
                <a:gd name="T8" fmla="*/ 300 w 421"/>
                <a:gd name="T9" fmla="*/ 423 h 445"/>
                <a:gd name="T10" fmla="*/ 421 w 421"/>
                <a:gd name="T11" fmla="*/ 222 h 445"/>
                <a:gd name="T12" fmla="*/ 210 w 421"/>
                <a:gd name="T13" fmla="*/ 0 h 445"/>
                <a:gd name="T14" fmla="*/ 210 w 421"/>
                <a:gd name="T15" fmla="*/ 0 h 445"/>
                <a:gd name="T16" fmla="*/ 210 w 421"/>
                <a:gd name="T17" fmla="*/ 0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1" h="445">
                  <a:moveTo>
                    <a:pt x="210" y="0"/>
                  </a:moveTo>
                  <a:cubicBezTo>
                    <a:pt x="94" y="0"/>
                    <a:pt x="0" y="100"/>
                    <a:pt x="0" y="222"/>
                  </a:cubicBezTo>
                  <a:cubicBezTo>
                    <a:pt x="0" y="311"/>
                    <a:pt x="49" y="388"/>
                    <a:pt x="120" y="423"/>
                  </a:cubicBezTo>
                  <a:cubicBezTo>
                    <a:pt x="148" y="437"/>
                    <a:pt x="178" y="445"/>
                    <a:pt x="210" y="445"/>
                  </a:cubicBezTo>
                  <a:cubicBezTo>
                    <a:pt x="242" y="445"/>
                    <a:pt x="273" y="437"/>
                    <a:pt x="300" y="423"/>
                  </a:cubicBezTo>
                  <a:cubicBezTo>
                    <a:pt x="371" y="388"/>
                    <a:pt x="421" y="311"/>
                    <a:pt x="421" y="222"/>
                  </a:cubicBezTo>
                  <a:cubicBezTo>
                    <a:pt x="421" y="100"/>
                    <a:pt x="326" y="0"/>
                    <a:pt x="210" y="0"/>
                  </a:cubicBezTo>
                  <a:close/>
                  <a:moveTo>
                    <a:pt x="210" y="0"/>
                  </a:moveTo>
                  <a:cubicBezTo>
                    <a:pt x="210" y="0"/>
                    <a:pt x="210" y="0"/>
                    <a:pt x="210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latin typeface="Segoe UI" panose="020B0502040204020203" pitchFamily="34" charset="0"/>
              </a:endParaRP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9B0BF39C-FE9E-B931-6061-32CA0D38B991}"/>
              </a:ext>
            </a:extLst>
          </p:cNvPr>
          <p:cNvGrpSpPr/>
          <p:nvPr/>
        </p:nvGrpSpPr>
        <p:grpSpPr>
          <a:xfrm>
            <a:off x="7006628" y="5322351"/>
            <a:ext cx="488626" cy="485016"/>
            <a:chOff x="6597650" y="-576263"/>
            <a:chExt cx="808038" cy="806451"/>
          </a:xfrm>
          <a:solidFill>
            <a:schemeClr val="bg1"/>
          </a:solidFill>
        </p:grpSpPr>
        <p:sp>
          <p:nvSpPr>
            <p:cNvPr id="85" name="Freeform 20">
              <a:extLst>
                <a:ext uri="{FF2B5EF4-FFF2-40B4-BE49-F238E27FC236}">
                  <a16:creationId xmlns:a16="http://schemas.microsoft.com/office/drawing/2014/main" id="{1786513F-F260-B26B-DBB2-06EFEC7486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46863" y="-576263"/>
              <a:ext cx="709613" cy="473076"/>
            </a:xfrm>
            <a:custGeom>
              <a:avLst/>
              <a:gdLst>
                <a:gd name="T0" fmla="*/ 180 w 1800"/>
                <a:gd name="T1" fmla="*/ 960 h 1200"/>
                <a:gd name="T2" fmla="*/ 305 w 1800"/>
                <a:gd name="T3" fmla="*/ 909 h 1200"/>
                <a:gd name="T4" fmla="*/ 482 w 1800"/>
                <a:gd name="T5" fmla="*/ 998 h 1200"/>
                <a:gd name="T6" fmla="*/ 480 w 1800"/>
                <a:gd name="T7" fmla="*/ 1020 h 1200"/>
                <a:gd name="T8" fmla="*/ 660 w 1800"/>
                <a:gd name="T9" fmla="*/ 1200 h 1200"/>
                <a:gd name="T10" fmla="*/ 840 w 1800"/>
                <a:gd name="T11" fmla="*/ 1020 h 1200"/>
                <a:gd name="T12" fmla="*/ 822 w 1800"/>
                <a:gd name="T13" fmla="*/ 943 h 1200"/>
                <a:gd name="T14" fmla="*/ 1063 w 1800"/>
                <a:gd name="T15" fmla="*/ 702 h 1200"/>
                <a:gd name="T16" fmla="*/ 1140 w 1800"/>
                <a:gd name="T17" fmla="*/ 720 h 1200"/>
                <a:gd name="T18" fmla="*/ 1320 w 1800"/>
                <a:gd name="T19" fmla="*/ 540 h 1200"/>
                <a:gd name="T20" fmla="*/ 1311 w 1800"/>
                <a:gd name="T21" fmla="*/ 487 h 1200"/>
                <a:gd name="T22" fmla="*/ 1520 w 1800"/>
                <a:gd name="T23" fmla="*/ 330 h 1200"/>
                <a:gd name="T24" fmla="*/ 1620 w 1800"/>
                <a:gd name="T25" fmla="*/ 360 h 1200"/>
                <a:gd name="T26" fmla="*/ 1800 w 1800"/>
                <a:gd name="T27" fmla="*/ 180 h 1200"/>
                <a:gd name="T28" fmla="*/ 1620 w 1800"/>
                <a:gd name="T29" fmla="*/ 0 h 1200"/>
                <a:gd name="T30" fmla="*/ 1440 w 1800"/>
                <a:gd name="T31" fmla="*/ 180 h 1200"/>
                <a:gd name="T32" fmla="*/ 1449 w 1800"/>
                <a:gd name="T33" fmla="*/ 233 h 1200"/>
                <a:gd name="T34" fmla="*/ 1240 w 1800"/>
                <a:gd name="T35" fmla="*/ 390 h 1200"/>
                <a:gd name="T36" fmla="*/ 1140 w 1800"/>
                <a:gd name="T37" fmla="*/ 360 h 1200"/>
                <a:gd name="T38" fmla="*/ 960 w 1800"/>
                <a:gd name="T39" fmla="*/ 540 h 1200"/>
                <a:gd name="T40" fmla="*/ 978 w 1800"/>
                <a:gd name="T41" fmla="*/ 617 h 1200"/>
                <a:gd name="T42" fmla="*/ 737 w 1800"/>
                <a:gd name="T43" fmla="*/ 858 h 1200"/>
                <a:gd name="T44" fmla="*/ 660 w 1800"/>
                <a:gd name="T45" fmla="*/ 840 h 1200"/>
                <a:gd name="T46" fmla="*/ 535 w 1800"/>
                <a:gd name="T47" fmla="*/ 891 h 1200"/>
                <a:gd name="T48" fmla="*/ 358 w 1800"/>
                <a:gd name="T49" fmla="*/ 802 h 1200"/>
                <a:gd name="T50" fmla="*/ 360 w 1800"/>
                <a:gd name="T51" fmla="*/ 780 h 1200"/>
                <a:gd name="T52" fmla="*/ 180 w 1800"/>
                <a:gd name="T53" fmla="*/ 600 h 1200"/>
                <a:gd name="T54" fmla="*/ 0 w 1800"/>
                <a:gd name="T55" fmla="*/ 780 h 1200"/>
                <a:gd name="T56" fmla="*/ 180 w 1800"/>
                <a:gd name="T57" fmla="*/ 960 h 1200"/>
                <a:gd name="T58" fmla="*/ 180 w 1800"/>
                <a:gd name="T59" fmla="*/ 960 h 1200"/>
                <a:gd name="T60" fmla="*/ 180 w 1800"/>
                <a:gd name="T61" fmla="*/ 960 h 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800" h="1200">
                  <a:moveTo>
                    <a:pt x="180" y="960"/>
                  </a:moveTo>
                  <a:cubicBezTo>
                    <a:pt x="228" y="960"/>
                    <a:pt x="272" y="941"/>
                    <a:pt x="305" y="909"/>
                  </a:cubicBezTo>
                  <a:cubicBezTo>
                    <a:pt x="482" y="998"/>
                    <a:pt x="482" y="998"/>
                    <a:pt x="482" y="998"/>
                  </a:cubicBezTo>
                  <a:cubicBezTo>
                    <a:pt x="481" y="1005"/>
                    <a:pt x="480" y="1013"/>
                    <a:pt x="480" y="1020"/>
                  </a:cubicBezTo>
                  <a:cubicBezTo>
                    <a:pt x="480" y="1119"/>
                    <a:pt x="561" y="1200"/>
                    <a:pt x="660" y="1200"/>
                  </a:cubicBezTo>
                  <a:cubicBezTo>
                    <a:pt x="759" y="1200"/>
                    <a:pt x="840" y="1119"/>
                    <a:pt x="840" y="1020"/>
                  </a:cubicBezTo>
                  <a:cubicBezTo>
                    <a:pt x="840" y="992"/>
                    <a:pt x="833" y="966"/>
                    <a:pt x="822" y="943"/>
                  </a:cubicBezTo>
                  <a:cubicBezTo>
                    <a:pt x="1063" y="702"/>
                    <a:pt x="1063" y="702"/>
                    <a:pt x="1063" y="702"/>
                  </a:cubicBezTo>
                  <a:cubicBezTo>
                    <a:pt x="1086" y="713"/>
                    <a:pt x="1112" y="720"/>
                    <a:pt x="1140" y="720"/>
                  </a:cubicBezTo>
                  <a:cubicBezTo>
                    <a:pt x="1239" y="720"/>
                    <a:pt x="1320" y="639"/>
                    <a:pt x="1320" y="540"/>
                  </a:cubicBezTo>
                  <a:cubicBezTo>
                    <a:pt x="1320" y="521"/>
                    <a:pt x="1316" y="504"/>
                    <a:pt x="1311" y="487"/>
                  </a:cubicBezTo>
                  <a:cubicBezTo>
                    <a:pt x="1520" y="330"/>
                    <a:pt x="1520" y="330"/>
                    <a:pt x="1520" y="330"/>
                  </a:cubicBezTo>
                  <a:cubicBezTo>
                    <a:pt x="1549" y="349"/>
                    <a:pt x="1583" y="360"/>
                    <a:pt x="1620" y="360"/>
                  </a:cubicBezTo>
                  <a:cubicBezTo>
                    <a:pt x="1719" y="360"/>
                    <a:pt x="1800" y="279"/>
                    <a:pt x="1800" y="180"/>
                  </a:cubicBezTo>
                  <a:cubicBezTo>
                    <a:pt x="1800" y="81"/>
                    <a:pt x="1719" y="0"/>
                    <a:pt x="1620" y="0"/>
                  </a:cubicBezTo>
                  <a:cubicBezTo>
                    <a:pt x="1521" y="0"/>
                    <a:pt x="1440" y="81"/>
                    <a:pt x="1440" y="180"/>
                  </a:cubicBezTo>
                  <a:cubicBezTo>
                    <a:pt x="1440" y="199"/>
                    <a:pt x="1444" y="216"/>
                    <a:pt x="1449" y="233"/>
                  </a:cubicBezTo>
                  <a:cubicBezTo>
                    <a:pt x="1240" y="390"/>
                    <a:pt x="1240" y="390"/>
                    <a:pt x="1240" y="390"/>
                  </a:cubicBezTo>
                  <a:cubicBezTo>
                    <a:pt x="1211" y="371"/>
                    <a:pt x="1177" y="360"/>
                    <a:pt x="1140" y="360"/>
                  </a:cubicBezTo>
                  <a:cubicBezTo>
                    <a:pt x="1041" y="360"/>
                    <a:pt x="960" y="441"/>
                    <a:pt x="960" y="540"/>
                  </a:cubicBezTo>
                  <a:cubicBezTo>
                    <a:pt x="960" y="568"/>
                    <a:pt x="967" y="594"/>
                    <a:pt x="978" y="617"/>
                  </a:cubicBezTo>
                  <a:cubicBezTo>
                    <a:pt x="737" y="858"/>
                    <a:pt x="737" y="858"/>
                    <a:pt x="737" y="858"/>
                  </a:cubicBezTo>
                  <a:cubicBezTo>
                    <a:pt x="714" y="847"/>
                    <a:pt x="688" y="840"/>
                    <a:pt x="660" y="840"/>
                  </a:cubicBezTo>
                  <a:cubicBezTo>
                    <a:pt x="612" y="840"/>
                    <a:pt x="568" y="859"/>
                    <a:pt x="535" y="891"/>
                  </a:cubicBezTo>
                  <a:cubicBezTo>
                    <a:pt x="358" y="802"/>
                    <a:pt x="358" y="802"/>
                    <a:pt x="358" y="802"/>
                  </a:cubicBezTo>
                  <a:cubicBezTo>
                    <a:pt x="359" y="795"/>
                    <a:pt x="360" y="787"/>
                    <a:pt x="360" y="780"/>
                  </a:cubicBezTo>
                  <a:cubicBezTo>
                    <a:pt x="360" y="681"/>
                    <a:pt x="279" y="600"/>
                    <a:pt x="180" y="600"/>
                  </a:cubicBezTo>
                  <a:cubicBezTo>
                    <a:pt x="81" y="600"/>
                    <a:pt x="0" y="681"/>
                    <a:pt x="0" y="780"/>
                  </a:cubicBezTo>
                  <a:cubicBezTo>
                    <a:pt x="0" y="879"/>
                    <a:pt x="81" y="960"/>
                    <a:pt x="180" y="960"/>
                  </a:cubicBezTo>
                  <a:close/>
                  <a:moveTo>
                    <a:pt x="180" y="960"/>
                  </a:moveTo>
                  <a:cubicBezTo>
                    <a:pt x="180" y="960"/>
                    <a:pt x="180" y="960"/>
                    <a:pt x="180" y="96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latin typeface="Segoe UI" panose="020B0502040204020203" pitchFamily="34" charset="0"/>
              </a:endParaRPr>
            </a:p>
          </p:txBody>
        </p:sp>
        <p:sp>
          <p:nvSpPr>
            <p:cNvPr id="86" name="Freeform 21">
              <a:extLst>
                <a:ext uri="{FF2B5EF4-FFF2-40B4-BE49-F238E27FC236}">
                  <a16:creationId xmlns:a16="http://schemas.microsoft.com/office/drawing/2014/main" id="{CD1F1B1F-97CB-B54F-8EC2-16BEFE14875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97650" y="-339725"/>
              <a:ext cx="808038" cy="569913"/>
            </a:xfrm>
            <a:custGeom>
              <a:avLst/>
              <a:gdLst>
                <a:gd name="T0" fmla="*/ 1988 w 2048"/>
                <a:gd name="T1" fmla="*/ 1328 h 1448"/>
                <a:gd name="T2" fmla="*/ 1924 w 2048"/>
                <a:gd name="T3" fmla="*/ 1328 h 1448"/>
                <a:gd name="T4" fmla="*/ 1924 w 2048"/>
                <a:gd name="T5" fmla="*/ 60 h 1448"/>
                <a:gd name="T6" fmla="*/ 1864 w 2048"/>
                <a:gd name="T7" fmla="*/ 0 h 1448"/>
                <a:gd name="T8" fmla="*/ 1624 w 2048"/>
                <a:gd name="T9" fmla="*/ 0 h 1448"/>
                <a:gd name="T10" fmla="*/ 1564 w 2048"/>
                <a:gd name="T11" fmla="*/ 60 h 1448"/>
                <a:gd name="T12" fmla="*/ 1564 w 2048"/>
                <a:gd name="T13" fmla="*/ 1328 h 1448"/>
                <a:gd name="T14" fmla="*/ 1444 w 2048"/>
                <a:gd name="T15" fmla="*/ 1328 h 1448"/>
                <a:gd name="T16" fmla="*/ 1444 w 2048"/>
                <a:gd name="T17" fmla="*/ 420 h 1448"/>
                <a:gd name="T18" fmla="*/ 1384 w 2048"/>
                <a:gd name="T19" fmla="*/ 360 h 1448"/>
                <a:gd name="T20" fmla="*/ 1144 w 2048"/>
                <a:gd name="T21" fmla="*/ 360 h 1448"/>
                <a:gd name="T22" fmla="*/ 1084 w 2048"/>
                <a:gd name="T23" fmla="*/ 420 h 1448"/>
                <a:gd name="T24" fmla="*/ 1084 w 2048"/>
                <a:gd name="T25" fmla="*/ 1328 h 1448"/>
                <a:gd name="T26" fmla="*/ 964 w 2048"/>
                <a:gd name="T27" fmla="*/ 1328 h 1448"/>
                <a:gd name="T28" fmla="*/ 964 w 2048"/>
                <a:gd name="T29" fmla="*/ 900 h 1448"/>
                <a:gd name="T30" fmla="*/ 904 w 2048"/>
                <a:gd name="T31" fmla="*/ 840 h 1448"/>
                <a:gd name="T32" fmla="*/ 664 w 2048"/>
                <a:gd name="T33" fmla="*/ 840 h 1448"/>
                <a:gd name="T34" fmla="*/ 604 w 2048"/>
                <a:gd name="T35" fmla="*/ 900 h 1448"/>
                <a:gd name="T36" fmla="*/ 604 w 2048"/>
                <a:gd name="T37" fmla="*/ 1328 h 1448"/>
                <a:gd name="T38" fmla="*/ 484 w 2048"/>
                <a:gd name="T39" fmla="*/ 1328 h 1448"/>
                <a:gd name="T40" fmla="*/ 484 w 2048"/>
                <a:gd name="T41" fmla="*/ 660 h 1448"/>
                <a:gd name="T42" fmla="*/ 424 w 2048"/>
                <a:gd name="T43" fmla="*/ 600 h 1448"/>
                <a:gd name="T44" fmla="*/ 184 w 2048"/>
                <a:gd name="T45" fmla="*/ 600 h 1448"/>
                <a:gd name="T46" fmla="*/ 124 w 2048"/>
                <a:gd name="T47" fmla="*/ 660 h 1448"/>
                <a:gd name="T48" fmla="*/ 124 w 2048"/>
                <a:gd name="T49" fmla="*/ 1328 h 1448"/>
                <a:gd name="T50" fmla="*/ 60 w 2048"/>
                <a:gd name="T51" fmla="*/ 1328 h 1448"/>
                <a:gd name="T52" fmla="*/ 0 w 2048"/>
                <a:gd name="T53" fmla="*/ 1388 h 1448"/>
                <a:gd name="T54" fmla="*/ 60 w 2048"/>
                <a:gd name="T55" fmla="*/ 1448 h 1448"/>
                <a:gd name="T56" fmla="*/ 1988 w 2048"/>
                <a:gd name="T57" fmla="*/ 1448 h 1448"/>
                <a:gd name="T58" fmla="*/ 2048 w 2048"/>
                <a:gd name="T59" fmla="*/ 1388 h 1448"/>
                <a:gd name="T60" fmla="*/ 1988 w 2048"/>
                <a:gd name="T61" fmla="*/ 1328 h 1448"/>
                <a:gd name="T62" fmla="*/ 1988 w 2048"/>
                <a:gd name="T63" fmla="*/ 1328 h 1448"/>
                <a:gd name="T64" fmla="*/ 1988 w 2048"/>
                <a:gd name="T65" fmla="*/ 1328 h 1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48" h="1448">
                  <a:moveTo>
                    <a:pt x="1988" y="1328"/>
                  </a:moveTo>
                  <a:cubicBezTo>
                    <a:pt x="1924" y="1328"/>
                    <a:pt x="1924" y="1328"/>
                    <a:pt x="1924" y="1328"/>
                  </a:cubicBezTo>
                  <a:cubicBezTo>
                    <a:pt x="1924" y="60"/>
                    <a:pt x="1924" y="60"/>
                    <a:pt x="1924" y="60"/>
                  </a:cubicBezTo>
                  <a:cubicBezTo>
                    <a:pt x="1924" y="27"/>
                    <a:pt x="1897" y="0"/>
                    <a:pt x="1864" y="0"/>
                  </a:cubicBezTo>
                  <a:cubicBezTo>
                    <a:pt x="1624" y="0"/>
                    <a:pt x="1624" y="0"/>
                    <a:pt x="1624" y="0"/>
                  </a:cubicBezTo>
                  <a:cubicBezTo>
                    <a:pt x="1591" y="0"/>
                    <a:pt x="1564" y="27"/>
                    <a:pt x="1564" y="60"/>
                  </a:cubicBezTo>
                  <a:cubicBezTo>
                    <a:pt x="1564" y="1328"/>
                    <a:pt x="1564" y="1328"/>
                    <a:pt x="1564" y="1328"/>
                  </a:cubicBezTo>
                  <a:cubicBezTo>
                    <a:pt x="1444" y="1328"/>
                    <a:pt x="1444" y="1328"/>
                    <a:pt x="1444" y="1328"/>
                  </a:cubicBezTo>
                  <a:cubicBezTo>
                    <a:pt x="1444" y="420"/>
                    <a:pt x="1444" y="420"/>
                    <a:pt x="1444" y="420"/>
                  </a:cubicBezTo>
                  <a:cubicBezTo>
                    <a:pt x="1444" y="387"/>
                    <a:pt x="1417" y="360"/>
                    <a:pt x="1384" y="360"/>
                  </a:cubicBezTo>
                  <a:cubicBezTo>
                    <a:pt x="1144" y="360"/>
                    <a:pt x="1144" y="360"/>
                    <a:pt x="1144" y="360"/>
                  </a:cubicBezTo>
                  <a:cubicBezTo>
                    <a:pt x="1111" y="360"/>
                    <a:pt x="1084" y="387"/>
                    <a:pt x="1084" y="420"/>
                  </a:cubicBezTo>
                  <a:cubicBezTo>
                    <a:pt x="1084" y="1328"/>
                    <a:pt x="1084" y="1328"/>
                    <a:pt x="1084" y="1328"/>
                  </a:cubicBezTo>
                  <a:cubicBezTo>
                    <a:pt x="964" y="1328"/>
                    <a:pt x="964" y="1328"/>
                    <a:pt x="964" y="1328"/>
                  </a:cubicBezTo>
                  <a:cubicBezTo>
                    <a:pt x="964" y="900"/>
                    <a:pt x="964" y="900"/>
                    <a:pt x="964" y="900"/>
                  </a:cubicBezTo>
                  <a:cubicBezTo>
                    <a:pt x="964" y="867"/>
                    <a:pt x="937" y="840"/>
                    <a:pt x="904" y="840"/>
                  </a:cubicBezTo>
                  <a:cubicBezTo>
                    <a:pt x="664" y="840"/>
                    <a:pt x="664" y="840"/>
                    <a:pt x="664" y="840"/>
                  </a:cubicBezTo>
                  <a:cubicBezTo>
                    <a:pt x="631" y="840"/>
                    <a:pt x="604" y="867"/>
                    <a:pt x="604" y="900"/>
                  </a:cubicBezTo>
                  <a:cubicBezTo>
                    <a:pt x="604" y="1328"/>
                    <a:pt x="604" y="1328"/>
                    <a:pt x="604" y="1328"/>
                  </a:cubicBezTo>
                  <a:cubicBezTo>
                    <a:pt x="484" y="1328"/>
                    <a:pt x="484" y="1328"/>
                    <a:pt x="484" y="1328"/>
                  </a:cubicBezTo>
                  <a:cubicBezTo>
                    <a:pt x="484" y="660"/>
                    <a:pt x="484" y="660"/>
                    <a:pt x="484" y="660"/>
                  </a:cubicBezTo>
                  <a:cubicBezTo>
                    <a:pt x="484" y="627"/>
                    <a:pt x="457" y="600"/>
                    <a:pt x="424" y="600"/>
                  </a:cubicBezTo>
                  <a:cubicBezTo>
                    <a:pt x="184" y="600"/>
                    <a:pt x="184" y="600"/>
                    <a:pt x="184" y="600"/>
                  </a:cubicBezTo>
                  <a:cubicBezTo>
                    <a:pt x="151" y="600"/>
                    <a:pt x="124" y="627"/>
                    <a:pt x="124" y="660"/>
                  </a:cubicBezTo>
                  <a:cubicBezTo>
                    <a:pt x="124" y="1328"/>
                    <a:pt x="124" y="1328"/>
                    <a:pt x="124" y="1328"/>
                  </a:cubicBezTo>
                  <a:cubicBezTo>
                    <a:pt x="60" y="1328"/>
                    <a:pt x="60" y="1328"/>
                    <a:pt x="60" y="1328"/>
                  </a:cubicBezTo>
                  <a:cubicBezTo>
                    <a:pt x="27" y="1328"/>
                    <a:pt x="0" y="1355"/>
                    <a:pt x="0" y="1388"/>
                  </a:cubicBezTo>
                  <a:cubicBezTo>
                    <a:pt x="0" y="1421"/>
                    <a:pt x="27" y="1448"/>
                    <a:pt x="60" y="1448"/>
                  </a:cubicBezTo>
                  <a:cubicBezTo>
                    <a:pt x="1988" y="1448"/>
                    <a:pt x="1988" y="1448"/>
                    <a:pt x="1988" y="1448"/>
                  </a:cubicBezTo>
                  <a:cubicBezTo>
                    <a:pt x="2021" y="1448"/>
                    <a:pt x="2048" y="1421"/>
                    <a:pt x="2048" y="1388"/>
                  </a:cubicBezTo>
                  <a:cubicBezTo>
                    <a:pt x="2048" y="1355"/>
                    <a:pt x="2021" y="1328"/>
                    <a:pt x="1988" y="1328"/>
                  </a:cubicBezTo>
                  <a:close/>
                  <a:moveTo>
                    <a:pt x="1988" y="1328"/>
                  </a:moveTo>
                  <a:cubicBezTo>
                    <a:pt x="1988" y="1328"/>
                    <a:pt x="1988" y="1328"/>
                    <a:pt x="1988" y="1328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latin typeface="Segoe UI" panose="020B0502040204020203" pitchFamily="34" charset="0"/>
              </a:endParaRP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52E2D514-E566-3D79-D3F1-4B5AA7EE343E}"/>
              </a:ext>
            </a:extLst>
          </p:cNvPr>
          <p:cNvGrpSpPr/>
          <p:nvPr/>
        </p:nvGrpSpPr>
        <p:grpSpPr>
          <a:xfrm>
            <a:off x="4749372" y="5407162"/>
            <a:ext cx="456677" cy="375281"/>
            <a:chOff x="-192087" y="2485914"/>
            <a:chExt cx="1798150" cy="1581261"/>
          </a:xfrm>
          <a:solidFill>
            <a:schemeClr val="bg1"/>
          </a:solidFill>
        </p:grpSpPr>
        <p:sp>
          <p:nvSpPr>
            <p:cNvPr id="99" name="Rectangle 14">
              <a:extLst>
                <a:ext uri="{FF2B5EF4-FFF2-40B4-BE49-F238E27FC236}">
                  <a16:creationId xmlns:a16="http://schemas.microsoft.com/office/drawing/2014/main" id="{AFA8DB32-7D78-5703-2024-C8571E1430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9396" y="3328897"/>
              <a:ext cx="315184" cy="10577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latin typeface="Segoe UI" panose="020B0502040204020203" pitchFamily="34" charset="0"/>
              </a:endParaRPr>
            </a:p>
          </p:txBody>
        </p:sp>
        <p:sp>
          <p:nvSpPr>
            <p:cNvPr id="100" name="Freeform 15">
              <a:extLst>
                <a:ext uri="{FF2B5EF4-FFF2-40B4-BE49-F238E27FC236}">
                  <a16:creationId xmlns:a16="http://schemas.microsoft.com/office/drawing/2014/main" id="{47D041B9-4D82-64A8-E247-B0F2F4F2C53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92087" y="2757293"/>
              <a:ext cx="1798150" cy="1309882"/>
            </a:xfrm>
            <a:custGeom>
              <a:avLst/>
              <a:gdLst>
                <a:gd name="T0" fmla="*/ 1246 w 1536"/>
                <a:gd name="T1" fmla="*/ 578 h 1118"/>
                <a:gd name="T2" fmla="*/ 993 w 1536"/>
                <a:gd name="T3" fmla="*/ 578 h 1118"/>
                <a:gd name="T4" fmla="*/ 993 w 1536"/>
                <a:gd name="T5" fmla="*/ 623 h 1118"/>
                <a:gd name="T6" fmla="*/ 948 w 1536"/>
                <a:gd name="T7" fmla="*/ 668 h 1118"/>
                <a:gd name="T8" fmla="*/ 588 w 1536"/>
                <a:gd name="T9" fmla="*/ 668 h 1118"/>
                <a:gd name="T10" fmla="*/ 543 w 1536"/>
                <a:gd name="T11" fmla="*/ 623 h 1118"/>
                <a:gd name="T12" fmla="*/ 543 w 1536"/>
                <a:gd name="T13" fmla="*/ 578 h 1118"/>
                <a:gd name="T14" fmla="*/ 290 w 1536"/>
                <a:gd name="T15" fmla="*/ 578 h 1118"/>
                <a:gd name="T16" fmla="*/ 162 w 1536"/>
                <a:gd name="T17" fmla="*/ 486 h 1118"/>
                <a:gd name="T18" fmla="*/ 0 w 1536"/>
                <a:gd name="T19" fmla="*/ 0 h 1118"/>
                <a:gd name="T20" fmla="*/ 0 w 1536"/>
                <a:gd name="T21" fmla="*/ 983 h 1118"/>
                <a:gd name="T22" fmla="*/ 135 w 1536"/>
                <a:gd name="T23" fmla="*/ 1118 h 1118"/>
                <a:gd name="T24" fmla="*/ 1401 w 1536"/>
                <a:gd name="T25" fmla="*/ 1118 h 1118"/>
                <a:gd name="T26" fmla="*/ 1536 w 1536"/>
                <a:gd name="T27" fmla="*/ 983 h 1118"/>
                <a:gd name="T28" fmla="*/ 1536 w 1536"/>
                <a:gd name="T29" fmla="*/ 0 h 1118"/>
                <a:gd name="T30" fmla="*/ 1374 w 1536"/>
                <a:gd name="T31" fmla="*/ 486 h 1118"/>
                <a:gd name="T32" fmla="*/ 1246 w 1536"/>
                <a:gd name="T33" fmla="*/ 578 h 1118"/>
                <a:gd name="T34" fmla="*/ 1246 w 1536"/>
                <a:gd name="T35" fmla="*/ 578 h 1118"/>
                <a:gd name="T36" fmla="*/ 1246 w 1536"/>
                <a:gd name="T37" fmla="*/ 578 h 1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36" h="1118">
                  <a:moveTo>
                    <a:pt x="1246" y="578"/>
                  </a:moveTo>
                  <a:cubicBezTo>
                    <a:pt x="993" y="578"/>
                    <a:pt x="993" y="578"/>
                    <a:pt x="993" y="578"/>
                  </a:cubicBezTo>
                  <a:cubicBezTo>
                    <a:pt x="993" y="623"/>
                    <a:pt x="993" y="623"/>
                    <a:pt x="993" y="623"/>
                  </a:cubicBezTo>
                  <a:cubicBezTo>
                    <a:pt x="993" y="648"/>
                    <a:pt x="973" y="668"/>
                    <a:pt x="948" y="668"/>
                  </a:cubicBezTo>
                  <a:cubicBezTo>
                    <a:pt x="588" y="668"/>
                    <a:pt x="588" y="668"/>
                    <a:pt x="588" y="668"/>
                  </a:cubicBezTo>
                  <a:cubicBezTo>
                    <a:pt x="563" y="668"/>
                    <a:pt x="543" y="648"/>
                    <a:pt x="543" y="623"/>
                  </a:cubicBezTo>
                  <a:cubicBezTo>
                    <a:pt x="543" y="578"/>
                    <a:pt x="543" y="578"/>
                    <a:pt x="543" y="578"/>
                  </a:cubicBezTo>
                  <a:cubicBezTo>
                    <a:pt x="290" y="578"/>
                    <a:pt x="290" y="578"/>
                    <a:pt x="290" y="578"/>
                  </a:cubicBezTo>
                  <a:cubicBezTo>
                    <a:pt x="232" y="578"/>
                    <a:pt x="180" y="541"/>
                    <a:pt x="162" y="48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83"/>
                    <a:pt x="0" y="983"/>
                    <a:pt x="0" y="983"/>
                  </a:cubicBezTo>
                  <a:cubicBezTo>
                    <a:pt x="0" y="1057"/>
                    <a:pt x="61" y="1118"/>
                    <a:pt x="135" y="1118"/>
                  </a:cubicBezTo>
                  <a:cubicBezTo>
                    <a:pt x="1401" y="1118"/>
                    <a:pt x="1401" y="1118"/>
                    <a:pt x="1401" y="1118"/>
                  </a:cubicBezTo>
                  <a:cubicBezTo>
                    <a:pt x="1475" y="1118"/>
                    <a:pt x="1536" y="1057"/>
                    <a:pt x="1536" y="983"/>
                  </a:cubicBezTo>
                  <a:cubicBezTo>
                    <a:pt x="1536" y="0"/>
                    <a:pt x="1536" y="0"/>
                    <a:pt x="1536" y="0"/>
                  </a:cubicBezTo>
                  <a:cubicBezTo>
                    <a:pt x="1374" y="486"/>
                    <a:pt x="1374" y="486"/>
                    <a:pt x="1374" y="486"/>
                  </a:cubicBezTo>
                  <a:cubicBezTo>
                    <a:pt x="1356" y="541"/>
                    <a:pt x="1304" y="578"/>
                    <a:pt x="1246" y="578"/>
                  </a:cubicBezTo>
                  <a:close/>
                  <a:moveTo>
                    <a:pt x="1246" y="578"/>
                  </a:moveTo>
                  <a:cubicBezTo>
                    <a:pt x="1246" y="578"/>
                    <a:pt x="1246" y="578"/>
                    <a:pt x="1246" y="578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latin typeface="Segoe UI" panose="020B0502040204020203" pitchFamily="34" charset="0"/>
              </a:endParaRPr>
            </a:p>
          </p:txBody>
        </p:sp>
        <p:sp>
          <p:nvSpPr>
            <p:cNvPr id="101" name="Freeform 16">
              <a:extLst>
                <a:ext uri="{FF2B5EF4-FFF2-40B4-BE49-F238E27FC236}">
                  <a16:creationId xmlns:a16="http://schemas.microsoft.com/office/drawing/2014/main" id="{25641C1E-C3B7-BCC7-C481-AB777A6DCC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02340" y="2485914"/>
              <a:ext cx="1618656" cy="842983"/>
            </a:xfrm>
            <a:custGeom>
              <a:avLst/>
              <a:gdLst>
                <a:gd name="T0" fmla="*/ 871 w 1382"/>
                <a:gd name="T1" fmla="*/ 0 h 720"/>
                <a:gd name="T2" fmla="*/ 511 w 1382"/>
                <a:gd name="T3" fmla="*/ 0 h 720"/>
                <a:gd name="T4" fmla="*/ 376 w 1382"/>
                <a:gd name="T5" fmla="*/ 135 h 720"/>
                <a:gd name="T6" fmla="*/ 376 w 1382"/>
                <a:gd name="T7" fmla="*/ 180 h 720"/>
                <a:gd name="T8" fmla="*/ 0 w 1382"/>
                <a:gd name="T9" fmla="*/ 180 h 720"/>
                <a:gd name="T10" fmla="*/ 170 w 1382"/>
                <a:gd name="T11" fmla="*/ 689 h 720"/>
                <a:gd name="T12" fmla="*/ 213 w 1382"/>
                <a:gd name="T13" fmla="*/ 720 h 720"/>
                <a:gd name="T14" fmla="*/ 466 w 1382"/>
                <a:gd name="T15" fmla="*/ 720 h 720"/>
                <a:gd name="T16" fmla="*/ 466 w 1382"/>
                <a:gd name="T17" fmla="*/ 675 h 720"/>
                <a:gd name="T18" fmla="*/ 511 w 1382"/>
                <a:gd name="T19" fmla="*/ 630 h 720"/>
                <a:gd name="T20" fmla="*/ 871 w 1382"/>
                <a:gd name="T21" fmla="*/ 630 h 720"/>
                <a:gd name="T22" fmla="*/ 916 w 1382"/>
                <a:gd name="T23" fmla="*/ 675 h 720"/>
                <a:gd name="T24" fmla="*/ 916 w 1382"/>
                <a:gd name="T25" fmla="*/ 720 h 720"/>
                <a:gd name="T26" fmla="*/ 1169 w 1382"/>
                <a:gd name="T27" fmla="*/ 720 h 720"/>
                <a:gd name="T28" fmla="*/ 1212 w 1382"/>
                <a:gd name="T29" fmla="*/ 689 h 720"/>
                <a:gd name="T30" fmla="*/ 1382 w 1382"/>
                <a:gd name="T31" fmla="*/ 180 h 720"/>
                <a:gd name="T32" fmla="*/ 1006 w 1382"/>
                <a:gd name="T33" fmla="*/ 180 h 720"/>
                <a:gd name="T34" fmla="*/ 1006 w 1382"/>
                <a:gd name="T35" fmla="*/ 135 h 720"/>
                <a:gd name="T36" fmla="*/ 871 w 1382"/>
                <a:gd name="T37" fmla="*/ 0 h 720"/>
                <a:gd name="T38" fmla="*/ 466 w 1382"/>
                <a:gd name="T39" fmla="*/ 180 h 720"/>
                <a:gd name="T40" fmla="*/ 466 w 1382"/>
                <a:gd name="T41" fmla="*/ 135 h 720"/>
                <a:gd name="T42" fmla="*/ 511 w 1382"/>
                <a:gd name="T43" fmla="*/ 90 h 720"/>
                <a:gd name="T44" fmla="*/ 871 w 1382"/>
                <a:gd name="T45" fmla="*/ 90 h 720"/>
                <a:gd name="T46" fmla="*/ 916 w 1382"/>
                <a:gd name="T47" fmla="*/ 135 h 720"/>
                <a:gd name="T48" fmla="*/ 916 w 1382"/>
                <a:gd name="T49" fmla="*/ 180 h 720"/>
                <a:gd name="T50" fmla="*/ 466 w 1382"/>
                <a:gd name="T51" fmla="*/ 180 h 720"/>
                <a:gd name="T52" fmla="*/ 466 w 1382"/>
                <a:gd name="T53" fmla="*/ 180 h 720"/>
                <a:gd name="T54" fmla="*/ 466 w 1382"/>
                <a:gd name="T55" fmla="*/ 18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382" h="720">
                  <a:moveTo>
                    <a:pt x="871" y="0"/>
                  </a:moveTo>
                  <a:cubicBezTo>
                    <a:pt x="511" y="0"/>
                    <a:pt x="511" y="0"/>
                    <a:pt x="511" y="0"/>
                  </a:cubicBezTo>
                  <a:cubicBezTo>
                    <a:pt x="437" y="0"/>
                    <a:pt x="376" y="61"/>
                    <a:pt x="376" y="135"/>
                  </a:cubicBezTo>
                  <a:cubicBezTo>
                    <a:pt x="376" y="180"/>
                    <a:pt x="376" y="180"/>
                    <a:pt x="376" y="180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170" y="689"/>
                    <a:pt x="170" y="689"/>
                    <a:pt x="170" y="689"/>
                  </a:cubicBezTo>
                  <a:cubicBezTo>
                    <a:pt x="176" y="708"/>
                    <a:pt x="193" y="720"/>
                    <a:pt x="213" y="720"/>
                  </a:cubicBezTo>
                  <a:cubicBezTo>
                    <a:pt x="466" y="720"/>
                    <a:pt x="466" y="720"/>
                    <a:pt x="466" y="720"/>
                  </a:cubicBezTo>
                  <a:cubicBezTo>
                    <a:pt x="466" y="675"/>
                    <a:pt x="466" y="675"/>
                    <a:pt x="466" y="675"/>
                  </a:cubicBezTo>
                  <a:cubicBezTo>
                    <a:pt x="466" y="650"/>
                    <a:pt x="486" y="630"/>
                    <a:pt x="511" y="630"/>
                  </a:cubicBezTo>
                  <a:cubicBezTo>
                    <a:pt x="871" y="630"/>
                    <a:pt x="871" y="630"/>
                    <a:pt x="871" y="630"/>
                  </a:cubicBezTo>
                  <a:cubicBezTo>
                    <a:pt x="896" y="630"/>
                    <a:pt x="916" y="650"/>
                    <a:pt x="916" y="675"/>
                  </a:cubicBezTo>
                  <a:cubicBezTo>
                    <a:pt x="916" y="720"/>
                    <a:pt x="916" y="720"/>
                    <a:pt x="916" y="720"/>
                  </a:cubicBezTo>
                  <a:cubicBezTo>
                    <a:pt x="1169" y="720"/>
                    <a:pt x="1169" y="720"/>
                    <a:pt x="1169" y="720"/>
                  </a:cubicBezTo>
                  <a:cubicBezTo>
                    <a:pt x="1189" y="720"/>
                    <a:pt x="1206" y="708"/>
                    <a:pt x="1212" y="689"/>
                  </a:cubicBezTo>
                  <a:cubicBezTo>
                    <a:pt x="1382" y="180"/>
                    <a:pt x="1382" y="180"/>
                    <a:pt x="1382" y="180"/>
                  </a:cubicBezTo>
                  <a:cubicBezTo>
                    <a:pt x="1006" y="180"/>
                    <a:pt x="1006" y="180"/>
                    <a:pt x="1006" y="180"/>
                  </a:cubicBezTo>
                  <a:cubicBezTo>
                    <a:pt x="1006" y="135"/>
                    <a:pt x="1006" y="135"/>
                    <a:pt x="1006" y="135"/>
                  </a:cubicBezTo>
                  <a:cubicBezTo>
                    <a:pt x="1006" y="61"/>
                    <a:pt x="945" y="0"/>
                    <a:pt x="871" y="0"/>
                  </a:cubicBezTo>
                  <a:close/>
                  <a:moveTo>
                    <a:pt x="466" y="180"/>
                  </a:moveTo>
                  <a:cubicBezTo>
                    <a:pt x="466" y="135"/>
                    <a:pt x="466" y="135"/>
                    <a:pt x="466" y="135"/>
                  </a:cubicBezTo>
                  <a:cubicBezTo>
                    <a:pt x="466" y="110"/>
                    <a:pt x="486" y="90"/>
                    <a:pt x="511" y="90"/>
                  </a:cubicBezTo>
                  <a:cubicBezTo>
                    <a:pt x="871" y="90"/>
                    <a:pt x="871" y="90"/>
                    <a:pt x="871" y="90"/>
                  </a:cubicBezTo>
                  <a:cubicBezTo>
                    <a:pt x="896" y="90"/>
                    <a:pt x="916" y="110"/>
                    <a:pt x="916" y="135"/>
                  </a:cubicBezTo>
                  <a:cubicBezTo>
                    <a:pt x="916" y="180"/>
                    <a:pt x="916" y="180"/>
                    <a:pt x="916" y="180"/>
                  </a:cubicBezTo>
                  <a:lnTo>
                    <a:pt x="466" y="180"/>
                  </a:lnTo>
                  <a:close/>
                  <a:moveTo>
                    <a:pt x="466" y="180"/>
                  </a:moveTo>
                  <a:cubicBezTo>
                    <a:pt x="466" y="180"/>
                    <a:pt x="466" y="180"/>
                    <a:pt x="466" y="18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latin typeface="Segoe UI" panose="020B0502040204020203" pitchFamily="34" charset="0"/>
              </a:endParaRPr>
            </a:p>
          </p:txBody>
        </p:sp>
      </p:grpSp>
      <p:sp>
        <p:nvSpPr>
          <p:cNvPr id="102" name="Graphic 54" descr="Board Of Directors with solid fill">
            <a:extLst>
              <a:ext uri="{FF2B5EF4-FFF2-40B4-BE49-F238E27FC236}">
                <a16:creationId xmlns:a16="http://schemas.microsoft.com/office/drawing/2014/main" id="{2ADB25FA-3E51-29D4-652C-104356F721E0}"/>
              </a:ext>
            </a:extLst>
          </p:cNvPr>
          <p:cNvSpPr/>
          <p:nvPr/>
        </p:nvSpPr>
        <p:spPr>
          <a:xfrm>
            <a:off x="6921775" y="1698748"/>
            <a:ext cx="616191" cy="482237"/>
          </a:xfrm>
          <a:custGeom>
            <a:avLst/>
            <a:gdLst>
              <a:gd name="connsiteX0" fmla="*/ 585584 w 616191"/>
              <a:gd name="connsiteY0" fmla="*/ 341952 h 482237"/>
              <a:gd name="connsiteX1" fmla="*/ 600125 w 616191"/>
              <a:gd name="connsiteY1" fmla="*/ 325013 h 482237"/>
              <a:gd name="connsiteX2" fmla="*/ 616046 w 616191"/>
              <a:gd name="connsiteY2" fmla="*/ 192356 h 482237"/>
              <a:gd name="connsiteX3" fmla="*/ 598533 w 616191"/>
              <a:gd name="connsiteY3" fmla="*/ 170049 h 482237"/>
              <a:gd name="connsiteX4" fmla="*/ 597292 w 616191"/>
              <a:gd name="connsiteY4" fmla="*/ 169938 h 482237"/>
              <a:gd name="connsiteX5" fmla="*/ 523575 w 616191"/>
              <a:gd name="connsiteY5" fmla="*/ 165598 h 482237"/>
              <a:gd name="connsiteX6" fmla="*/ 502497 w 616191"/>
              <a:gd name="connsiteY6" fmla="*/ 183059 h 482237"/>
              <a:gd name="connsiteX7" fmla="*/ 497929 w 616191"/>
              <a:gd name="connsiteY7" fmla="*/ 218477 h 482237"/>
              <a:gd name="connsiteX8" fmla="*/ 486670 w 616191"/>
              <a:gd name="connsiteY8" fmla="*/ 201237 h 482237"/>
              <a:gd name="connsiteX9" fmla="*/ 489235 w 616191"/>
              <a:gd name="connsiteY9" fmla="*/ 181351 h 482237"/>
              <a:gd name="connsiteX10" fmla="*/ 522430 w 616191"/>
              <a:gd name="connsiteY10" fmla="*/ 152195 h 482237"/>
              <a:gd name="connsiteX11" fmla="*/ 524439 w 616191"/>
              <a:gd name="connsiteY11" fmla="*/ 152256 h 482237"/>
              <a:gd name="connsiteX12" fmla="*/ 556281 w 616191"/>
              <a:gd name="connsiteY12" fmla="*/ 154124 h 482237"/>
              <a:gd name="connsiteX13" fmla="*/ 560882 w 616191"/>
              <a:gd name="connsiteY13" fmla="*/ 125879 h 482237"/>
              <a:gd name="connsiteX14" fmla="*/ 544231 w 616191"/>
              <a:gd name="connsiteY14" fmla="*/ 102852 h 482237"/>
              <a:gd name="connsiteX15" fmla="*/ 542416 w 616191"/>
              <a:gd name="connsiteY15" fmla="*/ 102645 h 482237"/>
              <a:gd name="connsiteX16" fmla="*/ 482477 w 616191"/>
              <a:gd name="connsiteY16" fmla="*/ 98626 h 482237"/>
              <a:gd name="connsiteX17" fmla="*/ 461318 w 616191"/>
              <a:gd name="connsiteY17" fmla="*/ 115585 h 482237"/>
              <a:gd name="connsiteX18" fmla="*/ 455451 w 616191"/>
              <a:gd name="connsiteY18" fmla="*/ 153354 h 482237"/>
              <a:gd name="connsiteX19" fmla="*/ 444507 w 616191"/>
              <a:gd name="connsiteY19" fmla="*/ 136609 h 482237"/>
              <a:gd name="connsiteX20" fmla="*/ 448057 w 616191"/>
              <a:gd name="connsiteY20" fmla="*/ 113582 h 482237"/>
              <a:gd name="connsiteX21" fmla="*/ 481091 w 616191"/>
              <a:gd name="connsiteY21" fmla="*/ 85244 h 482237"/>
              <a:gd name="connsiteX22" fmla="*/ 483328 w 616191"/>
              <a:gd name="connsiteY22" fmla="*/ 85324 h 482237"/>
              <a:gd name="connsiteX23" fmla="*/ 496549 w 616191"/>
              <a:gd name="connsiteY23" fmla="*/ 86201 h 482237"/>
              <a:gd name="connsiteX24" fmla="*/ 498632 w 616191"/>
              <a:gd name="connsiteY24" fmla="*/ 67447 h 482237"/>
              <a:gd name="connsiteX25" fmla="*/ 480850 w 616191"/>
              <a:gd name="connsiteY25" fmla="*/ 45282 h 482237"/>
              <a:gd name="connsiteX26" fmla="*/ 480233 w 616191"/>
              <a:gd name="connsiteY26" fmla="*/ 45224 h 482237"/>
              <a:gd name="connsiteX27" fmla="*/ 433442 w 616191"/>
              <a:gd name="connsiteY27" fmla="*/ 41627 h 482237"/>
              <a:gd name="connsiteX28" fmla="*/ 411915 w 616191"/>
              <a:gd name="connsiteY28" fmla="*/ 59531 h 482237"/>
              <a:gd name="connsiteX29" fmla="*/ 408881 w 616191"/>
              <a:gd name="connsiteY29" fmla="*/ 88372 h 482237"/>
              <a:gd name="connsiteX30" fmla="*/ 366309 w 616191"/>
              <a:gd name="connsiteY30" fmla="*/ 73569 h 482237"/>
              <a:gd name="connsiteX31" fmla="*/ 360462 w 616191"/>
              <a:gd name="connsiteY31" fmla="*/ 73569 h 482237"/>
              <a:gd name="connsiteX32" fmla="*/ 360462 w 616191"/>
              <a:gd name="connsiteY32" fmla="*/ 26684 h 482237"/>
              <a:gd name="connsiteX33" fmla="*/ 355104 w 616191"/>
              <a:gd name="connsiteY33" fmla="*/ 13751 h 482237"/>
              <a:gd name="connsiteX34" fmla="*/ 346946 w 616191"/>
              <a:gd name="connsiteY34" fmla="*/ 8721 h 482237"/>
              <a:gd name="connsiteX35" fmla="*/ 268990 w 616191"/>
              <a:gd name="connsiteY35" fmla="*/ 8386 h 482237"/>
              <a:gd name="connsiteX36" fmla="*/ 259311 w 616191"/>
              <a:gd name="connsiteY36" fmla="*/ 13744 h 482237"/>
              <a:gd name="connsiteX37" fmla="*/ 253953 w 616191"/>
              <a:gd name="connsiteY37" fmla="*/ 26678 h 482237"/>
              <a:gd name="connsiteX38" fmla="*/ 253953 w 616191"/>
              <a:gd name="connsiteY38" fmla="*/ 73563 h 482237"/>
              <a:gd name="connsiteX39" fmla="*/ 247510 w 616191"/>
              <a:gd name="connsiteY39" fmla="*/ 73563 h 482237"/>
              <a:gd name="connsiteX40" fmla="*/ 207122 w 616191"/>
              <a:gd name="connsiteY40" fmla="*/ 86684 h 482237"/>
              <a:gd name="connsiteX41" fmla="*/ 204282 w 616191"/>
              <a:gd name="connsiteY41" fmla="*/ 59531 h 482237"/>
              <a:gd name="connsiteX42" fmla="*/ 182795 w 616191"/>
              <a:gd name="connsiteY42" fmla="*/ 41627 h 482237"/>
              <a:gd name="connsiteX43" fmla="*/ 136004 w 616191"/>
              <a:gd name="connsiteY43" fmla="*/ 45224 h 482237"/>
              <a:gd name="connsiteX44" fmla="*/ 117546 w 616191"/>
              <a:gd name="connsiteY44" fmla="*/ 66831 h 482237"/>
              <a:gd name="connsiteX45" fmla="*/ 117605 w 616191"/>
              <a:gd name="connsiteY45" fmla="*/ 67447 h 482237"/>
              <a:gd name="connsiteX46" fmla="*/ 119688 w 616191"/>
              <a:gd name="connsiteY46" fmla="*/ 86201 h 482237"/>
              <a:gd name="connsiteX47" fmla="*/ 132909 w 616191"/>
              <a:gd name="connsiteY47" fmla="*/ 85324 h 482237"/>
              <a:gd name="connsiteX48" fmla="*/ 135146 w 616191"/>
              <a:gd name="connsiteY48" fmla="*/ 85244 h 482237"/>
              <a:gd name="connsiteX49" fmla="*/ 168173 w 616191"/>
              <a:gd name="connsiteY49" fmla="*/ 113582 h 482237"/>
              <a:gd name="connsiteX50" fmla="*/ 171288 w 616191"/>
              <a:gd name="connsiteY50" fmla="*/ 133716 h 482237"/>
              <a:gd name="connsiteX51" fmla="*/ 160344 w 616191"/>
              <a:gd name="connsiteY51" fmla="*/ 150461 h 482237"/>
              <a:gd name="connsiteX52" fmla="*/ 154985 w 616191"/>
              <a:gd name="connsiteY52" fmla="*/ 115592 h 482237"/>
              <a:gd name="connsiteX53" fmla="*/ 133827 w 616191"/>
              <a:gd name="connsiteY53" fmla="*/ 98633 h 482237"/>
              <a:gd name="connsiteX54" fmla="*/ 73888 w 616191"/>
              <a:gd name="connsiteY54" fmla="*/ 102651 h 482237"/>
              <a:gd name="connsiteX55" fmla="*/ 55214 w 616191"/>
              <a:gd name="connsiteY55" fmla="*/ 124071 h 482237"/>
              <a:gd name="connsiteX56" fmla="*/ 55422 w 616191"/>
              <a:gd name="connsiteY56" fmla="*/ 125886 h 482237"/>
              <a:gd name="connsiteX57" fmla="*/ 60023 w 616191"/>
              <a:gd name="connsiteY57" fmla="*/ 154131 h 482237"/>
              <a:gd name="connsiteX58" fmla="*/ 91865 w 616191"/>
              <a:gd name="connsiteY58" fmla="*/ 152262 h 482237"/>
              <a:gd name="connsiteX59" fmla="*/ 93874 w 616191"/>
              <a:gd name="connsiteY59" fmla="*/ 152202 h 482237"/>
              <a:gd name="connsiteX60" fmla="*/ 127015 w 616191"/>
              <a:gd name="connsiteY60" fmla="*/ 181358 h 482237"/>
              <a:gd name="connsiteX61" fmla="*/ 129199 w 616191"/>
              <a:gd name="connsiteY61" fmla="*/ 198310 h 482237"/>
              <a:gd name="connsiteX62" fmla="*/ 117879 w 616191"/>
              <a:gd name="connsiteY62" fmla="*/ 215557 h 482237"/>
              <a:gd name="connsiteX63" fmla="*/ 113686 w 616191"/>
              <a:gd name="connsiteY63" fmla="*/ 183059 h 482237"/>
              <a:gd name="connsiteX64" fmla="*/ 92608 w 616191"/>
              <a:gd name="connsiteY64" fmla="*/ 165598 h 482237"/>
              <a:gd name="connsiteX65" fmla="*/ 18898 w 616191"/>
              <a:gd name="connsiteY65" fmla="*/ 169938 h 482237"/>
              <a:gd name="connsiteX66" fmla="*/ 34 w 616191"/>
              <a:gd name="connsiteY66" fmla="*/ 191113 h 482237"/>
              <a:gd name="connsiteX67" fmla="*/ 144 w 616191"/>
              <a:gd name="connsiteY67" fmla="*/ 192356 h 482237"/>
              <a:gd name="connsiteX68" fmla="*/ 16072 w 616191"/>
              <a:gd name="connsiteY68" fmla="*/ 325013 h 482237"/>
              <a:gd name="connsiteX69" fmla="*/ 30620 w 616191"/>
              <a:gd name="connsiteY69" fmla="*/ 341952 h 482237"/>
              <a:gd name="connsiteX70" fmla="*/ 58456 w 616191"/>
              <a:gd name="connsiteY70" fmla="*/ 349688 h 482237"/>
              <a:gd name="connsiteX71" fmla="*/ 58456 w 616191"/>
              <a:gd name="connsiteY71" fmla="*/ 377819 h 482237"/>
              <a:gd name="connsiteX72" fmla="*/ 35067 w 616191"/>
              <a:gd name="connsiteY72" fmla="*/ 377819 h 482237"/>
              <a:gd name="connsiteX73" fmla="*/ 11665 w 616191"/>
              <a:gd name="connsiteY73" fmla="*/ 401215 h 482237"/>
              <a:gd name="connsiteX74" fmla="*/ 11665 w 616191"/>
              <a:gd name="connsiteY74" fmla="*/ 405823 h 482237"/>
              <a:gd name="connsiteX75" fmla="*/ 12851 w 616191"/>
              <a:gd name="connsiteY75" fmla="*/ 424730 h 482237"/>
              <a:gd name="connsiteX76" fmla="*/ 31758 w 616191"/>
              <a:gd name="connsiteY76" fmla="*/ 423544 h 482237"/>
              <a:gd name="connsiteX77" fmla="*/ 31758 w 616191"/>
              <a:gd name="connsiteY77" fmla="*/ 405823 h 482237"/>
              <a:gd name="connsiteX78" fmla="*/ 31758 w 616191"/>
              <a:gd name="connsiteY78" fmla="*/ 401215 h 482237"/>
              <a:gd name="connsiteX79" fmla="*/ 35107 w 616191"/>
              <a:gd name="connsiteY79" fmla="*/ 397866 h 482237"/>
              <a:gd name="connsiteX80" fmla="*/ 58469 w 616191"/>
              <a:gd name="connsiteY80" fmla="*/ 397866 h 482237"/>
              <a:gd name="connsiteX81" fmla="*/ 58469 w 616191"/>
              <a:gd name="connsiteY81" fmla="*/ 405816 h 482237"/>
              <a:gd name="connsiteX82" fmla="*/ 59620 w 616191"/>
              <a:gd name="connsiteY82" fmla="*/ 424726 h 482237"/>
              <a:gd name="connsiteX83" fmla="*/ 78529 w 616191"/>
              <a:gd name="connsiteY83" fmla="*/ 423575 h 482237"/>
              <a:gd name="connsiteX84" fmla="*/ 78529 w 616191"/>
              <a:gd name="connsiteY84" fmla="*/ 405816 h 482237"/>
              <a:gd name="connsiteX85" fmla="*/ 78529 w 616191"/>
              <a:gd name="connsiteY85" fmla="*/ 397866 h 482237"/>
              <a:gd name="connsiteX86" fmla="*/ 101932 w 616191"/>
              <a:gd name="connsiteY86" fmla="*/ 397866 h 482237"/>
              <a:gd name="connsiteX87" fmla="*/ 105281 w 616191"/>
              <a:gd name="connsiteY87" fmla="*/ 401215 h 482237"/>
              <a:gd name="connsiteX88" fmla="*/ 105281 w 616191"/>
              <a:gd name="connsiteY88" fmla="*/ 405823 h 482237"/>
              <a:gd name="connsiteX89" fmla="*/ 106467 w 616191"/>
              <a:gd name="connsiteY89" fmla="*/ 424730 h 482237"/>
              <a:gd name="connsiteX90" fmla="*/ 125374 w 616191"/>
              <a:gd name="connsiteY90" fmla="*/ 423544 h 482237"/>
              <a:gd name="connsiteX91" fmla="*/ 125374 w 616191"/>
              <a:gd name="connsiteY91" fmla="*/ 405823 h 482237"/>
              <a:gd name="connsiteX92" fmla="*/ 125374 w 616191"/>
              <a:gd name="connsiteY92" fmla="*/ 401215 h 482237"/>
              <a:gd name="connsiteX93" fmla="*/ 101972 w 616191"/>
              <a:gd name="connsiteY93" fmla="*/ 377813 h 482237"/>
              <a:gd name="connsiteX94" fmla="*/ 78529 w 616191"/>
              <a:gd name="connsiteY94" fmla="*/ 377813 h 482237"/>
              <a:gd name="connsiteX95" fmla="*/ 78529 w 616191"/>
              <a:gd name="connsiteY95" fmla="*/ 358838 h 482237"/>
              <a:gd name="connsiteX96" fmla="*/ 92039 w 616191"/>
              <a:gd name="connsiteY96" fmla="*/ 364913 h 482237"/>
              <a:gd name="connsiteX97" fmla="*/ 135146 w 616191"/>
              <a:gd name="connsiteY97" fmla="*/ 376433 h 482237"/>
              <a:gd name="connsiteX98" fmla="*/ 200008 w 616191"/>
              <a:gd name="connsiteY98" fmla="*/ 390318 h 482237"/>
              <a:gd name="connsiteX99" fmla="*/ 200008 w 616191"/>
              <a:gd name="connsiteY99" fmla="*/ 452527 h 482237"/>
              <a:gd name="connsiteX100" fmla="*/ 215206 w 616191"/>
              <a:gd name="connsiteY100" fmla="*/ 471951 h 482237"/>
              <a:gd name="connsiteX101" fmla="*/ 225286 w 616191"/>
              <a:gd name="connsiteY101" fmla="*/ 474469 h 482237"/>
              <a:gd name="connsiteX102" fmla="*/ 388386 w 616191"/>
              <a:gd name="connsiteY102" fmla="*/ 473197 h 482237"/>
              <a:gd name="connsiteX103" fmla="*/ 392404 w 616191"/>
              <a:gd name="connsiteY103" fmla="*/ 472125 h 482237"/>
              <a:gd name="connsiteX104" fmla="*/ 407300 w 616191"/>
              <a:gd name="connsiteY104" fmla="*/ 452788 h 482237"/>
              <a:gd name="connsiteX105" fmla="*/ 407300 w 616191"/>
              <a:gd name="connsiteY105" fmla="*/ 391269 h 482237"/>
              <a:gd name="connsiteX106" fmla="*/ 477768 w 616191"/>
              <a:gd name="connsiteY106" fmla="*/ 376634 h 482237"/>
              <a:gd name="connsiteX107" fmla="*/ 521874 w 616191"/>
              <a:gd name="connsiteY107" fmla="*/ 364899 h 482237"/>
              <a:gd name="connsiteX108" fmla="*/ 537687 w 616191"/>
              <a:gd name="connsiteY108" fmla="*/ 357290 h 482237"/>
              <a:gd name="connsiteX109" fmla="*/ 537687 w 616191"/>
              <a:gd name="connsiteY109" fmla="*/ 377813 h 482237"/>
              <a:gd name="connsiteX110" fmla="*/ 514285 w 616191"/>
              <a:gd name="connsiteY110" fmla="*/ 377813 h 482237"/>
              <a:gd name="connsiteX111" fmla="*/ 490883 w 616191"/>
              <a:gd name="connsiteY111" fmla="*/ 401215 h 482237"/>
              <a:gd name="connsiteX112" fmla="*/ 490883 w 616191"/>
              <a:gd name="connsiteY112" fmla="*/ 405823 h 482237"/>
              <a:gd name="connsiteX113" fmla="*/ 492034 w 616191"/>
              <a:gd name="connsiteY113" fmla="*/ 424732 h 482237"/>
              <a:gd name="connsiteX114" fmla="*/ 510943 w 616191"/>
              <a:gd name="connsiteY114" fmla="*/ 423582 h 482237"/>
              <a:gd name="connsiteX115" fmla="*/ 510943 w 616191"/>
              <a:gd name="connsiteY115" fmla="*/ 405823 h 482237"/>
              <a:gd name="connsiteX116" fmla="*/ 510943 w 616191"/>
              <a:gd name="connsiteY116" fmla="*/ 401215 h 482237"/>
              <a:gd name="connsiteX117" fmla="*/ 514292 w 616191"/>
              <a:gd name="connsiteY117" fmla="*/ 397866 h 482237"/>
              <a:gd name="connsiteX118" fmla="*/ 537694 w 616191"/>
              <a:gd name="connsiteY118" fmla="*/ 397866 h 482237"/>
              <a:gd name="connsiteX119" fmla="*/ 537694 w 616191"/>
              <a:gd name="connsiteY119" fmla="*/ 405816 h 482237"/>
              <a:gd name="connsiteX120" fmla="*/ 538845 w 616191"/>
              <a:gd name="connsiteY120" fmla="*/ 424726 h 482237"/>
              <a:gd name="connsiteX121" fmla="*/ 557754 w 616191"/>
              <a:gd name="connsiteY121" fmla="*/ 423575 h 482237"/>
              <a:gd name="connsiteX122" fmla="*/ 557754 w 616191"/>
              <a:gd name="connsiteY122" fmla="*/ 405816 h 482237"/>
              <a:gd name="connsiteX123" fmla="*/ 557754 w 616191"/>
              <a:gd name="connsiteY123" fmla="*/ 397866 h 482237"/>
              <a:gd name="connsiteX124" fmla="*/ 581156 w 616191"/>
              <a:gd name="connsiteY124" fmla="*/ 397866 h 482237"/>
              <a:gd name="connsiteX125" fmla="*/ 584505 w 616191"/>
              <a:gd name="connsiteY125" fmla="*/ 401215 h 482237"/>
              <a:gd name="connsiteX126" fmla="*/ 584505 w 616191"/>
              <a:gd name="connsiteY126" fmla="*/ 405823 h 482237"/>
              <a:gd name="connsiteX127" fmla="*/ 585692 w 616191"/>
              <a:gd name="connsiteY127" fmla="*/ 424730 h 482237"/>
              <a:gd name="connsiteX128" fmla="*/ 604599 w 616191"/>
              <a:gd name="connsiteY128" fmla="*/ 423544 h 482237"/>
              <a:gd name="connsiteX129" fmla="*/ 604599 w 616191"/>
              <a:gd name="connsiteY129" fmla="*/ 405823 h 482237"/>
              <a:gd name="connsiteX130" fmla="*/ 604599 w 616191"/>
              <a:gd name="connsiteY130" fmla="*/ 401215 h 482237"/>
              <a:gd name="connsiteX131" fmla="*/ 581156 w 616191"/>
              <a:gd name="connsiteY131" fmla="*/ 377813 h 482237"/>
              <a:gd name="connsiteX132" fmla="*/ 557748 w 616191"/>
              <a:gd name="connsiteY132" fmla="*/ 377813 h 482237"/>
              <a:gd name="connsiteX133" fmla="*/ 557748 w 616191"/>
              <a:gd name="connsiteY133" fmla="*/ 349682 h 482237"/>
              <a:gd name="connsiteX134" fmla="*/ 470890 w 616191"/>
              <a:gd name="connsiteY134" fmla="*/ 350787 h 482237"/>
              <a:gd name="connsiteX135" fmla="*/ 306839 w 616191"/>
              <a:gd name="connsiteY135" fmla="*/ 372220 h 482237"/>
              <a:gd name="connsiteX136" fmla="*/ 142072 w 616191"/>
              <a:gd name="connsiteY136" fmla="*/ 350579 h 482237"/>
              <a:gd name="connsiteX137" fmla="*/ 98965 w 616191"/>
              <a:gd name="connsiteY137" fmla="*/ 339059 h 482237"/>
              <a:gd name="connsiteX138" fmla="*/ 84945 w 616191"/>
              <a:gd name="connsiteY138" fmla="*/ 317229 h 482237"/>
              <a:gd name="connsiteX139" fmla="*/ 87625 w 616191"/>
              <a:gd name="connsiteY139" fmla="*/ 310928 h 482237"/>
              <a:gd name="connsiteX140" fmla="*/ 213806 w 616191"/>
              <a:gd name="connsiteY140" fmla="*/ 117467 h 482237"/>
              <a:gd name="connsiteX141" fmla="*/ 247523 w 616191"/>
              <a:gd name="connsiteY141" fmla="*/ 100314 h 482237"/>
              <a:gd name="connsiteX142" fmla="*/ 366370 w 616191"/>
              <a:gd name="connsiteY142" fmla="*/ 100314 h 482237"/>
              <a:gd name="connsiteX143" fmla="*/ 400087 w 616191"/>
              <a:gd name="connsiteY143" fmla="*/ 117454 h 482237"/>
              <a:gd name="connsiteX144" fmla="*/ 526355 w 616191"/>
              <a:gd name="connsiteY144" fmla="*/ 310901 h 482237"/>
              <a:gd name="connsiteX145" fmla="*/ 521327 w 616191"/>
              <a:gd name="connsiteY145" fmla="*/ 336344 h 482237"/>
              <a:gd name="connsiteX146" fmla="*/ 515002 w 616191"/>
              <a:gd name="connsiteY146" fmla="*/ 339032 h 482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</a:cxnLst>
            <a:rect l="l" t="t" r="r" b="b"/>
            <a:pathLst>
              <a:path w="616191" h="482237">
                <a:moveTo>
                  <a:pt x="585584" y="341952"/>
                </a:moveTo>
                <a:cubicBezTo>
                  <a:pt x="593416" y="339775"/>
                  <a:pt x="599159" y="333085"/>
                  <a:pt x="600125" y="325013"/>
                </a:cubicBezTo>
                <a:lnTo>
                  <a:pt x="616046" y="192356"/>
                </a:lnTo>
                <a:cubicBezTo>
                  <a:pt x="617370" y="181360"/>
                  <a:pt x="609529" y="171373"/>
                  <a:pt x="598533" y="170049"/>
                </a:cubicBezTo>
                <a:cubicBezTo>
                  <a:pt x="598121" y="169999"/>
                  <a:pt x="597707" y="169962"/>
                  <a:pt x="597292" y="169938"/>
                </a:cubicBezTo>
                <a:lnTo>
                  <a:pt x="523575" y="165598"/>
                </a:lnTo>
                <a:cubicBezTo>
                  <a:pt x="513058" y="164993"/>
                  <a:pt x="503859" y="172613"/>
                  <a:pt x="502497" y="183059"/>
                </a:cubicBezTo>
                <a:lnTo>
                  <a:pt x="497929" y="218477"/>
                </a:lnTo>
                <a:lnTo>
                  <a:pt x="486670" y="201237"/>
                </a:lnTo>
                <a:lnTo>
                  <a:pt x="489235" y="181351"/>
                </a:lnTo>
                <a:cubicBezTo>
                  <a:pt x="491411" y="164677"/>
                  <a:pt x="505614" y="152202"/>
                  <a:pt x="522430" y="152195"/>
                </a:cubicBezTo>
                <a:cubicBezTo>
                  <a:pt x="523099" y="152195"/>
                  <a:pt x="523769" y="152195"/>
                  <a:pt x="524439" y="152256"/>
                </a:cubicBezTo>
                <a:lnTo>
                  <a:pt x="556281" y="154124"/>
                </a:lnTo>
                <a:lnTo>
                  <a:pt x="560882" y="125879"/>
                </a:lnTo>
                <a:cubicBezTo>
                  <a:pt x="562643" y="114922"/>
                  <a:pt x="555188" y="104613"/>
                  <a:pt x="544231" y="102852"/>
                </a:cubicBezTo>
                <a:cubicBezTo>
                  <a:pt x="543630" y="102756"/>
                  <a:pt x="543024" y="102686"/>
                  <a:pt x="542416" y="102645"/>
                </a:cubicBezTo>
                <a:lnTo>
                  <a:pt x="482477" y="98626"/>
                </a:lnTo>
                <a:cubicBezTo>
                  <a:pt x="472098" y="97951"/>
                  <a:pt x="462919" y="105308"/>
                  <a:pt x="461318" y="115585"/>
                </a:cubicBezTo>
                <a:lnTo>
                  <a:pt x="455451" y="153354"/>
                </a:lnTo>
                <a:lnTo>
                  <a:pt x="444507" y="136609"/>
                </a:lnTo>
                <a:lnTo>
                  <a:pt x="448057" y="113582"/>
                </a:lnTo>
                <a:cubicBezTo>
                  <a:pt x="450499" y="97241"/>
                  <a:pt x="464568" y="85172"/>
                  <a:pt x="481091" y="85244"/>
                </a:cubicBezTo>
                <a:cubicBezTo>
                  <a:pt x="481827" y="85244"/>
                  <a:pt x="482578" y="85244"/>
                  <a:pt x="483328" y="85324"/>
                </a:cubicBezTo>
                <a:lnTo>
                  <a:pt x="496549" y="86201"/>
                </a:lnTo>
                <a:lnTo>
                  <a:pt x="498632" y="67447"/>
                </a:lnTo>
                <a:cubicBezTo>
                  <a:pt x="499843" y="56416"/>
                  <a:pt x="491881" y="46493"/>
                  <a:pt x="480850" y="45282"/>
                </a:cubicBezTo>
                <a:cubicBezTo>
                  <a:pt x="480645" y="45259"/>
                  <a:pt x="480440" y="45240"/>
                  <a:pt x="480233" y="45224"/>
                </a:cubicBezTo>
                <a:lnTo>
                  <a:pt x="433442" y="41627"/>
                </a:lnTo>
                <a:cubicBezTo>
                  <a:pt x="422605" y="40791"/>
                  <a:pt x="413068" y="48723"/>
                  <a:pt x="411915" y="59531"/>
                </a:cubicBezTo>
                <a:lnTo>
                  <a:pt x="408881" y="88372"/>
                </a:lnTo>
                <a:cubicBezTo>
                  <a:pt x="396773" y="78763"/>
                  <a:pt x="381766" y="73546"/>
                  <a:pt x="366309" y="73569"/>
                </a:cubicBezTo>
                <a:lnTo>
                  <a:pt x="360462" y="73569"/>
                </a:lnTo>
                <a:lnTo>
                  <a:pt x="360462" y="26684"/>
                </a:lnTo>
                <a:cubicBezTo>
                  <a:pt x="360457" y="21834"/>
                  <a:pt x="358530" y="17184"/>
                  <a:pt x="355104" y="13751"/>
                </a:cubicBezTo>
                <a:cubicBezTo>
                  <a:pt x="352643" y="11686"/>
                  <a:pt x="349895" y="9992"/>
                  <a:pt x="346946" y="8721"/>
                </a:cubicBezTo>
                <a:cubicBezTo>
                  <a:pt x="322260" y="-2789"/>
                  <a:pt x="293773" y="-2911"/>
                  <a:pt x="268990" y="8386"/>
                </a:cubicBezTo>
                <a:cubicBezTo>
                  <a:pt x="265550" y="9757"/>
                  <a:pt x="262298" y="11557"/>
                  <a:pt x="259311" y="13744"/>
                </a:cubicBezTo>
                <a:cubicBezTo>
                  <a:pt x="255885" y="17177"/>
                  <a:pt x="253958" y="21828"/>
                  <a:pt x="253953" y="26678"/>
                </a:cubicBezTo>
                <a:lnTo>
                  <a:pt x="253953" y="73563"/>
                </a:lnTo>
                <a:lnTo>
                  <a:pt x="247510" y="73563"/>
                </a:lnTo>
                <a:cubicBezTo>
                  <a:pt x="232997" y="73546"/>
                  <a:pt x="218853" y="78141"/>
                  <a:pt x="207122" y="86684"/>
                </a:cubicBezTo>
                <a:lnTo>
                  <a:pt x="204282" y="59531"/>
                </a:lnTo>
                <a:cubicBezTo>
                  <a:pt x="203130" y="48740"/>
                  <a:pt x="193617" y="40813"/>
                  <a:pt x="182795" y="41627"/>
                </a:cubicBezTo>
                <a:lnTo>
                  <a:pt x="136004" y="45224"/>
                </a:lnTo>
                <a:cubicBezTo>
                  <a:pt x="124940" y="46093"/>
                  <a:pt x="116677" y="55767"/>
                  <a:pt x="117546" y="66831"/>
                </a:cubicBezTo>
                <a:cubicBezTo>
                  <a:pt x="117563" y="67036"/>
                  <a:pt x="117582" y="67242"/>
                  <a:pt x="117605" y="67447"/>
                </a:cubicBezTo>
                <a:lnTo>
                  <a:pt x="119688" y="86201"/>
                </a:lnTo>
                <a:lnTo>
                  <a:pt x="132909" y="85324"/>
                </a:lnTo>
                <a:cubicBezTo>
                  <a:pt x="133659" y="85270"/>
                  <a:pt x="134410" y="85244"/>
                  <a:pt x="135146" y="85244"/>
                </a:cubicBezTo>
                <a:cubicBezTo>
                  <a:pt x="151668" y="85169"/>
                  <a:pt x="165737" y="97241"/>
                  <a:pt x="168173" y="113582"/>
                </a:cubicBezTo>
                <a:lnTo>
                  <a:pt x="171288" y="133716"/>
                </a:lnTo>
                <a:lnTo>
                  <a:pt x="160344" y="150461"/>
                </a:lnTo>
                <a:lnTo>
                  <a:pt x="154985" y="115592"/>
                </a:lnTo>
                <a:cubicBezTo>
                  <a:pt x="153385" y="105314"/>
                  <a:pt x="144206" y="97957"/>
                  <a:pt x="133827" y="98633"/>
                </a:cubicBezTo>
                <a:lnTo>
                  <a:pt x="73888" y="102651"/>
                </a:lnTo>
                <a:cubicBezTo>
                  <a:pt x="62816" y="103410"/>
                  <a:pt x="54456" y="113000"/>
                  <a:pt x="55214" y="124071"/>
                </a:cubicBezTo>
                <a:cubicBezTo>
                  <a:pt x="55256" y="124679"/>
                  <a:pt x="55325" y="125285"/>
                  <a:pt x="55422" y="125886"/>
                </a:cubicBezTo>
                <a:lnTo>
                  <a:pt x="60023" y="154131"/>
                </a:lnTo>
                <a:lnTo>
                  <a:pt x="91865" y="152262"/>
                </a:lnTo>
                <a:cubicBezTo>
                  <a:pt x="92535" y="152222"/>
                  <a:pt x="93204" y="152202"/>
                  <a:pt x="93874" y="152202"/>
                </a:cubicBezTo>
                <a:cubicBezTo>
                  <a:pt x="110669" y="152236"/>
                  <a:pt x="124842" y="164704"/>
                  <a:pt x="127015" y="181358"/>
                </a:cubicBezTo>
                <a:lnTo>
                  <a:pt x="129199" y="198310"/>
                </a:lnTo>
                <a:lnTo>
                  <a:pt x="117879" y="215557"/>
                </a:lnTo>
                <a:lnTo>
                  <a:pt x="113686" y="183059"/>
                </a:lnTo>
                <a:cubicBezTo>
                  <a:pt x="112324" y="172613"/>
                  <a:pt x="103125" y="164993"/>
                  <a:pt x="92608" y="165598"/>
                </a:cubicBezTo>
                <a:lnTo>
                  <a:pt x="18898" y="169938"/>
                </a:lnTo>
                <a:cubicBezTo>
                  <a:pt x="7842" y="170576"/>
                  <a:pt x="-604" y="180057"/>
                  <a:pt x="34" y="191113"/>
                </a:cubicBezTo>
                <a:cubicBezTo>
                  <a:pt x="58" y="191529"/>
                  <a:pt x="95" y="191943"/>
                  <a:pt x="144" y="192356"/>
                </a:cubicBezTo>
                <a:lnTo>
                  <a:pt x="16072" y="325013"/>
                </a:lnTo>
                <a:cubicBezTo>
                  <a:pt x="17039" y="333087"/>
                  <a:pt x="22785" y="339777"/>
                  <a:pt x="30620" y="341952"/>
                </a:cubicBezTo>
                <a:lnTo>
                  <a:pt x="58456" y="349688"/>
                </a:lnTo>
                <a:lnTo>
                  <a:pt x="58456" y="377819"/>
                </a:lnTo>
                <a:lnTo>
                  <a:pt x="35067" y="377819"/>
                </a:lnTo>
                <a:cubicBezTo>
                  <a:pt x="22154" y="377841"/>
                  <a:pt x="11691" y="388302"/>
                  <a:pt x="11665" y="401215"/>
                </a:cubicBezTo>
                <a:lnTo>
                  <a:pt x="11665" y="405823"/>
                </a:lnTo>
                <a:cubicBezTo>
                  <a:pt x="6771" y="411372"/>
                  <a:pt x="7302" y="419837"/>
                  <a:pt x="12851" y="424730"/>
                </a:cubicBezTo>
                <a:cubicBezTo>
                  <a:pt x="18400" y="429624"/>
                  <a:pt x="26865" y="429093"/>
                  <a:pt x="31758" y="423544"/>
                </a:cubicBezTo>
                <a:cubicBezTo>
                  <a:pt x="36224" y="418481"/>
                  <a:pt x="36224" y="410886"/>
                  <a:pt x="31758" y="405823"/>
                </a:cubicBezTo>
                <a:lnTo>
                  <a:pt x="31758" y="401215"/>
                </a:lnTo>
                <a:cubicBezTo>
                  <a:pt x="31758" y="399366"/>
                  <a:pt x="33258" y="397866"/>
                  <a:pt x="35107" y="397866"/>
                </a:cubicBezTo>
                <a:lnTo>
                  <a:pt x="58469" y="397866"/>
                </a:lnTo>
                <a:lnTo>
                  <a:pt x="58469" y="405816"/>
                </a:lnTo>
                <a:cubicBezTo>
                  <a:pt x="53565" y="411355"/>
                  <a:pt x="54080" y="419822"/>
                  <a:pt x="59620" y="424726"/>
                </a:cubicBezTo>
                <a:cubicBezTo>
                  <a:pt x="65159" y="429630"/>
                  <a:pt x="73625" y="429115"/>
                  <a:pt x="78529" y="423575"/>
                </a:cubicBezTo>
                <a:cubicBezTo>
                  <a:pt x="83017" y="418506"/>
                  <a:pt x="83017" y="410885"/>
                  <a:pt x="78529" y="405816"/>
                </a:cubicBezTo>
                <a:lnTo>
                  <a:pt x="78529" y="397866"/>
                </a:lnTo>
                <a:lnTo>
                  <a:pt x="101932" y="397866"/>
                </a:lnTo>
                <a:cubicBezTo>
                  <a:pt x="103781" y="397866"/>
                  <a:pt x="105281" y="399366"/>
                  <a:pt x="105281" y="401215"/>
                </a:cubicBezTo>
                <a:lnTo>
                  <a:pt x="105281" y="405823"/>
                </a:lnTo>
                <a:cubicBezTo>
                  <a:pt x="100387" y="411372"/>
                  <a:pt x="100918" y="419837"/>
                  <a:pt x="106467" y="424730"/>
                </a:cubicBezTo>
                <a:cubicBezTo>
                  <a:pt x="112016" y="429624"/>
                  <a:pt x="120481" y="429093"/>
                  <a:pt x="125374" y="423544"/>
                </a:cubicBezTo>
                <a:cubicBezTo>
                  <a:pt x="129840" y="418481"/>
                  <a:pt x="129840" y="410886"/>
                  <a:pt x="125374" y="405823"/>
                </a:cubicBezTo>
                <a:lnTo>
                  <a:pt x="125374" y="401215"/>
                </a:lnTo>
                <a:cubicBezTo>
                  <a:pt x="125352" y="388299"/>
                  <a:pt x="114887" y="377835"/>
                  <a:pt x="101972" y="377813"/>
                </a:cubicBezTo>
                <a:lnTo>
                  <a:pt x="78529" y="377813"/>
                </a:lnTo>
                <a:lnTo>
                  <a:pt x="78529" y="358838"/>
                </a:lnTo>
                <a:cubicBezTo>
                  <a:pt x="82686" y="361558"/>
                  <a:pt x="87245" y="363608"/>
                  <a:pt x="92039" y="364913"/>
                </a:cubicBezTo>
                <a:lnTo>
                  <a:pt x="135146" y="376433"/>
                </a:lnTo>
                <a:cubicBezTo>
                  <a:pt x="156539" y="382144"/>
                  <a:pt x="178160" y="386772"/>
                  <a:pt x="200008" y="390318"/>
                </a:cubicBezTo>
                <a:lnTo>
                  <a:pt x="200008" y="452527"/>
                </a:lnTo>
                <a:cubicBezTo>
                  <a:pt x="200038" y="461715"/>
                  <a:pt x="206295" y="469713"/>
                  <a:pt x="215206" y="471951"/>
                </a:cubicBezTo>
                <a:lnTo>
                  <a:pt x="225286" y="474469"/>
                </a:lnTo>
                <a:cubicBezTo>
                  <a:pt x="279164" y="485239"/>
                  <a:pt x="334682" y="484805"/>
                  <a:pt x="388386" y="473197"/>
                </a:cubicBezTo>
                <a:lnTo>
                  <a:pt x="392404" y="472125"/>
                </a:lnTo>
                <a:cubicBezTo>
                  <a:pt x="401164" y="469780"/>
                  <a:pt x="407267" y="461857"/>
                  <a:pt x="407300" y="452788"/>
                </a:cubicBezTo>
                <a:lnTo>
                  <a:pt x="407300" y="391269"/>
                </a:lnTo>
                <a:cubicBezTo>
                  <a:pt x="431036" y="387662"/>
                  <a:pt x="454560" y="382777"/>
                  <a:pt x="477768" y="376634"/>
                </a:cubicBezTo>
                <a:lnTo>
                  <a:pt x="521874" y="364899"/>
                </a:lnTo>
                <a:cubicBezTo>
                  <a:pt x="527575" y="363376"/>
                  <a:pt x="532939" y="360795"/>
                  <a:pt x="537687" y="357290"/>
                </a:cubicBezTo>
                <a:lnTo>
                  <a:pt x="537687" y="377813"/>
                </a:lnTo>
                <a:lnTo>
                  <a:pt x="514285" y="377813"/>
                </a:lnTo>
                <a:cubicBezTo>
                  <a:pt x="501370" y="377835"/>
                  <a:pt x="490905" y="388299"/>
                  <a:pt x="490883" y="401215"/>
                </a:cubicBezTo>
                <a:lnTo>
                  <a:pt x="490883" y="405823"/>
                </a:lnTo>
                <a:cubicBezTo>
                  <a:pt x="485979" y="411362"/>
                  <a:pt x="486494" y="419828"/>
                  <a:pt x="492034" y="424732"/>
                </a:cubicBezTo>
                <a:cubicBezTo>
                  <a:pt x="497573" y="429637"/>
                  <a:pt x="506039" y="429121"/>
                  <a:pt x="510943" y="423582"/>
                </a:cubicBezTo>
                <a:cubicBezTo>
                  <a:pt x="515430" y="418513"/>
                  <a:pt x="515430" y="410892"/>
                  <a:pt x="510943" y="405823"/>
                </a:cubicBezTo>
                <a:lnTo>
                  <a:pt x="510943" y="401215"/>
                </a:lnTo>
                <a:cubicBezTo>
                  <a:pt x="510943" y="399366"/>
                  <a:pt x="512443" y="397866"/>
                  <a:pt x="514292" y="397866"/>
                </a:cubicBezTo>
                <a:lnTo>
                  <a:pt x="537694" y="397866"/>
                </a:lnTo>
                <a:lnTo>
                  <a:pt x="537694" y="405816"/>
                </a:lnTo>
                <a:cubicBezTo>
                  <a:pt x="532790" y="411355"/>
                  <a:pt x="533305" y="419822"/>
                  <a:pt x="538845" y="424726"/>
                </a:cubicBezTo>
                <a:cubicBezTo>
                  <a:pt x="544384" y="429630"/>
                  <a:pt x="552850" y="429115"/>
                  <a:pt x="557754" y="423575"/>
                </a:cubicBezTo>
                <a:cubicBezTo>
                  <a:pt x="562242" y="418506"/>
                  <a:pt x="562242" y="410885"/>
                  <a:pt x="557754" y="405816"/>
                </a:cubicBezTo>
                <a:lnTo>
                  <a:pt x="557754" y="397866"/>
                </a:lnTo>
                <a:lnTo>
                  <a:pt x="581156" y="397866"/>
                </a:lnTo>
                <a:cubicBezTo>
                  <a:pt x="583006" y="397866"/>
                  <a:pt x="584505" y="399366"/>
                  <a:pt x="584505" y="401215"/>
                </a:cubicBezTo>
                <a:lnTo>
                  <a:pt x="584505" y="405823"/>
                </a:lnTo>
                <a:cubicBezTo>
                  <a:pt x="579612" y="411372"/>
                  <a:pt x="580143" y="419837"/>
                  <a:pt x="585692" y="424730"/>
                </a:cubicBezTo>
                <a:cubicBezTo>
                  <a:pt x="591241" y="429624"/>
                  <a:pt x="599706" y="429093"/>
                  <a:pt x="604599" y="423544"/>
                </a:cubicBezTo>
                <a:cubicBezTo>
                  <a:pt x="609064" y="418481"/>
                  <a:pt x="609064" y="410886"/>
                  <a:pt x="604599" y="405823"/>
                </a:cubicBezTo>
                <a:lnTo>
                  <a:pt x="604599" y="401215"/>
                </a:lnTo>
                <a:cubicBezTo>
                  <a:pt x="604577" y="388283"/>
                  <a:pt x="594088" y="377813"/>
                  <a:pt x="581156" y="377813"/>
                </a:cubicBezTo>
                <a:lnTo>
                  <a:pt x="557748" y="377813"/>
                </a:lnTo>
                <a:lnTo>
                  <a:pt x="557748" y="349682"/>
                </a:lnTo>
                <a:close/>
                <a:moveTo>
                  <a:pt x="470890" y="350787"/>
                </a:moveTo>
                <a:cubicBezTo>
                  <a:pt x="417368" y="365020"/>
                  <a:pt x="362221" y="372225"/>
                  <a:pt x="306839" y="372220"/>
                </a:cubicBezTo>
                <a:cubicBezTo>
                  <a:pt x="251209" y="372215"/>
                  <a:pt x="195817" y="364940"/>
                  <a:pt x="142072" y="350579"/>
                </a:cubicBezTo>
                <a:lnTo>
                  <a:pt x="98965" y="339059"/>
                </a:lnTo>
                <a:cubicBezTo>
                  <a:pt x="89065" y="336902"/>
                  <a:pt x="82788" y="327129"/>
                  <a:pt x="84945" y="317229"/>
                </a:cubicBezTo>
                <a:cubicBezTo>
                  <a:pt x="85435" y="314979"/>
                  <a:pt x="86344" y="312841"/>
                  <a:pt x="87625" y="310928"/>
                </a:cubicBezTo>
                <a:lnTo>
                  <a:pt x="213806" y="117467"/>
                </a:lnTo>
                <a:cubicBezTo>
                  <a:pt x="221567" y="106584"/>
                  <a:pt x="234156" y="100178"/>
                  <a:pt x="247523" y="100314"/>
                </a:cubicBezTo>
                <a:lnTo>
                  <a:pt x="366370" y="100314"/>
                </a:lnTo>
                <a:cubicBezTo>
                  <a:pt x="379733" y="100179"/>
                  <a:pt x="392321" y="106578"/>
                  <a:pt x="400087" y="117454"/>
                </a:cubicBezTo>
                <a:lnTo>
                  <a:pt x="526355" y="310901"/>
                </a:lnTo>
                <a:cubicBezTo>
                  <a:pt x="531992" y="319315"/>
                  <a:pt x="529742" y="330707"/>
                  <a:pt x="521327" y="336344"/>
                </a:cubicBezTo>
                <a:cubicBezTo>
                  <a:pt x="519407" y="337631"/>
                  <a:pt x="517261" y="338542"/>
                  <a:pt x="515002" y="339032"/>
                </a:cubicBezTo>
                <a:close/>
              </a:path>
            </a:pathLst>
          </a:custGeom>
          <a:gradFill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13500000" scaled="1"/>
          </a:gradFill>
          <a:ln w="6648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103" name="Freeform 27">
            <a:extLst>
              <a:ext uri="{FF2B5EF4-FFF2-40B4-BE49-F238E27FC236}">
                <a16:creationId xmlns:a16="http://schemas.microsoft.com/office/drawing/2014/main" id="{9ADF1164-1825-4266-78BC-34E20E5230C0}"/>
              </a:ext>
            </a:extLst>
          </p:cNvPr>
          <p:cNvSpPr>
            <a:spLocks noEditPoints="1"/>
          </p:cNvSpPr>
          <p:nvPr/>
        </p:nvSpPr>
        <p:spPr bwMode="auto">
          <a:xfrm>
            <a:off x="4730872" y="1661340"/>
            <a:ext cx="469542" cy="577880"/>
          </a:xfrm>
          <a:custGeom>
            <a:avLst/>
            <a:gdLst>
              <a:gd name="T0" fmla="*/ 313 w 3584"/>
              <a:gd name="T1" fmla="*/ 3093 h 3573"/>
              <a:gd name="T2" fmla="*/ 1026 w 3584"/>
              <a:gd name="T3" fmla="*/ 3273 h 3573"/>
              <a:gd name="T4" fmla="*/ 1796 w 3584"/>
              <a:gd name="T5" fmla="*/ 3154 h 3573"/>
              <a:gd name="T6" fmla="*/ 2215 w 3584"/>
              <a:gd name="T7" fmla="*/ 2802 h 3573"/>
              <a:gd name="T8" fmla="*/ 2152 w 3584"/>
              <a:gd name="T9" fmla="*/ 3209 h 3573"/>
              <a:gd name="T10" fmla="*/ 1635 w 3584"/>
              <a:gd name="T11" fmla="*/ 3506 h 3573"/>
              <a:gd name="T12" fmla="*/ 851 w 3584"/>
              <a:gd name="T13" fmla="*/ 3556 h 3573"/>
              <a:gd name="T14" fmla="*/ 216 w 3584"/>
              <a:gd name="T15" fmla="*/ 3329 h 3573"/>
              <a:gd name="T16" fmla="*/ 0 w 3584"/>
              <a:gd name="T17" fmla="*/ 2829 h 3573"/>
              <a:gd name="T18" fmla="*/ 202 w 3584"/>
              <a:gd name="T19" fmla="*/ 2574 h 3573"/>
              <a:gd name="T20" fmla="*/ 845 w 3584"/>
              <a:gd name="T21" fmla="*/ 2810 h 3573"/>
              <a:gd name="T22" fmla="*/ 1647 w 3584"/>
              <a:gd name="T23" fmla="*/ 2758 h 3573"/>
              <a:gd name="T24" fmla="*/ 2165 w 3584"/>
              <a:gd name="T25" fmla="*/ 2448 h 3573"/>
              <a:gd name="T26" fmla="*/ 2208 w 3584"/>
              <a:gd name="T27" fmla="*/ 2674 h 3573"/>
              <a:gd name="T28" fmla="*/ 1782 w 3584"/>
              <a:gd name="T29" fmla="*/ 3011 h 3573"/>
              <a:gd name="T30" fmla="*/ 1028 w 3584"/>
              <a:gd name="T31" fmla="*/ 3125 h 3573"/>
              <a:gd name="T32" fmla="*/ 329 w 3584"/>
              <a:gd name="T33" fmla="*/ 2952 h 3573"/>
              <a:gd name="T34" fmla="*/ 3 w 3584"/>
              <a:gd name="T35" fmla="*/ 2580 h 3573"/>
              <a:gd name="T36" fmla="*/ 3581 w 3584"/>
              <a:gd name="T37" fmla="*/ 2431 h 3573"/>
              <a:gd name="T38" fmla="*/ 3257 w 3584"/>
              <a:gd name="T39" fmla="*/ 2803 h 3573"/>
              <a:gd name="T40" fmla="*/ 2556 w 3584"/>
              <a:gd name="T41" fmla="*/ 2975 h 3573"/>
              <a:gd name="T42" fmla="*/ 2740 w 3584"/>
              <a:gd name="T43" fmla="*/ 2662 h 3573"/>
              <a:gd name="T44" fmla="*/ 3384 w 3584"/>
              <a:gd name="T45" fmla="*/ 2424 h 3573"/>
              <a:gd name="T46" fmla="*/ 3584 w 3584"/>
              <a:gd name="T47" fmla="*/ 1786 h 3573"/>
              <a:gd name="T48" fmla="*/ 3368 w 3584"/>
              <a:gd name="T49" fmla="*/ 2286 h 3573"/>
              <a:gd name="T50" fmla="*/ 2734 w 3584"/>
              <a:gd name="T51" fmla="*/ 2513 h 3573"/>
              <a:gd name="T52" fmla="*/ 2558 w 3584"/>
              <a:gd name="T53" fmla="*/ 2230 h 3573"/>
              <a:gd name="T54" fmla="*/ 3272 w 3584"/>
              <a:gd name="T55" fmla="*/ 2050 h 3573"/>
              <a:gd name="T56" fmla="*/ 1121 w 3584"/>
              <a:gd name="T57" fmla="*/ 1488 h 3573"/>
              <a:gd name="T58" fmla="*/ 1849 w 3584"/>
              <a:gd name="T59" fmla="*/ 1632 h 3573"/>
              <a:gd name="T60" fmla="*/ 2226 w 3584"/>
              <a:gd name="T61" fmla="*/ 1987 h 3573"/>
              <a:gd name="T62" fmla="*/ 2073 w 3584"/>
              <a:gd name="T63" fmla="*/ 2398 h 3573"/>
              <a:gd name="T64" fmla="*/ 1474 w 3584"/>
              <a:gd name="T65" fmla="*/ 2649 h 3573"/>
              <a:gd name="T66" fmla="*/ 684 w 3584"/>
              <a:gd name="T67" fmla="*/ 2633 h 3573"/>
              <a:gd name="T68" fmla="*/ 125 w 3584"/>
              <a:gd name="T69" fmla="*/ 2358 h 3573"/>
              <a:gd name="T70" fmla="*/ 33 w 3584"/>
              <a:gd name="T71" fmla="*/ 1941 h 3573"/>
              <a:gd name="T72" fmla="*/ 459 w 3584"/>
              <a:gd name="T73" fmla="*/ 1603 h 3573"/>
              <a:gd name="T74" fmla="*/ 3576 w 3584"/>
              <a:gd name="T75" fmla="*/ 1265 h 3573"/>
              <a:gd name="T76" fmla="*/ 3460 w 3584"/>
              <a:gd name="T77" fmla="*/ 1762 h 3573"/>
              <a:gd name="T78" fmla="*/ 2900 w 3584"/>
              <a:gd name="T79" fmla="*/ 2037 h 3573"/>
              <a:gd name="T80" fmla="*/ 2376 w 3584"/>
              <a:gd name="T81" fmla="*/ 1975 h 3573"/>
              <a:gd name="T82" fmla="*/ 2740 w 3584"/>
              <a:gd name="T83" fmla="*/ 1768 h 3573"/>
              <a:gd name="T84" fmla="*/ 3384 w 3584"/>
              <a:gd name="T85" fmla="*/ 1531 h 3573"/>
              <a:gd name="T86" fmla="*/ 3584 w 3584"/>
              <a:gd name="T87" fmla="*/ 893 h 3573"/>
              <a:gd name="T88" fmla="*/ 3368 w 3584"/>
              <a:gd name="T89" fmla="*/ 1393 h 3573"/>
              <a:gd name="T90" fmla="*/ 2734 w 3584"/>
              <a:gd name="T91" fmla="*/ 1620 h 3573"/>
              <a:gd name="T92" fmla="*/ 1964 w 3584"/>
              <a:gd name="T93" fmla="*/ 1523 h 3573"/>
              <a:gd name="T94" fmla="*/ 1398 w 3584"/>
              <a:gd name="T95" fmla="*/ 1223 h 3573"/>
              <a:gd name="T96" fmla="*/ 1391 w 3584"/>
              <a:gd name="T97" fmla="*/ 914 h 3573"/>
              <a:gd name="T98" fmla="*/ 1861 w 3584"/>
              <a:gd name="T99" fmla="*/ 1246 h 3573"/>
              <a:gd name="T100" fmla="*/ 2651 w 3584"/>
              <a:gd name="T101" fmla="*/ 1332 h 3573"/>
              <a:gd name="T102" fmla="*/ 3331 w 3584"/>
              <a:gd name="T103" fmla="*/ 1122 h 3573"/>
              <a:gd name="T104" fmla="*/ 2465 w 3584"/>
              <a:gd name="T105" fmla="*/ 0 h 3573"/>
              <a:gd name="T106" fmla="*/ 3194 w 3584"/>
              <a:gd name="T107" fmla="*/ 143 h 3573"/>
              <a:gd name="T108" fmla="*/ 3570 w 3584"/>
              <a:gd name="T109" fmla="*/ 498 h 3573"/>
              <a:gd name="T110" fmla="*/ 3417 w 3584"/>
              <a:gd name="T111" fmla="*/ 908 h 3573"/>
              <a:gd name="T112" fmla="*/ 2819 w 3584"/>
              <a:gd name="T113" fmla="*/ 1160 h 3573"/>
              <a:gd name="T114" fmla="*/ 2029 w 3584"/>
              <a:gd name="T115" fmla="*/ 1144 h 3573"/>
              <a:gd name="T116" fmla="*/ 1469 w 3584"/>
              <a:gd name="T117" fmla="*/ 869 h 3573"/>
              <a:gd name="T118" fmla="*/ 1377 w 3584"/>
              <a:gd name="T119" fmla="*/ 452 h 3573"/>
              <a:gd name="T120" fmla="*/ 1803 w 3584"/>
              <a:gd name="T121" fmla="*/ 114 h 35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584" h="3573">
                <a:moveTo>
                  <a:pt x="10" y="2754"/>
                </a:moveTo>
                <a:lnTo>
                  <a:pt x="25" y="2802"/>
                </a:lnTo>
                <a:lnTo>
                  <a:pt x="47" y="2850"/>
                </a:lnTo>
                <a:lnTo>
                  <a:pt x="76" y="2895"/>
                </a:lnTo>
                <a:lnTo>
                  <a:pt x="112" y="2939"/>
                </a:lnTo>
                <a:lnTo>
                  <a:pt x="153" y="2981"/>
                </a:lnTo>
                <a:lnTo>
                  <a:pt x="202" y="3020"/>
                </a:lnTo>
                <a:lnTo>
                  <a:pt x="255" y="3058"/>
                </a:lnTo>
                <a:lnTo>
                  <a:pt x="313" y="3093"/>
                </a:lnTo>
                <a:lnTo>
                  <a:pt x="377" y="3125"/>
                </a:lnTo>
                <a:lnTo>
                  <a:pt x="445" y="3154"/>
                </a:lnTo>
                <a:lnTo>
                  <a:pt x="517" y="3182"/>
                </a:lnTo>
                <a:lnTo>
                  <a:pt x="593" y="3205"/>
                </a:lnTo>
                <a:lnTo>
                  <a:pt x="674" y="3226"/>
                </a:lnTo>
                <a:lnTo>
                  <a:pt x="758" y="3243"/>
                </a:lnTo>
                <a:lnTo>
                  <a:pt x="845" y="3257"/>
                </a:lnTo>
                <a:lnTo>
                  <a:pt x="934" y="3268"/>
                </a:lnTo>
                <a:lnTo>
                  <a:pt x="1026" y="3273"/>
                </a:lnTo>
                <a:lnTo>
                  <a:pt x="1121" y="3275"/>
                </a:lnTo>
                <a:lnTo>
                  <a:pt x="1215" y="3273"/>
                </a:lnTo>
                <a:lnTo>
                  <a:pt x="1306" y="3268"/>
                </a:lnTo>
                <a:lnTo>
                  <a:pt x="1397" y="3257"/>
                </a:lnTo>
                <a:lnTo>
                  <a:pt x="1483" y="3243"/>
                </a:lnTo>
                <a:lnTo>
                  <a:pt x="1567" y="3226"/>
                </a:lnTo>
                <a:lnTo>
                  <a:pt x="1647" y="3205"/>
                </a:lnTo>
                <a:lnTo>
                  <a:pt x="1723" y="3182"/>
                </a:lnTo>
                <a:lnTo>
                  <a:pt x="1796" y="3154"/>
                </a:lnTo>
                <a:lnTo>
                  <a:pt x="1863" y="3125"/>
                </a:lnTo>
                <a:lnTo>
                  <a:pt x="1927" y="3093"/>
                </a:lnTo>
                <a:lnTo>
                  <a:pt x="1986" y="3058"/>
                </a:lnTo>
                <a:lnTo>
                  <a:pt x="2039" y="3020"/>
                </a:lnTo>
                <a:lnTo>
                  <a:pt x="2087" y="2981"/>
                </a:lnTo>
                <a:lnTo>
                  <a:pt x="2128" y="2939"/>
                </a:lnTo>
                <a:lnTo>
                  <a:pt x="2165" y="2895"/>
                </a:lnTo>
                <a:lnTo>
                  <a:pt x="2193" y="2850"/>
                </a:lnTo>
                <a:lnTo>
                  <a:pt x="2215" y="2802"/>
                </a:lnTo>
                <a:lnTo>
                  <a:pt x="2231" y="2754"/>
                </a:lnTo>
                <a:lnTo>
                  <a:pt x="2237" y="2791"/>
                </a:lnTo>
                <a:lnTo>
                  <a:pt x="2241" y="2829"/>
                </a:lnTo>
                <a:lnTo>
                  <a:pt x="2241" y="2977"/>
                </a:lnTo>
                <a:lnTo>
                  <a:pt x="2237" y="3027"/>
                </a:lnTo>
                <a:lnTo>
                  <a:pt x="2226" y="3074"/>
                </a:lnTo>
                <a:lnTo>
                  <a:pt x="2208" y="3120"/>
                </a:lnTo>
                <a:lnTo>
                  <a:pt x="2183" y="3165"/>
                </a:lnTo>
                <a:lnTo>
                  <a:pt x="2152" y="3209"/>
                </a:lnTo>
                <a:lnTo>
                  <a:pt x="2116" y="3251"/>
                </a:lnTo>
                <a:lnTo>
                  <a:pt x="2073" y="3291"/>
                </a:lnTo>
                <a:lnTo>
                  <a:pt x="2024" y="3329"/>
                </a:lnTo>
                <a:lnTo>
                  <a:pt x="1970" y="3366"/>
                </a:lnTo>
                <a:lnTo>
                  <a:pt x="1913" y="3399"/>
                </a:lnTo>
                <a:lnTo>
                  <a:pt x="1849" y="3429"/>
                </a:lnTo>
                <a:lnTo>
                  <a:pt x="1782" y="3458"/>
                </a:lnTo>
                <a:lnTo>
                  <a:pt x="1710" y="3484"/>
                </a:lnTo>
                <a:lnTo>
                  <a:pt x="1635" y="3506"/>
                </a:lnTo>
                <a:lnTo>
                  <a:pt x="1557" y="3526"/>
                </a:lnTo>
                <a:lnTo>
                  <a:pt x="1474" y="3543"/>
                </a:lnTo>
                <a:lnTo>
                  <a:pt x="1390" y="3556"/>
                </a:lnTo>
                <a:lnTo>
                  <a:pt x="1302" y="3566"/>
                </a:lnTo>
                <a:lnTo>
                  <a:pt x="1212" y="3571"/>
                </a:lnTo>
                <a:lnTo>
                  <a:pt x="1121" y="3573"/>
                </a:lnTo>
                <a:lnTo>
                  <a:pt x="1028" y="3571"/>
                </a:lnTo>
                <a:lnTo>
                  <a:pt x="939" y="3566"/>
                </a:lnTo>
                <a:lnTo>
                  <a:pt x="851" y="3556"/>
                </a:lnTo>
                <a:lnTo>
                  <a:pt x="767" y="3543"/>
                </a:lnTo>
                <a:lnTo>
                  <a:pt x="684" y="3526"/>
                </a:lnTo>
                <a:lnTo>
                  <a:pt x="606" y="3506"/>
                </a:lnTo>
                <a:lnTo>
                  <a:pt x="531" y="3484"/>
                </a:lnTo>
                <a:lnTo>
                  <a:pt x="459" y="3458"/>
                </a:lnTo>
                <a:lnTo>
                  <a:pt x="392" y="3429"/>
                </a:lnTo>
                <a:lnTo>
                  <a:pt x="329" y="3399"/>
                </a:lnTo>
                <a:lnTo>
                  <a:pt x="270" y="3366"/>
                </a:lnTo>
                <a:lnTo>
                  <a:pt x="216" y="3329"/>
                </a:lnTo>
                <a:lnTo>
                  <a:pt x="168" y="3291"/>
                </a:lnTo>
                <a:lnTo>
                  <a:pt x="125" y="3251"/>
                </a:lnTo>
                <a:lnTo>
                  <a:pt x="88" y="3209"/>
                </a:lnTo>
                <a:lnTo>
                  <a:pt x="57" y="3165"/>
                </a:lnTo>
                <a:lnTo>
                  <a:pt x="33" y="3120"/>
                </a:lnTo>
                <a:lnTo>
                  <a:pt x="14" y="3074"/>
                </a:lnTo>
                <a:lnTo>
                  <a:pt x="3" y="3027"/>
                </a:lnTo>
                <a:lnTo>
                  <a:pt x="0" y="2977"/>
                </a:lnTo>
                <a:lnTo>
                  <a:pt x="0" y="2829"/>
                </a:lnTo>
                <a:lnTo>
                  <a:pt x="3" y="2791"/>
                </a:lnTo>
                <a:lnTo>
                  <a:pt x="10" y="2754"/>
                </a:lnTo>
                <a:close/>
                <a:moveTo>
                  <a:pt x="10" y="2307"/>
                </a:moveTo>
                <a:lnTo>
                  <a:pt x="25" y="2356"/>
                </a:lnTo>
                <a:lnTo>
                  <a:pt x="47" y="2403"/>
                </a:lnTo>
                <a:lnTo>
                  <a:pt x="76" y="2448"/>
                </a:lnTo>
                <a:lnTo>
                  <a:pt x="112" y="2492"/>
                </a:lnTo>
                <a:lnTo>
                  <a:pt x="153" y="2533"/>
                </a:lnTo>
                <a:lnTo>
                  <a:pt x="202" y="2574"/>
                </a:lnTo>
                <a:lnTo>
                  <a:pt x="255" y="2611"/>
                </a:lnTo>
                <a:lnTo>
                  <a:pt x="313" y="2646"/>
                </a:lnTo>
                <a:lnTo>
                  <a:pt x="377" y="2678"/>
                </a:lnTo>
                <a:lnTo>
                  <a:pt x="445" y="2708"/>
                </a:lnTo>
                <a:lnTo>
                  <a:pt x="517" y="2735"/>
                </a:lnTo>
                <a:lnTo>
                  <a:pt x="593" y="2758"/>
                </a:lnTo>
                <a:lnTo>
                  <a:pt x="674" y="2779"/>
                </a:lnTo>
                <a:lnTo>
                  <a:pt x="758" y="2797"/>
                </a:lnTo>
                <a:lnTo>
                  <a:pt x="845" y="2810"/>
                </a:lnTo>
                <a:lnTo>
                  <a:pt x="934" y="2820"/>
                </a:lnTo>
                <a:lnTo>
                  <a:pt x="1026" y="2827"/>
                </a:lnTo>
                <a:lnTo>
                  <a:pt x="1121" y="2829"/>
                </a:lnTo>
                <a:lnTo>
                  <a:pt x="1215" y="2827"/>
                </a:lnTo>
                <a:lnTo>
                  <a:pt x="1306" y="2820"/>
                </a:lnTo>
                <a:lnTo>
                  <a:pt x="1397" y="2810"/>
                </a:lnTo>
                <a:lnTo>
                  <a:pt x="1483" y="2797"/>
                </a:lnTo>
                <a:lnTo>
                  <a:pt x="1567" y="2779"/>
                </a:lnTo>
                <a:lnTo>
                  <a:pt x="1647" y="2758"/>
                </a:lnTo>
                <a:lnTo>
                  <a:pt x="1723" y="2735"/>
                </a:lnTo>
                <a:lnTo>
                  <a:pt x="1796" y="2708"/>
                </a:lnTo>
                <a:lnTo>
                  <a:pt x="1863" y="2678"/>
                </a:lnTo>
                <a:lnTo>
                  <a:pt x="1927" y="2646"/>
                </a:lnTo>
                <a:lnTo>
                  <a:pt x="1986" y="2611"/>
                </a:lnTo>
                <a:lnTo>
                  <a:pt x="2039" y="2574"/>
                </a:lnTo>
                <a:lnTo>
                  <a:pt x="2087" y="2533"/>
                </a:lnTo>
                <a:lnTo>
                  <a:pt x="2128" y="2492"/>
                </a:lnTo>
                <a:lnTo>
                  <a:pt x="2165" y="2448"/>
                </a:lnTo>
                <a:lnTo>
                  <a:pt x="2193" y="2403"/>
                </a:lnTo>
                <a:lnTo>
                  <a:pt x="2215" y="2356"/>
                </a:lnTo>
                <a:lnTo>
                  <a:pt x="2231" y="2307"/>
                </a:lnTo>
                <a:lnTo>
                  <a:pt x="2237" y="2345"/>
                </a:lnTo>
                <a:lnTo>
                  <a:pt x="2241" y="2382"/>
                </a:lnTo>
                <a:lnTo>
                  <a:pt x="2241" y="2531"/>
                </a:lnTo>
                <a:lnTo>
                  <a:pt x="2237" y="2580"/>
                </a:lnTo>
                <a:lnTo>
                  <a:pt x="2226" y="2627"/>
                </a:lnTo>
                <a:lnTo>
                  <a:pt x="2208" y="2674"/>
                </a:lnTo>
                <a:lnTo>
                  <a:pt x="2183" y="2719"/>
                </a:lnTo>
                <a:lnTo>
                  <a:pt x="2152" y="2763"/>
                </a:lnTo>
                <a:lnTo>
                  <a:pt x="2116" y="2805"/>
                </a:lnTo>
                <a:lnTo>
                  <a:pt x="2073" y="2844"/>
                </a:lnTo>
                <a:lnTo>
                  <a:pt x="2024" y="2883"/>
                </a:lnTo>
                <a:lnTo>
                  <a:pt x="1970" y="2918"/>
                </a:lnTo>
                <a:lnTo>
                  <a:pt x="1913" y="2952"/>
                </a:lnTo>
                <a:lnTo>
                  <a:pt x="1849" y="2983"/>
                </a:lnTo>
                <a:lnTo>
                  <a:pt x="1782" y="3011"/>
                </a:lnTo>
                <a:lnTo>
                  <a:pt x="1710" y="3037"/>
                </a:lnTo>
                <a:lnTo>
                  <a:pt x="1635" y="3060"/>
                </a:lnTo>
                <a:lnTo>
                  <a:pt x="1557" y="3080"/>
                </a:lnTo>
                <a:lnTo>
                  <a:pt x="1474" y="3096"/>
                </a:lnTo>
                <a:lnTo>
                  <a:pt x="1390" y="3109"/>
                </a:lnTo>
                <a:lnTo>
                  <a:pt x="1302" y="3118"/>
                </a:lnTo>
                <a:lnTo>
                  <a:pt x="1212" y="3125"/>
                </a:lnTo>
                <a:lnTo>
                  <a:pt x="1121" y="3127"/>
                </a:lnTo>
                <a:lnTo>
                  <a:pt x="1028" y="3125"/>
                </a:lnTo>
                <a:lnTo>
                  <a:pt x="939" y="3118"/>
                </a:lnTo>
                <a:lnTo>
                  <a:pt x="851" y="3109"/>
                </a:lnTo>
                <a:lnTo>
                  <a:pt x="767" y="3096"/>
                </a:lnTo>
                <a:lnTo>
                  <a:pt x="684" y="3080"/>
                </a:lnTo>
                <a:lnTo>
                  <a:pt x="606" y="3060"/>
                </a:lnTo>
                <a:lnTo>
                  <a:pt x="531" y="3037"/>
                </a:lnTo>
                <a:lnTo>
                  <a:pt x="459" y="3011"/>
                </a:lnTo>
                <a:lnTo>
                  <a:pt x="392" y="2983"/>
                </a:lnTo>
                <a:lnTo>
                  <a:pt x="329" y="2952"/>
                </a:lnTo>
                <a:lnTo>
                  <a:pt x="270" y="2918"/>
                </a:lnTo>
                <a:lnTo>
                  <a:pt x="216" y="2883"/>
                </a:lnTo>
                <a:lnTo>
                  <a:pt x="168" y="2844"/>
                </a:lnTo>
                <a:lnTo>
                  <a:pt x="125" y="2805"/>
                </a:lnTo>
                <a:lnTo>
                  <a:pt x="88" y="2763"/>
                </a:lnTo>
                <a:lnTo>
                  <a:pt x="57" y="2719"/>
                </a:lnTo>
                <a:lnTo>
                  <a:pt x="33" y="2674"/>
                </a:lnTo>
                <a:lnTo>
                  <a:pt x="14" y="2627"/>
                </a:lnTo>
                <a:lnTo>
                  <a:pt x="3" y="2580"/>
                </a:lnTo>
                <a:lnTo>
                  <a:pt x="0" y="2531"/>
                </a:lnTo>
                <a:lnTo>
                  <a:pt x="0" y="2382"/>
                </a:lnTo>
                <a:lnTo>
                  <a:pt x="3" y="2345"/>
                </a:lnTo>
                <a:lnTo>
                  <a:pt x="10" y="2307"/>
                </a:lnTo>
                <a:close/>
                <a:moveTo>
                  <a:pt x="3576" y="2159"/>
                </a:moveTo>
                <a:lnTo>
                  <a:pt x="3582" y="2195"/>
                </a:lnTo>
                <a:lnTo>
                  <a:pt x="3584" y="2233"/>
                </a:lnTo>
                <a:lnTo>
                  <a:pt x="3584" y="2382"/>
                </a:lnTo>
                <a:lnTo>
                  <a:pt x="3581" y="2431"/>
                </a:lnTo>
                <a:lnTo>
                  <a:pt x="3570" y="2478"/>
                </a:lnTo>
                <a:lnTo>
                  <a:pt x="3552" y="2525"/>
                </a:lnTo>
                <a:lnTo>
                  <a:pt x="3528" y="2570"/>
                </a:lnTo>
                <a:lnTo>
                  <a:pt x="3497" y="2613"/>
                </a:lnTo>
                <a:lnTo>
                  <a:pt x="3460" y="2655"/>
                </a:lnTo>
                <a:lnTo>
                  <a:pt x="3417" y="2696"/>
                </a:lnTo>
                <a:lnTo>
                  <a:pt x="3368" y="2733"/>
                </a:lnTo>
                <a:lnTo>
                  <a:pt x="3315" y="2769"/>
                </a:lnTo>
                <a:lnTo>
                  <a:pt x="3257" y="2803"/>
                </a:lnTo>
                <a:lnTo>
                  <a:pt x="3194" y="2834"/>
                </a:lnTo>
                <a:lnTo>
                  <a:pt x="3127" y="2863"/>
                </a:lnTo>
                <a:lnTo>
                  <a:pt x="3055" y="2888"/>
                </a:lnTo>
                <a:lnTo>
                  <a:pt x="2980" y="2911"/>
                </a:lnTo>
                <a:lnTo>
                  <a:pt x="2900" y="2931"/>
                </a:lnTo>
                <a:lnTo>
                  <a:pt x="2819" y="2948"/>
                </a:lnTo>
                <a:lnTo>
                  <a:pt x="2734" y="2961"/>
                </a:lnTo>
                <a:lnTo>
                  <a:pt x="2647" y="2970"/>
                </a:lnTo>
                <a:lnTo>
                  <a:pt x="2556" y="2975"/>
                </a:lnTo>
                <a:lnTo>
                  <a:pt x="2465" y="2977"/>
                </a:lnTo>
                <a:lnTo>
                  <a:pt x="2427" y="2977"/>
                </a:lnTo>
                <a:lnTo>
                  <a:pt x="2390" y="2975"/>
                </a:lnTo>
                <a:lnTo>
                  <a:pt x="2390" y="2678"/>
                </a:lnTo>
                <a:lnTo>
                  <a:pt x="2427" y="2679"/>
                </a:lnTo>
                <a:lnTo>
                  <a:pt x="2465" y="2679"/>
                </a:lnTo>
                <a:lnTo>
                  <a:pt x="2558" y="2678"/>
                </a:lnTo>
                <a:lnTo>
                  <a:pt x="2651" y="2671"/>
                </a:lnTo>
                <a:lnTo>
                  <a:pt x="2740" y="2662"/>
                </a:lnTo>
                <a:lnTo>
                  <a:pt x="2828" y="2647"/>
                </a:lnTo>
                <a:lnTo>
                  <a:pt x="2910" y="2631"/>
                </a:lnTo>
                <a:lnTo>
                  <a:pt x="2991" y="2610"/>
                </a:lnTo>
                <a:lnTo>
                  <a:pt x="3067" y="2586"/>
                </a:lnTo>
                <a:lnTo>
                  <a:pt x="3140" y="2559"/>
                </a:lnTo>
                <a:lnTo>
                  <a:pt x="3208" y="2530"/>
                </a:lnTo>
                <a:lnTo>
                  <a:pt x="3272" y="2497"/>
                </a:lnTo>
                <a:lnTo>
                  <a:pt x="3331" y="2461"/>
                </a:lnTo>
                <a:lnTo>
                  <a:pt x="3384" y="2424"/>
                </a:lnTo>
                <a:lnTo>
                  <a:pt x="3431" y="2384"/>
                </a:lnTo>
                <a:lnTo>
                  <a:pt x="3473" y="2343"/>
                </a:lnTo>
                <a:lnTo>
                  <a:pt x="3508" y="2299"/>
                </a:lnTo>
                <a:lnTo>
                  <a:pt x="3538" y="2253"/>
                </a:lnTo>
                <a:lnTo>
                  <a:pt x="3560" y="2207"/>
                </a:lnTo>
                <a:lnTo>
                  <a:pt x="3576" y="2159"/>
                </a:lnTo>
                <a:close/>
                <a:moveTo>
                  <a:pt x="3576" y="1711"/>
                </a:moveTo>
                <a:lnTo>
                  <a:pt x="3582" y="1749"/>
                </a:lnTo>
                <a:lnTo>
                  <a:pt x="3584" y="1786"/>
                </a:lnTo>
                <a:lnTo>
                  <a:pt x="3584" y="1934"/>
                </a:lnTo>
                <a:lnTo>
                  <a:pt x="3581" y="1984"/>
                </a:lnTo>
                <a:lnTo>
                  <a:pt x="3570" y="2031"/>
                </a:lnTo>
                <a:lnTo>
                  <a:pt x="3552" y="2079"/>
                </a:lnTo>
                <a:lnTo>
                  <a:pt x="3528" y="2124"/>
                </a:lnTo>
                <a:lnTo>
                  <a:pt x="3497" y="2167"/>
                </a:lnTo>
                <a:lnTo>
                  <a:pt x="3460" y="2208"/>
                </a:lnTo>
                <a:lnTo>
                  <a:pt x="3417" y="2249"/>
                </a:lnTo>
                <a:lnTo>
                  <a:pt x="3368" y="2286"/>
                </a:lnTo>
                <a:lnTo>
                  <a:pt x="3315" y="2323"/>
                </a:lnTo>
                <a:lnTo>
                  <a:pt x="3257" y="2356"/>
                </a:lnTo>
                <a:lnTo>
                  <a:pt x="3194" y="2388"/>
                </a:lnTo>
                <a:lnTo>
                  <a:pt x="3127" y="2416"/>
                </a:lnTo>
                <a:lnTo>
                  <a:pt x="3055" y="2442"/>
                </a:lnTo>
                <a:lnTo>
                  <a:pt x="2980" y="2465"/>
                </a:lnTo>
                <a:lnTo>
                  <a:pt x="2900" y="2483"/>
                </a:lnTo>
                <a:lnTo>
                  <a:pt x="2819" y="2500"/>
                </a:lnTo>
                <a:lnTo>
                  <a:pt x="2734" y="2513"/>
                </a:lnTo>
                <a:lnTo>
                  <a:pt x="2647" y="2523"/>
                </a:lnTo>
                <a:lnTo>
                  <a:pt x="2556" y="2528"/>
                </a:lnTo>
                <a:lnTo>
                  <a:pt x="2465" y="2531"/>
                </a:lnTo>
                <a:lnTo>
                  <a:pt x="2427" y="2530"/>
                </a:lnTo>
                <a:lnTo>
                  <a:pt x="2390" y="2528"/>
                </a:lnTo>
                <a:lnTo>
                  <a:pt x="2390" y="2231"/>
                </a:lnTo>
                <a:lnTo>
                  <a:pt x="2427" y="2233"/>
                </a:lnTo>
                <a:lnTo>
                  <a:pt x="2465" y="2233"/>
                </a:lnTo>
                <a:lnTo>
                  <a:pt x="2558" y="2230"/>
                </a:lnTo>
                <a:lnTo>
                  <a:pt x="2651" y="2225"/>
                </a:lnTo>
                <a:lnTo>
                  <a:pt x="2740" y="2215"/>
                </a:lnTo>
                <a:lnTo>
                  <a:pt x="2828" y="2201"/>
                </a:lnTo>
                <a:lnTo>
                  <a:pt x="2910" y="2184"/>
                </a:lnTo>
                <a:lnTo>
                  <a:pt x="2991" y="2163"/>
                </a:lnTo>
                <a:lnTo>
                  <a:pt x="3067" y="2139"/>
                </a:lnTo>
                <a:lnTo>
                  <a:pt x="3140" y="2113"/>
                </a:lnTo>
                <a:lnTo>
                  <a:pt x="3208" y="2083"/>
                </a:lnTo>
                <a:lnTo>
                  <a:pt x="3272" y="2050"/>
                </a:lnTo>
                <a:lnTo>
                  <a:pt x="3331" y="2015"/>
                </a:lnTo>
                <a:lnTo>
                  <a:pt x="3384" y="1977"/>
                </a:lnTo>
                <a:lnTo>
                  <a:pt x="3431" y="1938"/>
                </a:lnTo>
                <a:lnTo>
                  <a:pt x="3473" y="1896"/>
                </a:lnTo>
                <a:lnTo>
                  <a:pt x="3508" y="1852"/>
                </a:lnTo>
                <a:lnTo>
                  <a:pt x="3538" y="1807"/>
                </a:lnTo>
                <a:lnTo>
                  <a:pt x="3560" y="1760"/>
                </a:lnTo>
                <a:lnTo>
                  <a:pt x="3576" y="1711"/>
                </a:lnTo>
                <a:close/>
                <a:moveTo>
                  <a:pt x="1121" y="1488"/>
                </a:moveTo>
                <a:lnTo>
                  <a:pt x="1212" y="1490"/>
                </a:lnTo>
                <a:lnTo>
                  <a:pt x="1302" y="1496"/>
                </a:lnTo>
                <a:lnTo>
                  <a:pt x="1390" y="1505"/>
                </a:lnTo>
                <a:lnTo>
                  <a:pt x="1474" y="1519"/>
                </a:lnTo>
                <a:lnTo>
                  <a:pt x="1557" y="1535"/>
                </a:lnTo>
                <a:lnTo>
                  <a:pt x="1635" y="1555"/>
                </a:lnTo>
                <a:lnTo>
                  <a:pt x="1710" y="1577"/>
                </a:lnTo>
                <a:lnTo>
                  <a:pt x="1782" y="1603"/>
                </a:lnTo>
                <a:lnTo>
                  <a:pt x="1849" y="1632"/>
                </a:lnTo>
                <a:lnTo>
                  <a:pt x="1913" y="1663"/>
                </a:lnTo>
                <a:lnTo>
                  <a:pt x="1970" y="1696"/>
                </a:lnTo>
                <a:lnTo>
                  <a:pt x="2024" y="1732"/>
                </a:lnTo>
                <a:lnTo>
                  <a:pt x="2073" y="1771"/>
                </a:lnTo>
                <a:lnTo>
                  <a:pt x="2116" y="1810"/>
                </a:lnTo>
                <a:lnTo>
                  <a:pt x="2152" y="1852"/>
                </a:lnTo>
                <a:lnTo>
                  <a:pt x="2183" y="1896"/>
                </a:lnTo>
                <a:lnTo>
                  <a:pt x="2208" y="1941"/>
                </a:lnTo>
                <a:lnTo>
                  <a:pt x="2226" y="1987"/>
                </a:lnTo>
                <a:lnTo>
                  <a:pt x="2237" y="2035"/>
                </a:lnTo>
                <a:lnTo>
                  <a:pt x="2241" y="2084"/>
                </a:lnTo>
                <a:lnTo>
                  <a:pt x="2237" y="2132"/>
                </a:lnTo>
                <a:lnTo>
                  <a:pt x="2226" y="2181"/>
                </a:lnTo>
                <a:lnTo>
                  <a:pt x="2208" y="2227"/>
                </a:lnTo>
                <a:lnTo>
                  <a:pt x="2183" y="2272"/>
                </a:lnTo>
                <a:lnTo>
                  <a:pt x="2152" y="2316"/>
                </a:lnTo>
                <a:lnTo>
                  <a:pt x="2116" y="2358"/>
                </a:lnTo>
                <a:lnTo>
                  <a:pt x="2073" y="2398"/>
                </a:lnTo>
                <a:lnTo>
                  <a:pt x="2024" y="2436"/>
                </a:lnTo>
                <a:lnTo>
                  <a:pt x="1970" y="2471"/>
                </a:lnTo>
                <a:lnTo>
                  <a:pt x="1913" y="2505"/>
                </a:lnTo>
                <a:lnTo>
                  <a:pt x="1849" y="2536"/>
                </a:lnTo>
                <a:lnTo>
                  <a:pt x="1782" y="2565"/>
                </a:lnTo>
                <a:lnTo>
                  <a:pt x="1710" y="2590"/>
                </a:lnTo>
                <a:lnTo>
                  <a:pt x="1635" y="2613"/>
                </a:lnTo>
                <a:lnTo>
                  <a:pt x="1557" y="2633"/>
                </a:lnTo>
                <a:lnTo>
                  <a:pt x="1474" y="2649"/>
                </a:lnTo>
                <a:lnTo>
                  <a:pt x="1390" y="2663"/>
                </a:lnTo>
                <a:lnTo>
                  <a:pt x="1302" y="2671"/>
                </a:lnTo>
                <a:lnTo>
                  <a:pt x="1212" y="2678"/>
                </a:lnTo>
                <a:lnTo>
                  <a:pt x="1121" y="2679"/>
                </a:lnTo>
                <a:lnTo>
                  <a:pt x="1028" y="2678"/>
                </a:lnTo>
                <a:lnTo>
                  <a:pt x="939" y="2671"/>
                </a:lnTo>
                <a:lnTo>
                  <a:pt x="851" y="2663"/>
                </a:lnTo>
                <a:lnTo>
                  <a:pt x="767" y="2649"/>
                </a:lnTo>
                <a:lnTo>
                  <a:pt x="684" y="2633"/>
                </a:lnTo>
                <a:lnTo>
                  <a:pt x="606" y="2613"/>
                </a:lnTo>
                <a:lnTo>
                  <a:pt x="531" y="2590"/>
                </a:lnTo>
                <a:lnTo>
                  <a:pt x="459" y="2565"/>
                </a:lnTo>
                <a:lnTo>
                  <a:pt x="392" y="2536"/>
                </a:lnTo>
                <a:lnTo>
                  <a:pt x="329" y="2505"/>
                </a:lnTo>
                <a:lnTo>
                  <a:pt x="270" y="2471"/>
                </a:lnTo>
                <a:lnTo>
                  <a:pt x="216" y="2436"/>
                </a:lnTo>
                <a:lnTo>
                  <a:pt x="168" y="2398"/>
                </a:lnTo>
                <a:lnTo>
                  <a:pt x="125" y="2358"/>
                </a:lnTo>
                <a:lnTo>
                  <a:pt x="88" y="2316"/>
                </a:lnTo>
                <a:lnTo>
                  <a:pt x="57" y="2272"/>
                </a:lnTo>
                <a:lnTo>
                  <a:pt x="33" y="2227"/>
                </a:lnTo>
                <a:lnTo>
                  <a:pt x="14" y="2181"/>
                </a:lnTo>
                <a:lnTo>
                  <a:pt x="3" y="2132"/>
                </a:lnTo>
                <a:lnTo>
                  <a:pt x="0" y="2084"/>
                </a:lnTo>
                <a:lnTo>
                  <a:pt x="3" y="2035"/>
                </a:lnTo>
                <a:lnTo>
                  <a:pt x="14" y="1987"/>
                </a:lnTo>
                <a:lnTo>
                  <a:pt x="33" y="1941"/>
                </a:lnTo>
                <a:lnTo>
                  <a:pt x="57" y="1896"/>
                </a:lnTo>
                <a:lnTo>
                  <a:pt x="88" y="1852"/>
                </a:lnTo>
                <a:lnTo>
                  <a:pt x="125" y="1810"/>
                </a:lnTo>
                <a:lnTo>
                  <a:pt x="168" y="1771"/>
                </a:lnTo>
                <a:lnTo>
                  <a:pt x="216" y="1732"/>
                </a:lnTo>
                <a:lnTo>
                  <a:pt x="270" y="1696"/>
                </a:lnTo>
                <a:lnTo>
                  <a:pt x="329" y="1663"/>
                </a:lnTo>
                <a:lnTo>
                  <a:pt x="392" y="1632"/>
                </a:lnTo>
                <a:lnTo>
                  <a:pt x="459" y="1603"/>
                </a:lnTo>
                <a:lnTo>
                  <a:pt x="531" y="1577"/>
                </a:lnTo>
                <a:lnTo>
                  <a:pt x="606" y="1555"/>
                </a:lnTo>
                <a:lnTo>
                  <a:pt x="684" y="1535"/>
                </a:lnTo>
                <a:lnTo>
                  <a:pt x="767" y="1519"/>
                </a:lnTo>
                <a:lnTo>
                  <a:pt x="851" y="1505"/>
                </a:lnTo>
                <a:lnTo>
                  <a:pt x="939" y="1496"/>
                </a:lnTo>
                <a:lnTo>
                  <a:pt x="1028" y="1490"/>
                </a:lnTo>
                <a:lnTo>
                  <a:pt x="1121" y="1488"/>
                </a:lnTo>
                <a:close/>
                <a:moveTo>
                  <a:pt x="3576" y="1265"/>
                </a:moveTo>
                <a:lnTo>
                  <a:pt x="3582" y="1302"/>
                </a:lnTo>
                <a:lnTo>
                  <a:pt x="3584" y="1339"/>
                </a:lnTo>
                <a:lnTo>
                  <a:pt x="3584" y="1488"/>
                </a:lnTo>
                <a:lnTo>
                  <a:pt x="3581" y="1537"/>
                </a:lnTo>
                <a:lnTo>
                  <a:pt x="3570" y="1585"/>
                </a:lnTo>
                <a:lnTo>
                  <a:pt x="3552" y="1632"/>
                </a:lnTo>
                <a:lnTo>
                  <a:pt x="3528" y="1677"/>
                </a:lnTo>
                <a:lnTo>
                  <a:pt x="3497" y="1720"/>
                </a:lnTo>
                <a:lnTo>
                  <a:pt x="3460" y="1762"/>
                </a:lnTo>
                <a:lnTo>
                  <a:pt x="3417" y="1802"/>
                </a:lnTo>
                <a:lnTo>
                  <a:pt x="3368" y="1840"/>
                </a:lnTo>
                <a:lnTo>
                  <a:pt x="3315" y="1876"/>
                </a:lnTo>
                <a:lnTo>
                  <a:pt x="3257" y="1909"/>
                </a:lnTo>
                <a:lnTo>
                  <a:pt x="3194" y="1941"/>
                </a:lnTo>
                <a:lnTo>
                  <a:pt x="3127" y="1970"/>
                </a:lnTo>
                <a:lnTo>
                  <a:pt x="3055" y="1995"/>
                </a:lnTo>
                <a:lnTo>
                  <a:pt x="2980" y="2018"/>
                </a:lnTo>
                <a:lnTo>
                  <a:pt x="2900" y="2037"/>
                </a:lnTo>
                <a:lnTo>
                  <a:pt x="2819" y="2053"/>
                </a:lnTo>
                <a:lnTo>
                  <a:pt x="2734" y="2066"/>
                </a:lnTo>
                <a:lnTo>
                  <a:pt x="2647" y="2076"/>
                </a:lnTo>
                <a:lnTo>
                  <a:pt x="2556" y="2082"/>
                </a:lnTo>
                <a:lnTo>
                  <a:pt x="2465" y="2084"/>
                </a:lnTo>
                <a:lnTo>
                  <a:pt x="2427" y="2083"/>
                </a:lnTo>
                <a:lnTo>
                  <a:pt x="2390" y="2082"/>
                </a:lnTo>
                <a:lnTo>
                  <a:pt x="2386" y="2028"/>
                </a:lnTo>
                <a:lnTo>
                  <a:pt x="2376" y="1975"/>
                </a:lnTo>
                <a:lnTo>
                  <a:pt x="2361" y="1923"/>
                </a:lnTo>
                <a:lnTo>
                  <a:pt x="2340" y="1873"/>
                </a:lnTo>
                <a:lnTo>
                  <a:pt x="2312" y="1824"/>
                </a:lnTo>
                <a:lnTo>
                  <a:pt x="2280" y="1777"/>
                </a:lnTo>
                <a:lnTo>
                  <a:pt x="2372" y="1784"/>
                </a:lnTo>
                <a:lnTo>
                  <a:pt x="2465" y="1786"/>
                </a:lnTo>
                <a:lnTo>
                  <a:pt x="2558" y="1784"/>
                </a:lnTo>
                <a:lnTo>
                  <a:pt x="2651" y="1778"/>
                </a:lnTo>
                <a:lnTo>
                  <a:pt x="2740" y="1768"/>
                </a:lnTo>
                <a:lnTo>
                  <a:pt x="2828" y="1754"/>
                </a:lnTo>
                <a:lnTo>
                  <a:pt x="2910" y="1736"/>
                </a:lnTo>
                <a:lnTo>
                  <a:pt x="2991" y="1717"/>
                </a:lnTo>
                <a:lnTo>
                  <a:pt x="3067" y="1692"/>
                </a:lnTo>
                <a:lnTo>
                  <a:pt x="3140" y="1665"/>
                </a:lnTo>
                <a:lnTo>
                  <a:pt x="3208" y="1635"/>
                </a:lnTo>
                <a:lnTo>
                  <a:pt x="3272" y="1603"/>
                </a:lnTo>
                <a:lnTo>
                  <a:pt x="3331" y="1568"/>
                </a:lnTo>
                <a:lnTo>
                  <a:pt x="3384" y="1531"/>
                </a:lnTo>
                <a:lnTo>
                  <a:pt x="3431" y="1491"/>
                </a:lnTo>
                <a:lnTo>
                  <a:pt x="3473" y="1449"/>
                </a:lnTo>
                <a:lnTo>
                  <a:pt x="3508" y="1405"/>
                </a:lnTo>
                <a:lnTo>
                  <a:pt x="3538" y="1360"/>
                </a:lnTo>
                <a:lnTo>
                  <a:pt x="3560" y="1313"/>
                </a:lnTo>
                <a:lnTo>
                  <a:pt x="3576" y="1265"/>
                </a:lnTo>
                <a:close/>
                <a:moveTo>
                  <a:pt x="3576" y="818"/>
                </a:moveTo>
                <a:lnTo>
                  <a:pt x="3582" y="855"/>
                </a:lnTo>
                <a:lnTo>
                  <a:pt x="3584" y="893"/>
                </a:lnTo>
                <a:lnTo>
                  <a:pt x="3584" y="1041"/>
                </a:lnTo>
                <a:lnTo>
                  <a:pt x="3581" y="1091"/>
                </a:lnTo>
                <a:lnTo>
                  <a:pt x="3570" y="1138"/>
                </a:lnTo>
                <a:lnTo>
                  <a:pt x="3552" y="1184"/>
                </a:lnTo>
                <a:lnTo>
                  <a:pt x="3528" y="1229"/>
                </a:lnTo>
                <a:lnTo>
                  <a:pt x="3497" y="1273"/>
                </a:lnTo>
                <a:lnTo>
                  <a:pt x="3460" y="1315"/>
                </a:lnTo>
                <a:lnTo>
                  <a:pt x="3417" y="1355"/>
                </a:lnTo>
                <a:lnTo>
                  <a:pt x="3368" y="1393"/>
                </a:lnTo>
                <a:lnTo>
                  <a:pt x="3315" y="1430"/>
                </a:lnTo>
                <a:lnTo>
                  <a:pt x="3257" y="1463"/>
                </a:lnTo>
                <a:lnTo>
                  <a:pt x="3194" y="1493"/>
                </a:lnTo>
                <a:lnTo>
                  <a:pt x="3127" y="1522"/>
                </a:lnTo>
                <a:lnTo>
                  <a:pt x="3055" y="1548"/>
                </a:lnTo>
                <a:lnTo>
                  <a:pt x="2980" y="1570"/>
                </a:lnTo>
                <a:lnTo>
                  <a:pt x="2900" y="1590"/>
                </a:lnTo>
                <a:lnTo>
                  <a:pt x="2819" y="1607"/>
                </a:lnTo>
                <a:lnTo>
                  <a:pt x="2734" y="1620"/>
                </a:lnTo>
                <a:lnTo>
                  <a:pt x="2647" y="1630"/>
                </a:lnTo>
                <a:lnTo>
                  <a:pt x="2556" y="1635"/>
                </a:lnTo>
                <a:lnTo>
                  <a:pt x="2465" y="1637"/>
                </a:lnTo>
                <a:lnTo>
                  <a:pt x="2369" y="1635"/>
                </a:lnTo>
                <a:lnTo>
                  <a:pt x="2276" y="1629"/>
                </a:lnTo>
                <a:lnTo>
                  <a:pt x="2185" y="1618"/>
                </a:lnTo>
                <a:lnTo>
                  <a:pt x="2097" y="1603"/>
                </a:lnTo>
                <a:lnTo>
                  <a:pt x="2033" y="1562"/>
                </a:lnTo>
                <a:lnTo>
                  <a:pt x="1964" y="1523"/>
                </a:lnTo>
                <a:lnTo>
                  <a:pt x="1889" y="1488"/>
                </a:lnTo>
                <a:lnTo>
                  <a:pt x="1809" y="1456"/>
                </a:lnTo>
                <a:lnTo>
                  <a:pt x="1725" y="1427"/>
                </a:lnTo>
                <a:lnTo>
                  <a:pt x="1637" y="1402"/>
                </a:lnTo>
                <a:lnTo>
                  <a:pt x="1546" y="1381"/>
                </a:lnTo>
                <a:lnTo>
                  <a:pt x="1500" y="1345"/>
                </a:lnTo>
                <a:lnTo>
                  <a:pt x="1461" y="1305"/>
                </a:lnTo>
                <a:lnTo>
                  <a:pt x="1426" y="1265"/>
                </a:lnTo>
                <a:lnTo>
                  <a:pt x="1398" y="1223"/>
                </a:lnTo>
                <a:lnTo>
                  <a:pt x="1375" y="1179"/>
                </a:lnTo>
                <a:lnTo>
                  <a:pt x="1358" y="1135"/>
                </a:lnTo>
                <a:lnTo>
                  <a:pt x="1348" y="1089"/>
                </a:lnTo>
                <a:lnTo>
                  <a:pt x="1345" y="1041"/>
                </a:lnTo>
                <a:lnTo>
                  <a:pt x="1345" y="893"/>
                </a:lnTo>
                <a:lnTo>
                  <a:pt x="1347" y="855"/>
                </a:lnTo>
                <a:lnTo>
                  <a:pt x="1354" y="818"/>
                </a:lnTo>
                <a:lnTo>
                  <a:pt x="1369" y="866"/>
                </a:lnTo>
                <a:lnTo>
                  <a:pt x="1391" y="914"/>
                </a:lnTo>
                <a:lnTo>
                  <a:pt x="1421" y="959"/>
                </a:lnTo>
                <a:lnTo>
                  <a:pt x="1456" y="1003"/>
                </a:lnTo>
                <a:lnTo>
                  <a:pt x="1498" y="1045"/>
                </a:lnTo>
                <a:lnTo>
                  <a:pt x="1546" y="1084"/>
                </a:lnTo>
                <a:lnTo>
                  <a:pt x="1599" y="1122"/>
                </a:lnTo>
                <a:lnTo>
                  <a:pt x="1657" y="1157"/>
                </a:lnTo>
                <a:lnTo>
                  <a:pt x="1721" y="1189"/>
                </a:lnTo>
                <a:lnTo>
                  <a:pt x="1789" y="1218"/>
                </a:lnTo>
                <a:lnTo>
                  <a:pt x="1861" y="1246"/>
                </a:lnTo>
                <a:lnTo>
                  <a:pt x="1938" y="1270"/>
                </a:lnTo>
                <a:lnTo>
                  <a:pt x="2019" y="1290"/>
                </a:lnTo>
                <a:lnTo>
                  <a:pt x="2102" y="1307"/>
                </a:lnTo>
                <a:lnTo>
                  <a:pt x="2189" y="1321"/>
                </a:lnTo>
                <a:lnTo>
                  <a:pt x="2278" y="1332"/>
                </a:lnTo>
                <a:lnTo>
                  <a:pt x="2371" y="1337"/>
                </a:lnTo>
                <a:lnTo>
                  <a:pt x="2465" y="1339"/>
                </a:lnTo>
                <a:lnTo>
                  <a:pt x="2558" y="1337"/>
                </a:lnTo>
                <a:lnTo>
                  <a:pt x="2651" y="1332"/>
                </a:lnTo>
                <a:lnTo>
                  <a:pt x="2740" y="1321"/>
                </a:lnTo>
                <a:lnTo>
                  <a:pt x="2828" y="1307"/>
                </a:lnTo>
                <a:lnTo>
                  <a:pt x="2910" y="1290"/>
                </a:lnTo>
                <a:lnTo>
                  <a:pt x="2991" y="1270"/>
                </a:lnTo>
                <a:lnTo>
                  <a:pt x="3067" y="1246"/>
                </a:lnTo>
                <a:lnTo>
                  <a:pt x="3140" y="1218"/>
                </a:lnTo>
                <a:lnTo>
                  <a:pt x="3208" y="1189"/>
                </a:lnTo>
                <a:lnTo>
                  <a:pt x="3272" y="1157"/>
                </a:lnTo>
                <a:lnTo>
                  <a:pt x="3331" y="1122"/>
                </a:lnTo>
                <a:lnTo>
                  <a:pt x="3384" y="1084"/>
                </a:lnTo>
                <a:lnTo>
                  <a:pt x="3431" y="1045"/>
                </a:lnTo>
                <a:lnTo>
                  <a:pt x="3473" y="1003"/>
                </a:lnTo>
                <a:lnTo>
                  <a:pt x="3508" y="959"/>
                </a:lnTo>
                <a:lnTo>
                  <a:pt x="3538" y="914"/>
                </a:lnTo>
                <a:lnTo>
                  <a:pt x="3560" y="866"/>
                </a:lnTo>
                <a:lnTo>
                  <a:pt x="3576" y="818"/>
                </a:lnTo>
                <a:close/>
                <a:moveTo>
                  <a:pt x="2465" y="0"/>
                </a:moveTo>
                <a:lnTo>
                  <a:pt x="2465" y="0"/>
                </a:lnTo>
                <a:lnTo>
                  <a:pt x="2556" y="1"/>
                </a:lnTo>
                <a:lnTo>
                  <a:pt x="2647" y="7"/>
                </a:lnTo>
                <a:lnTo>
                  <a:pt x="2734" y="16"/>
                </a:lnTo>
                <a:lnTo>
                  <a:pt x="2819" y="29"/>
                </a:lnTo>
                <a:lnTo>
                  <a:pt x="2900" y="46"/>
                </a:lnTo>
                <a:lnTo>
                  <a:pt x="2980" y="66"/>
                </a:lnTo>
                <a:lnTo>
                  <a:pt x="3055" y="89"/>
                </a:lnTo>
                <a:lnTo>
                  <a:pt x="3127" y="114"/>
                </a:lnTo>
                <a:lnTo>
                  <a:pt x="3194" y="143"/>
                </a:lnTo>
                <a:lnTo>
                  <a:pt x="3257" y="173"/>
                </a:lnTo>
                <a:lnTo>
                  <a:pt x="3315" y="207"/>
                </a:lnTo>
                <a:lnTo>
                  <a:pt x="3368" y="243"/>
                </a:lnTo>
                <a:lnTo>
                  <a:pt x="3417" y="281"/>
                </a:lnTo>
                <a:lnTo>
                  <a:pt x="3460" y="321"/>
                </a:lnTo>
                <a:lnTo>
                  <a:pt x="3497" y="363"/>
                </a:lnTo>
                <a:lnTo>
                  <a:pt x="3528" y="407"/>
                </a:lnTo>
                <a:lnTo>
                  <a:pt x="3552" y="452"/>
                </a:lnTo>
                <a:lnTo>
                  <a:pt x="3570" y="498"/>
                </a:lnTo>
                <a:lnTo>
                  <a:pt x="3581" y="546"/>
                </a:lnTo>
                <a:lnTo>
                  <a:pt x="3584" y="595"/>
                </a:lnTo>
                <a:lnTo>
                  <a:pt x="3581" y="643"/>
                </a:lnTo>
                <a:lnTo>
                  <a:pt x="3570" y="691"/>
                </a:lnTo>
                <a:lnTo>
                  <a:pt x="3552" y="738"/>
                </a:lnTo>
                <a:lnTo>
                  <a:pt x="3528" y="783"/>
                </a:lnTo>
                <a:lnTo>
                  <a:pt x="3497" y="827"/>
                </a:lnTo>
                <a:lnTo>
                  <a:pt x="3460" y="869"/>
                </a:lnTo>
                <a:lnTo>
                  <a:pt x="3417" y="908"/>
                </a:lnTo>
                <a:lnTo>
                  <a:pt x="3368" y="947"/>
                </a:lnTo>
                <a:lnTo>
                  <a:pt x="3315" y="982"/>
                </a:lnTo>
                <a:lnTo>
                  <a:pt x="3257" y="1016"/>
                </a:lnTo>
                <a:lnTo>
                  <a:pt x="3194" y="1047"/>
                </a:lnTo>
                <a:lnTo>
                  <a:pt x="3127" y="1075"/>
                </a:lnTo>
                <a:lnTo>
                  <a:pt x="3055" y="1101"/>
                </a:lnTo>
                <a:lnTo>
                  <a:pt x="2980" y="1124"/>
                </a:lnTo>
                <a:lnTo>
                  <a:pt x="2900" y="1144"/>
                </a:lnTo>
                <a:lnTo>
                  <a:pt x="2819" y="1160"/>
                </a:lnTo>
                <a:lnTo>
                  <a:pt x="2734" y="1173"/>
                </a:lnTo>
                <a:lnTo>
                  <a:pt x="2647" y="1183"/>
                </a:lnTo>
                <a:lnTo>
                  <a:pt x="2556" y="1189"/>
                </a:lnTo>
                <a:lnTo>
                  <a:pt x="2465" y="1191"/>
                </a:lnTo>
                <a:lnTo>
                  <a:pt x="2373" y="1189"/>
                </a:lnTo>
                <a:lnTo>
                  <a:pt x="2283" y="1183"/>
                </a:lnTo>
                <a:lnTo>
                  <a:pt x="2195" y="1173"/>
                </a:lnTo>
                <a:lnTo>
                  <a:pt x="2110" y="1160"/>
                </a:lnTo>
                <a:lnTo>
                  <a:pt x="2029" y="1144"/>
                </a:lnTo>
                <a:lnTo>
                  <a:pt x="1949" y="1124"/>
                </a:lnTo>
                <a:lnTo>
                  <a:pt x="1874" y="1101"/>
                </a:lnTo>
                <a:lnTo>
                  <a:pt x="1803" y="1075"/>
                </a:lnTo>
                <a:lnTo>
                  <a:pt x="1735" y="1047"/>
                </a:lnTo>
                <a:lnTo>
                  <a:pt x="1672" y="1016"/>
                </a:lnTo>
                <a:lnTo>
                  <a:pt x="1614" y="982"/>
                </a:lnTo>
                <a:lnTo>
                  <a:pt x="1561" y="947"/>
                </a:lnTo>
                <a:lnTo>
                  <a:pt x="1512" y="908"/>
                </a:lnTo>
                <a:lnTo>
                  <a:pt x="1469" y="869"/>
                </a:lnTo>
                <a:lnTo>
                  <a:pt x="1432" y="827"/>
                </a:lnTo>
                <a:lnTo>
                  <a:pt x="1401" y="783"/>
                </a:lnTo>
                <a:lnTo>
                  <a:pt x="1377" y="738"/>
                </a:lnTo>
                <a:lnTo>
                  <a:pt x="1359" y="691"/>
                </a:lnTo>
                <a:lnTo>
                  <a:pt x="1348" y="643"/>
                </a:lnTo>
                <a:lnTo>
                  <a:pt x="1345" y="595"/>
                </a:lnTo>
                <a:lnTo>
                  <a:pt x="1348" y="546"/>
                </a:lnTo>
                <a:lnTo>
                  <a:pt x="1359" y="498"/>
                </a:lnTo>
                <a:lnTo>
                  <a:pt x="1377" y="452"/>
                </a:lnTo>
                <a:lnTo>
                  <a:pt x="1401" y="407"/>
                </a:lnTo>
                <a:lnTo>
                  <a:pt x="1432" y="363"/>
                </a:lnTo>
                <a:lnTo>
                  <a:pt x="1469" y="321"/>
                </a:lnTo>
                <a:lnTo>
                  <a:pt x="1512" y="281"/>
                </a:lnTo>
                <a:lnTo>
                  <a:pt x="1561" y="243"/>
                </a:lnTo>
                <a:lnTo>
                  <a:pt x="1614" y="207"/>
                </a:lnTo>
                <a:lnTo>
                  <a:pt x="1672" y="173"/>
                </a:lnTo>
                <a:lnTo>
                  <a:pt x="1735" y="143"/>
                </a:lnTo>
                <a:lnTo>
                  <a:pt x="1803" y="114"/>
                </a:lnTo>
                <a:lnTo>
                  <a:pt x="1874" y="89"/>
                </a:lnTo>
                <a:lnTo>
                  <a:pt x="1949" y="66"/>
                </a:lnTo>
                <a:lnTo>
                  <a:pt x="2029" y="46"/>
                </a:lnTo>
                <a:lnTo>
                  <a:pt x="2110" y="29"/>
                </a:lnTo>
                <a:lnTo>
                  <a:pt x="2195" y="16"/>
                </a:lnTo>
                <a:lnTo>
                  <a:pt x="2283" y="7"/>
                </a:lnTo>
                <a:lnTo>
                  <a:pt x="2373" y="1"/>
                </a:lnTo>
                <a:lnTo>
                  <a:pt x="2465" y="0"/>
                </a:lnTo>
                <a:close/>
              </a:path>
            </a:pathLst>
          </a:custGeom>
          <a:solidFill>
            <a:srgbClr val="D6DBE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9679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BD28CB09-2868-F98E-AF89-E1F251A650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239" r="7210" b="50114"/>
          <a:stretch/>
        </p:blipFill>
        <p:spPr>
          <a:xfrm>
            <a:off x="8200993" y="-303143"/>
            <a:ext cx="3974441" cy="54168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D28CB09-2868-F98E-AF89-E1F251A650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413" t="36692" r="260" b="48191"/>
          <a:stretch/>
        </p:blipFill>
        <p:spPr>
          <a:xfrm>
            <a:off x="9352722" y="-144118"/>
            <a:ext cx="2693529" cy="402535"/>
          </a:xfrm>
          <a:prstGeom prst="rect">
            <a:avLst/>
          </a:prstGeom>
        </p:spPr>
      </p:pic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69241165-0208-4909-9653-F4B924132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80301" y="6085516"/>
            <a:ext cx="452515" cy="409343"/>
          </a:xfrm>
        </p:spPr>
        <p:txBody>
          <a:bodyPr/>
          <a:lstStyle/>
          <a:p>
            <a:r>
              <a:rPr lang="en-US" sz="2800" dirty="0" smtClean="0">
                <a:solidFill>
                  <a:schemeClr val="tx2"/>
                </a:solidFill>
              </a:rPr>
              <a:t>36</a:t>
            </a:r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303143" y="341128"/>
            <a:ext cx="586409" cy="657755"/>
          </a:xfrm>
          <a:prstGeom prst="ellipse">
            <a:avLst/>
          </a:prstGeom>
          <a:solidFill>
            <a:srgbClr val="CBD0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87034" y="304305"/>
            <a:ext cx="816115" cy="784726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E4C249EE-811F-22C6-BED6-00C9E052F88C}"/>
              </a:ext>
            </a:extLst>
          </p:cNvPr>
          <p:cNvGrpSpPr/>
          <p:nvPr/>
        </p:nvGrpSpPr>
        <p:grpSpPr>
          <a:xfrm rot="16200000" flipV="1">
            <a:off x="10749173" y="5351929"/>
            <a:ext cx="1143040" cy="1162926"/>
            <a:chOff x="0" y="0"/>
            <a:chExt cx="3280648" cy="2998839"/>
          </a:xfrm>
        </p:grpSpPr>
        <p:sp>
          <p:nvSpPr>
            <p:cNvPr id="50" name="Rectangle 6">
              <a:extLst>
                <a:ext uri="{FF2B5EF4-FFF2-40B4-BE49-F238E27FC236}">
                  <a16:creationId xmlns:a16="http://schemas.microsoft.com/office/drawing/2014/main" id="{4930E085-1AE5-41FE-2B7A-A70B6195DA5E}"/>
                </a:ext>
              </a:extLst>
            </p:cNvPr>
            <p:cNvSpPr/>
            <p:nvPr/>
          </p:nvSpPr>
          <p:spPr>
            <a:xfrm>
              <a:off x="0" y="0"/>
              <a:ext cx="3255882" cy="2998839"/>
            </a:xfrm>
            <a:custGeom>
              <a:avLst/>
              <a:gdLst>
                <a:gd name="connsiteX0" fmla="*/ 0 w 2736304"/>
                <a:gd name="connsiteY0" fmla="*/ 0 h 2520280"/>
                <a:gd name="connsiteX1" fmla="*/ 2736304 w 2736304"/>
                <a:gd name="connsiteY1" fmla="*/ 0 h 2520280"/>
                <a:gd name="connsiteX2" fmla="*/ 2736304 w 2736304"/>
                <a:gd name="connsiteY2" fmla="*/ 2520280 h 2520280"/>
                <a:gd name="connsiteX3" fmla="*/ 0 w 2736304"/>
                <a:gd name="connsiteY3" fmla="*/ 2520280 h 2520280"/>
                <a:gd name="connsiteX4" fmla="*/ 0 w 2736304"/>
                <a:gd name="connsiteY4" fmla="*/ 0 h 2520280"/>
                <a:gd name="connsiteX0" fmla="*/ 0 w 2736304"/>
                <a:gd name="connsiteY0" fmla="*/ 0 h 2520280"/>
                <a:gd name="connsiteX1" fmla="*/ 2736304 w 2736304"/>
                <a:gd name="connsiteY1" fmla="*/ 0 h 2520280"/>
                <a:gd name="connsiteX2" fmla="*/ 0 w 2736304"/>
                <a:gd name="connsiteY2" fmla="*/ 2520280 h 2520280"/>
                <a:gd name="connsiteX3" fmla="*/ 0 w 2736304"/>
                <a:gd name="connsiteY3" fmla="*/ 0 h 2520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36304" h="2520280">
                  <a:moveTo>
                    <a:pt x="0" y="0"/>
                  </a:moveTo>
                  <a:lnTo>
                    <a:pt x="2736304" y="0"/>
                  </a:lnTo>
                  <a:lnTo>
                    <a:pt x="0" y="25202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: Shape 87">
              <a:extLst>
                <a:ext uri="{FF2B5EF4-FFF2-40B4-BE49-F238E27FC236}">
                  <a16:creationId xmlns:a16="http://schemas.microsoft.com/office/drawing/2014/main" id="{E870ADA3-99C6-2BD1-4A58-0337E8685395}"/>
                </a:ext>
              </a:extLst>
            </p:cNvPr>
            <p:cNvSpPr/>
            <p:nvPr/>
          </p:nvSpPr>
          <p:spPr>
            <a:xfrm>
              <a:off x="112420" y="112192"/>
              <a:ext cx="2640940" cy="2432445"/>
            </a:xfrm>
            <a:custGeom>
              <a:avLst/>
              <a:gdLst>
                <a:gd name="connsiteX0" fmla="*/ 2429972 w 3255882"/>
                <a:gd name="connsiteY0" fmla="*/ 0 h 2998839"/>
                <a:gd name="connsiteX1" fmla="*/ 3255882 w 3255882"/>
                <a:gd name="connsiteY1" fmla="*/ 0 h 2998839"/>
                <a:gd name="connsiteX2" fmla="*/ 0 w 3255882"/>
                <a:gd name="connsiteY2" fmla="*/ 2998839 h 2998839"/>
                <a:gd name="connsiteX3" fmla="*/ 0 w 3255882"/>
                <a:gd name="connsiteY3" fmla="*/ 2238132 h 2998839"/>
                <a:gd name="connsiteX4" fmla="*/ 2429972 w 3255882"/>
                <a:gd name="connsiteY4" fmla="*/ 0 h 2998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5882" h="2998839">
                  <a:moveTo>
                    <a:pt x="2429972" y="0"/>
                  </a:moveTo>
                  <a:lnTo>
                    <a:pt x="3255882" y="0"/>
                  </a:lnTo>
                  <a:lnTo>
                    <a:pt x="0" y="2998839"/>
                  </a:lnTo>
                  <a:lnTo>
                    <a:pt x="0" y="2238132"/>
                  </a:lnTo>
                  <a:lnTo>
                    <a:pt x="2429972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2" name="Freeform: Shape 89">
              <a:extLst>
                <a:ext uri="{FF2B5EF4-FFF2-40B4-BE49-F238E27FC236}">
                  <a16:creationId xmlns:a16="http://schemas.microsoft.com/office/drawing/2014/main" id="{49265AA3-A410-9EBE-707E-A4A0E130DC33}"/>
                </a:ext>
              </a:extLst>
            </p:cNvPr>
            <p:cNvSpPr/>
            <p:nvPr/>
          </p:nvSpPr>
          <p:spPr>
            <a:xfrm>
              <a:off x="1233588" y="4"/>
              <a:ext cx="2047060" cy="1124742"/>
            </a:xfrm>
            <a:custGeom>
              <a:avLst/>
              <a:gdLst>
                <a:gd name="connsiteX0" fmla="*/ 1221151 w 2047061"/>
                <a:gd name="connsiteY0" fmla="*/ 0 h 1124744"/>
                <a:gd name="connsiteX1" fmla="*/ 2047061 w 2047061"/>
                <a:gd name="connsiteY1" fmla="*/ 0 h 1124744"/>
                <a:gd name="connsiteX2" fmla="*/ 825911 w 2047061"/>
                <a:gd name="connsiteY2" fmla="*/ 1124744 h 1124744"/>
                <a:gd name="connsiteX3" fmla="*/ 0 w 2047061"/>
                <a:gd name="connsiteY3" fmla="*/ 1124744 h 1124744"/>
                <a:gd name="connsiteX4" fmla="*/ 1221151 w 2047061"/>
                <a:gd name="connsiteY4" fmla="*/ 0 h 1124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47061" h="1124744">
                  <a:moveTo>
                    <a:pt x="1221151" y="0"/>
                  </a:moveTo>
                  <a:lnTo>
                    <a:pt x="2047061" y="0"/>
                  </a:lnTo>
                  <a:lnTo>
                    <a:pt x="825911" y="1124744"/>
                  </a:lnTo>
                  <a:lnTo>
                    <a:pt x="0" y="1124744"/>
                  </a:lnTo>
                  <a:lnTo>
                    <a:pt x="12211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1" name="Title 1">
            <a:extLst>
              <a:ext uri="{FF2B5EF4-FFF2-40B4-BE49-F238E27FC236}">
                <a16:creationId xmlns:a16="http://schemas.microsoft.com/office/drawing/2014/main" id="{756B2CFF-5179-7BAB-E0AC-E6E673316880}"/>
              </a:ext>
            </a:extLst>
          </p:cNvPr>
          <p:cNvSpPr txBox="1">
            <a:spLocks/>
          </p:cNvSpPr>
          <p:nvPr/>
        </p:nvSpPr>
        <p:spPr>
          <a:xfrm>
            <a:off x="1203149" y="3388721"/>
            <a:ext cx="9536081" cy="2544671"/>
          </a:xfrm>
          <a:prstGeom prst="rect">
            <a:avLst/>
          </a:prstGeom>
        </p:spPr>
        <p:txBody>
          <a:bodyPr vert="horz" lIns="121899" tIns="60949" rIns="121899" bIns="60949" rtlCol="0" anchor="ctr">
            <a:noAutofit/>
          </a:bodyPr>
          <a:lstStyle>
            <a:lvl1pPr algn="l" defTabSz="1218987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BF 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SUMA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hutumia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mfumo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wa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Network Marketing,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ambapo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washiriki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hupata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kipato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kwa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kuuza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bidhaa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za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afya</a:t>
            </a:r>
            <a:r>
              <a:rPr lang="en-US" sz="20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2000" b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vipodozi</a:t>
            </a:r>
            <a:r>
              <a:rPr lang="en-US" sz="20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2000" b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na</a:t>
            </a:r>
            <a:r>
              <a:rPr lang="en-US" sz="20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lishe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na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kwa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kusajili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washiriki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wapya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Washiriki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hupata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faida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ya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mauzo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ya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moja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kwa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moja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na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bonasi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kutokana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na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mauzo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ya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timu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yao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huku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wakijenga</a:t>
            </a:r>
            <a:r>
              <a:rPr lang="en-US" sz="20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mtandao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na</a:t>
            </a:r>
            <a:r>
              <a:rPr lang="en-US" sz="20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kushirikiana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kwa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mafanikio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ya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pamoja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</p:txBody>
      </p:sp>
      <p:sp>
        <p:nvSpPr>
          <p:cNvPr id="417" name="Rectangle 416">
            <a:extLst>
              <a:ext uri="{FF2B5EF4-FFF2-40B4-BE49-F238E27FC236}">
                <a16:creationId xmlns:a16="http://schemas.microsoft.com/office/drawing/2014/main" id="{0A652EF1-1DDA-A2FD-FA40-1D2BBD5F36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6358" y="2148483"/>
            <a:ext cx="1317624" cy="1114425"/>
          </a:xfrm>
          <a:prstGeom prst="rect">
            <a:avLst/>
          </a:prstGeom>
          <a:solidFill>
            <a:srgbClr val="1F497D"/>
          </a:solidFill>
          <a:ln w="0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898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51" name="Group 450">
            <a:extLst>
              <a:ext uri="{FF2B5EF4-FFF2-40B4-BE49-F238E27FC236}">
                <a16:creationId xmlns:a16="http://schemas.microsoft.com/office/drawing/2014/main" id="{B111B18C-5BF7-4F44-9221-D31A83440FD8}"/>
              </a:ext>
            </a:extLst>
          </p:cNvPr>
          <p:cNvGrpSpPr/>
          <p:nvPr/>
        </p:nvGrpSpPr>
        <p:grpSpPr>
          <a:xfrm>
            <a:off x="2719850" y="2392957"/>
            <a:ext cx="650639" cy="625476"/>
            <a:chOff x="4967288" y="5026025"/>
            <a:chExt cx="574676" cy="552451"/>
          </a:xfrm>
          <a:solidFill>
            <a:sysClr val="window" lastClr="FFFFFF"/>
          </a:solidFill>
        </p:grpSpPr>
        <p:sp>
          <p:nvSpPr>
            <p:cNvPr id="452" name="Freeform 64">
              <a:extLst>
                <a:ext uri="{FF2B5EF4-FFF2-40B4-BE49-F238E27FC236}">
                  <a16:creationId xmlns:a16="http://schemas.microsoft.com/office/drawing/2014/main" id="{73FD490A-FDF4-85E5-2D49-2D0243AF42A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9838" y="5100638"/>
              <a:ext cx="131763" cy="128588"/>
            </a:xfrm>
            <a:custGeom>
              <a:avLst/>
              <a:gdLst>
                <a:gd name="T0" fmla="*/ 327 w 833"/>
                <a:gd name="T1" fmla="*/ 0 h 811"/>
                <a:gd name="T2" fmla="*/ 372 w 833"/>
                <a:gd name="T3" fmla="*/ 3 h 811"/>
                <a:gd name="T4" fmla="*/ 414 w 833"/>
                <a:gd name="T5" fmla="*/ 12 h 811"/>
                <a:gd name="T6" fmla="*/ 454 w 833"/>
                <a:gd name="T7" fmla="*/ 25 h 811"/>
                <a:gd name="T8" fmla="*/ 492 w 833"/>
                <a:gd name="T9" fmla="*/ 44 h 811"/>
                <a:gd name="T10" fmla="*/ 527 w 833"/>
                <a:gd name="T11" fmla="*/ 68 h 811"/>
                <a:gd name="T12" fmla="*/ 558 w 833"/>
                <a:gd name="T13" fmla="*/ 95 h 811"/>
                <a:gd name="T14" fmla="*/ 586 w 833"/>
                <a:gd name="T15" fmla="*/ 127 h 811"/>
                <a:gd name="T16" fmla="*/ 609 w 833"/>
                <a:gd name="T17" fmla="*/ 162 h 811"/>
                <a:gd name="T18" fmla="*/ 628 w 833"/>
                <a:gd name="T19" fmla="*/ 200 h 811"/>
                <a:gd name="T20" fmla="*/ 642 w 833"/>
                <a:gd name="T21" fmla="*/ 239 h 811"/>
                <a:gd name="T22" fmla="*/ 651 w 833"/>
                <a:gd name="T23" fmla="*/ 283 h 811"/>
                <a:gd name="T24" fmla="*/ 654 w 833"/>
                <a:gd name="T25" fmla="*/ 327 h 811"/>
                <a:gd name="T26" fmla="*/ 651 w 833"/>
                <a:gd name="T27" fmla="*/ 369 h 811"/>
                <a:gd name="T28" fmla="*/ 642 w 833"/>
                <a:gd name="T29" fmla="*/ 409 h 811"/>
                <a:gd name="T30" fmla="*/ 629 w 833"/>
                <a:gd name="T31" fmla="*/ 447 h 811"/>
                <a:gd name="T32" fmla="*/ 612 w 833"/>
                <a:gd name="T33" fmla="*/ 483 h 811"/>
                <a:gd name="T34" fmla="*/ 833 w 833"/>
                <a:gd name="T35" fmla="*/ 692 h 811"/>
                <a:gd name="T36" fmla="*/ 792 w 833"/>
                <a:gd name="T37" fmla="*/ 729 h 811"/>
                <a:gd name="T38" fmla="*/ 754 w 833"/>
                <a:gd name="T39" fmla="*/ 768 h 811"/>
                <a:gd name="T40" fmla="*/ 720 w 833"/>
                <a:gd name="T41" fmla="*/ 811 h 811"/>
                <a:gd name="T42" fmla="*/ 499 w 833"/>
                <a:gd name="T43" fmla="*/ 603 h 811"/>
                <a:gd name="T44" fmla="*/ 461 w 833"/>
                <a:gd name="T45" fmla="*/ 624 h 811"/>
                <a:gd name="T46" fmla="*/ 418 w 833"/>
                <a:gd name="T47" fmla="*/ 640 h 811"/>
                <a:gd name="T48" fmla="*/ 374 w 833"/>
                <a:gd name="T49" fmla="*/ 650 h 811"/>
                <a:gd name="T50" fmla="*/ 327 w 833"/>
                <a:gd name="T51" fmla="*/ 653 h 811"/>
                <a:gd name="T52" fmla="*/ 283 w 833"/>
                <a:gd name="T53" fmla="*/ 651 h 811"/>
                <a:gd name="T54" fmla="*/ 240 w 833"/>
                <a:gd name="T55" fmla="*/ 642 h 811"/>
                <a:gd name="T56" fmla="*/ 200 w 833"/>
                <a:gd name="T57" fmla="*/ 628 h 811"/>
                <a:gd name="T58" fmla="*/ 162 w 833"/>
                <a:gd name="T59" fmla="*/ 609 h 811"/>
                <a:gd name="T60" fmla="*/ 127 w 833"/>
                <a:gd name="T61" fmla="*/ 585 h 811"/>
                <a:gd name="T62" fmla="*/ 96 w 833"/>
                <a:gd name="T63" fmla="*/ 558 h 811"/>
                <a:gd name="T64" fmla="*/ 68 w 833"/>
                <a:gd name="T65" fmla="*/ 527 h 811"/>
                <a:gd name="T66" fmla="*/ 45 w 833"/>
                <a:gd name="T67" fmla="*/ 491 h 811"/>
                <a:gd name="T68" fmla="*/ 26 w 833"/>
                <a:gd name="T69" fmla="*/ 454 h 811"/>
                <a:gd name="T70" fmla="*/ 11 w 833"/>
                <a:gd name="T71" fmla="*/ 414 h 811"/>
                <a:gd name="T72" fmla="*/ 4 w 833"/>
                <a:gd name="T73" fmla="*/ 371 h 811"/>
                <a:gd name="T74" fmla="*/ 0 w 833"/>
                <a:gd name="T75" fmla="*/ 327 h 811"/>
                <a:gd name="T76" fmla="*/ 4 w 833"/>
                <a:gd name="T77" fmla="*/ 283 h 811"/>
                <a:gd name="T78" fmla="*/ 11 w 833"/>
                <a:gd name="T79" fmla="*/ 239 h 811"/>
                <a:gd name="T80" fmla="*/ 26 w 833"/>
                <a:gd name="T81" fmla="*/ 200 h 811"/>
                <a:gd name="T82" fmla="*/ 45 w 833"/>
                <a:gd name="T83" fmla="*/ 162 h 811"/>
                <a:gd name="T84" fmla="*/ 68 w 833"/>
                <a:gd name="T85" fmla="*/ 127 h 811"/>
                <a:gd name="T86" fmla="*/ 96 w 833"/>
                <a:gd name="T87" fmla="*/ 95 h 811"/>
                <a:gd name="T88" fmla="*/ 127 w 833"/>
                <a:gd name="T89" fmla="*/ 68 h 811"/>
                <a:gd name="T90" fmla="*/ 162 w 833"/>
                <a:gd name="T91" fmla="*/ 44 h 811"/>
                <a:gd name="T92" fmla="*/ 200 w 833"/>
                <a:gd name="T93" fmla="*/ 25 h 811"/>
                <a:gd name="T94" fmla="*/ 240 w 833"/>
                <a:gd name="T95" fmla="*/ 12 h 811"/>
                <a:gd name="T96" fmla="*/ 283 w 833"/>
                <a:gd name="T97" fmla="*/ 3 h 811"/>
                <a:gd name="T98" fmla="*/ 327 w 833"/>
                <a:gd name="T99" fmla="*/ 0 h 8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833" h="811">
                  <a:moveTo>
                    <a:pt x="327" y="0"/>
                  </a:moveTo>
                  <a:lnTo>
                    <a:pt x="372" y="3"/>
                  </a:lnTo>
                  <a:lnTo>
                    <a:pt x="414" y="12"/>
                  </a:lnTo>
                  <a:lnTo>
                    <a:pt x="454" y="25"/>
                  </a:lnTo>
                  <a:lnTo>
                    <a:pt x="492" y="44"/>
                  </a:lnTo>
                  <a:lnTo>
                    <a:pt x="527" y="68"/>
                  </a:lnTo>
                  <a:lnTo>
                    <a:pt x="558" y="95"/>
                  </a:lnTo>
                  <a:lnTo>
                    <a:pt x="586" y="127"/>
                  </a:lnTo>
                  <a:lnTo>
                    <a:pt x="609" y="162"/>
                  </a:lnTo>
                  <a:lnTo>
                    <a:pt x="628" y="200"/>
                  </a:lnTo>
                  <a:lnTo>
                    <a:pt x="642" y="239"/>
                  </a:lnTo>
                  <a:lnTo>
                    <a:pt x="651" y="283"/>
                  </a:lnTo>
                  <a:lnTo>
                    <a:pt x="654" y="327"/>
                  </a:lnTo>
                  <a:lnTo>
                    <a:pt x="651" y="369"/>
                  </a:lnTo>
                  <a:lnTo>
                    <a:pt x="642" y="409"/>
                  </a:lnTo>
                  <a:lnTo>
                    <a:pt x="629" y="447"/>
                  </a:lnTo>
                  <a:lnTo>
                    <a:pt x="612" y="483"/>
                  </a:lnTo>
                  <a:lnTo>
                    <a:pt x="833" y="692"/>
                  </a:lnTo>
                  <a:lnTo>
                    <a:pt x="792" y="729"/>
                  </a:lnTo>
                  <a:lnTo>
                    <a:pt x="754" y="768"/>
                  </a:lnTo>
                  <a:lnTo>
                    <a:pt x="720" y="811"/>
                  </a:lnTo>
                  <a:lnTo>
                    <a:pt x="499" y="603"/>
                  </a:lnTo>
                  <a:lnTo>
                    <a:pt x="461" y="624"/>
                  </a:lnTo>
                  <a:lnTo>
                    <a:pt x="418" y="640"/>
                  </a:lnTo>
                  <a:lnTo>
                    <a:pt x="374" y="650"/>
                  </a:lnTo>
                  <a:lnTo>
                    <a:pt x="327" y="653"/>
                  </a:lnTo>
                  <a:lnTo>
                    <a:pt x="283" y="651"/>
                  </a:lnTo>
                  <a:lnTo>
                    <a:pt x="240" y="642"/>
                  </a:lnTo>
                  <a:lnTo>
                    <a:pt x="200" y="628"/>
                  </a:lnTo>
                  <a:lnTo>
                    <a:pt x="162" y="609"/>
                  </a:lnTo>
                  <a:lnTo>
                    <a:pt x="127" y="585"/>
                  </a:lnTo>
                  <a:lnTo>
                    <a:pt x="96" y="558"/>
                  </a:lnTo>
                  <a:lnTo>
                    <a:pt x="68" y="527"/>
                  </a:lnTo>
                  <a:lnTo>
                    <a:pt x="45" y="491"/>
                  </a:lnTo>
                  <a:lnTo>
                    <a:pt x="26" y="454"/>
                  </a:lnTo>
                  <a:lnTo>
                    <a:pt x="11" y="414"/>
                  </a:lnTo>
                  <a:lnTo>
                    <a:pt x="4" y="371"/>
                  </a:lnTo>
                  <a:lnTo>
                    <a:pt x="0" y="327"/>
                  </a:lnTo>
                  <a:lnTo>
                    <a:pt x="4" y="283"/>
                  </a:lnTo>
                  <a:lnTo>
                    <a:pt x="11" y="239"/>
                  </a:lnTo>
                  <a:lnTo>
                    <a:pt x="26" y="200"/>
                  </a:lnTo>
                  <a:lnTo>
                    <a:pt x="45" y="162"/>
                  </a:lnTo>
                  <a:lnTo>
                    <a:pt x="68" y="127"/>
                  </a:lnTo>
                  <a:lnTo>
                    <a:pt x="96" y="95"/>
                  </a:lnTo>
                  <a:lnTo>
                    <a:pt x="127" y="68"/>
                  </a:lnTo>
                  <a:lnTo>
                    <a:pt x="162" y="44"/>
                  </a:lnTo>
                  <a:lnTo>
                    <a:pt x="200" y="25"/>
                  </a:lnTo>
                  <a:lnTo>
                    <a:pt x="240" y="12"/>
                  </a:lnTo>
                  <a:lnTo>
                    <a:pt x="283" y="3"/>
                  </a:lnTo>
                  <a:lnTo>
                    <a:pt x="32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3" name="Freeform 65">
              <a:extLst>
                <a:ext uri="{FF2B5EF4-FFF2-40B4-BE49-F238E27FC236}">
                  <a16:creationId xmlns:a16="http://schemas.microsoft.com/office/drawing/2014/main" id="{6A064863-D795-275F-C795-332B41E32C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013" y="5026025"/>
              <a:ext cx="136525" cy="179388"/>
            </a:xfrm>
            <a:custGeom>
              <a:avLst/>
              <a:gdLst>
                <a:gd name="T0" fmla="*/ 524 w 852"/>
                <a:gd name="T1" fmla="*/ 0 h 1132"/>
                <a:gd name="T2" fmla="*/ 524 w 852"/>
                <a:gd name="T3" fmla="*/ 0 h 1132"/>
                <a:gd name="T4" fmla="*/ 569 w 852"/>
                <a:gd name="T5" fmla="*/ 3 h 1132"/>
                <a:gd name="T6" fmla="*/ 611 w 852"/>
                <a:gd name="T7" fmla="*/ 12 h 1132"/>
                <a:gd name="T8" fmla="*/ 652 w 852"/>
                <a:gd name="T9" fmla="*/ 27 h 1132"/>
                <a:gd name="T10" fmla="*/ 690 w 852"/>
                <a:gd name="T11" fmla="*/ 45 h 1132"/>
                <a:gd name="T12" fmla="*/ 724 w 852"/>
                <a:gd name="T13" fmla="*/ 69 h 1132"/>
                <a:gd name="T14" fmla="*/ 755 w 852"/>
                <a:gd name="T15" fmla="*/ 96 h 1132"/>
                <a:gd name="T16" fmla="*/ 783 w 852"/>
                <a:gd name="T17" fmla="*/ 128 h 1132"/>
                <a:gd name="T18" fmla="*/ 806 w 852"/>
                <a:gd name="T19" fmla="*/ 162 h 1132"/>
                <a:gd name="T20" fmla="*/ 825 w 852"/>
                <a:gd name="T21" fmla="*/ 200 h 1132"/>
                <a:gd name="T22" fmla="*/ 839 w 852"/>
                <a:gd name="T23" fmla="*/ 241 h 1132"/>
                <a:gd name="T24" fmla="*/ 848 w 852"/>
                <a:gd name="T25" fmla="*/ 283 h 1132"/>
                <a:gd name="T26" fmla="*/ 852 w 852"/>
                <a:gd name="T27" fmla="*/ 327 h 1132"/>
                <a:gd name="T28" fmla="*/ 848 w 852"/>
                <a:gd name="T29" fmla="*/ 372 h 1132"/>
                <a:gd name="T30" fmla="*/ 839 w 852"/>
                <a:gd name="T31" fmla="*/ 414 h 1132"/>
                <a:gd name="T32" fmla="*/ 825 w 852"/>
                <a:gd name="T33" fmla="*/ 455 h 1132"/>
                <a:gd name="T34" fmla="*/ 806 w 852"/>
                <a:gd name="T35" fmla="*/ 492 h 1132"/>
                <a:gd name="T36" fmla="*/ 783 w 852"/>
                <a:gd name="T37" fmla="*/ 527 h 1132"/>
                <a:gd name="T38" fmla="*/ 755 w 852"/>
                <a:gd name="T39" fmla="*/ 558 h 1132"/>
                <a:gd name="T40" fmla="*/ 724 w 852"/>
                <a:gd name="T41" fmla="*/ 586 h 1132"/>
                <a:gd name="T42" fmla="*/ 690 w 852"/>
                <a:gd name="T43" fmla="*/ 609 h 1132"/>
                <a:gd name="T44" fmla="*/ 652 w 852"/>
                <a:gd name="T45" fmla="*/ 628 h 1132"/>
                <a:gd name="T46" fmla="*/ 611 w 852"/>
                <a:gd name="T47" fmla="*/ 642 h 1132"/>
                <a:gd name="T48" fmla="*/ 569 w 852"/>
                <a:gd name="T49" fmla="*/ 651 h 1132"/>
                <a:gd name="T50" fmla="*/ 524 w 852"/>
                <a:gd name="T51" fmla="*/ 654 h 1132"/>
                <a:gd name="T52" fmla="*/ 493 w 852"/>
                <a:gd name="T53" fmla="*/ 652 h 1132"/>
                <a:gd name="T54" fmla="*/ 463 w 852"/>
                <a:gd name="T55" fmla="*/ 647 h 1132"/>
                <a:gd name="T56" fmla="*/ 434 w 852"/>
                <a:gd name="T57" fmla="*/ 640 h 1132"/>
                <a:gd name="T58" fmla="*/ 142 w 852"/>
                <a:gd name="T59" fmla="*/ 1132 h 1132"/>
                <a:gd name="T60" fmla="*/ 96 w 852"/>
                <a:gd name="T61" fmla="*/ 1100 h 1132"/>
                <a:gd name="T62" fmla="*/ 50 w 852"/>
                <a:gd name="T63" fmla="*/ 1072 h 1132"/>
                <a:gd name="T64" fmla="*/ 0 w 852"/>
                <a:gd name="T65" fmla="*/ 1048 h 1132"/>
                <a:gd name="T66" fmla="*/ 292 w 852"/>
                <a:gd name="T67" fmla="*/ 557 h 1132"/>
                <a:gd name="T68" fmla="*/ 265 w 852"/>
                <a:gd name="T69" fmla="*/ 526 h 1132"/>
                <a:gd name="T70" fmla="*/ 242 w 852"/>
                <a:gd name="T71" fmla="*/ 491 h 1132"/>
                <a:gd name="T72" fmla="*/ 223 w 852"/>
                <a:gd name="T73" fmla="*/ 454 h 1132"/>
                <a:gd name="T74" fmla="*/ 209 w 852"/>
                <a:gd name="T75" fmla="*/ 414 h 1132"/>
                <a:gd name="T76" fmla="*/ 201 w 852"/>
                <a:gd name="T77" fmla="*/ 372 h 1132"/>
                <a:gd name="T78" fmla="*/ 197 w 852"/>
                <a:gd name="T79" fmla="*/ 327 h 1132"/>
                <a:gd name="T80" fmla="*/ 201 w 852"/>
                <a:gd name="T81" fmla="*/ 283 h 1132"/>
                <a:gd name="T82" fmla="*/ 209 w 852"/>
                <a:gd name="T83" fmla="*/ 240 h 1132"/>
                <a:gd name="T84" fmla="*/ 223 w 852"/>
                <a:gd name="T85" fmla="*/ 200 h 1132"/>
                <a:gd name="T86" fmla="*/ 242 w 852"/>
                <a:gd name="T87" fmla="*/ 162 h 1132"/>
                <a:gd name="T88" fmla="*/ 266 w 852"/>
                <a:gd name="T89" fmla="*/ 128 h 1132"/>
                <a:gd name="T90" fmla="*/ 293 w 852"/>
                <a:gd name="T91" fmla="*/ 96 h 1132"/>
                <a:gd name="T92" fmla="*/ 325 w 852"/>
                <a:gd name="T93" fmla="*/ 69 h 1132"/>
                <a:gd name="T94" fmla="*/ 359 w 852"/>
                <a:gd name="T95" fmla="*/ 45 h 1132"/>
                <a:gd name="T96" fmla="*/ 397 w 852"/>
                <a:gd name="T97" fmla="*/ 27 h 1132"/>
                <a:gd name="T98" fmla="*/ 437 w 852"/>
                <a:gd name="T99" fmla="*/ 12 h 1132"/>
                <a:gd name="T100" fmla="*/ 480 w 852"/>
                <a:gd name="T101" fmla="*/ 3 h 1132"/>
                <a:gd name="T102" fmla="*/ 524 w 852"/>
                <a:gd name="T103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52" h="1132">
                  <a:moveTo>
                    <a:pt x="524" y="0"/>
                  </a:moveTo>
                  <a:lnTo>
                    <a:pt x="524" y="0"/>
                  </a:lnTo>
                  <a:lnTo>
                    <a:pt x="569" y="3"/>
                  </a:lnTo>
                  <a:lnTo>
                    <a:pt x="611" y="12"/>
                  </a:lnTo>
                  <a:lnTo>
                    <a:pt x="652" y="27"/>
                  </a:lnTo>
                  <a:lnTo>
                    <a:pt x="690" y="45"/>
                  </a:lnTo>
                  <a:lnTo>
                    <a:pt x="724" y="69"/>
                  </a:lnTo>
                  <a:lnTo>
                    <a:pt x="755" y="96"/>
                  </a:lnTo>
                  <a:lnTo>
                    <a:pt x="783" y="128"/>
                  </a:lnTo>
                  <a:lnTo>
                    <a:pt x="806" y="162"/>
                  </a:lnTo>
                  <a:lnTo>
                    <a:pt x="825" y="200"/>
                  </a:lnTo>
                  <a:lnTo>
                    <a:pt x="839" y="241"/>
                  </a:lnTo>
                  <a:lnTo>
                    <a:pt x="848" y="283"/>
                  </a:lnTo>
                  <a:lnTo>
                    <a:pt x="852" y="327"/>
                  </a:lnTo>
                  <a:lnTo>
                    <a:pt x="848" y="372"/>
                  </a:lnTo>
                  <a:lnTo>
                    <a:pt x="839" y="414"/>
                  </a:lnTo>
                  <a:lnTo>
                    <a:pt x="825" y="455"/>
                  </a:lnTo>
                  <a:lnTo>
                    <a:pt x="806" y="492"/>
                  </a:lnTo>
                  <a:lnTo>
                    <a:pt x="783" y="527"/>
                  </a:lnTo>
                  <a:lnTo>
                    <a:pt x="755" y="558"/>
                  </a:lnTo>
                  <a:lnTo>
                    <a:pt x="724" y="586"/>
                  </a:lnTo>
                  <a:lnTo>
                    <a:pt x="690" y="609"/>
                  </a:lnTo>
                  <a:lnTo>
                    <a:pt x="652" y="628"/>
                  </a:lnTo>
                  <a:lnTo>
                    <a:pt x="611" y="642"/>
                  </a:lnTo>
                  <a:lnTo>
                    <a:pt x="569" y="651"/>
                  </a:lnTo>
                  <a:lnTo>
                    <a:pt x="524" y="654"/>
                  </a:lnTo>
                  <a:lnTo>
                    <a:pt x="493" y="652"/>
                  </a:lnTo>
                  <a:lnTo>
                    <a:pt x="463" y="647"/>
                  </a:lnTo>
                  <a:lnTo>
                    <a:pt x="434" y="640"/>
                  </a:lnTo>
                  <a:lnTo>
                    <a:pt x="142" y="1132"/>
                  </a:lnTo>
                  <a:lnTo>
                    <a:pt x="96" y="1100"/>
                  </a:lnTo>
                  <a:lnTo>
                    <a:pt x="50" y="1072"/>
                  </a:lnTo>
                  <a:lnTo>
                    <a:pt x="0" y="1048"/>
                  </a:lnTo>
                  <a:lnTo>
                    <a:pt x="292" y="557"/>
                  </a:lnTo>
                  <a:lnTo>
                    <a:pt x="265" y="526"/>
                  </a:lnTo>
                  <a:lnTo>
                    <a:pt x="242" y="491"/>
                  </a:lnTo>
                  <a:lnTo>
                    <a:pt x="223" y="454"/>
                  </a:lnTo>
                  <a:lnTo>
                    <a:pt x="209" y="414"/>
                  </a:lnTo>
                  <a:lnTo>
                    <a:pt x="201" y="372"/>
                  </a:lnTo>
                  <a:lnTo>
                    <a:pt x="197" y="327"/>
                  </a:lnTo>
                  <a:lnTo>
                    <a:pt x="201" y="283"/>
                  </a:lnTo>
                  <a:lnTo>
                    <a:pt x="209" y="240"/>
                  </a:lnTo>
                  <a:lnTo>
                    <a:pt x="223" y="200"/>
                  </a:lnTo>
                  <a:lnTo>
                    <a:pt x="242" y="162"/>
                  </a:lnTo>
                  <a:lnTo>
                    <a:pt x="266" y="128"/>
                  </a:lnTo>
                  <a:lnTo>
                    <a:pt x="293" y="96"/>
                  </a:lnTo>
                  <a:lnTo>
                    <a:pt x="325" y="69"/>
                  </a:lnTo>
                  <a:lnTo>
                    <a:pt x="359" y="45"/>
                  </a:lnTo>
                  <a:lnTo>
                    <a:pt x="397" y="27"/>
                  </a:lnTo>
                  <a:lnTo>
                    <a:pt x="437" y="12"/>
                  </a:lnTo>
                  <a:lnTo>
                    <a:pt x="480" y="3"/>
                  </a:lnTo>
                  <a:lnTo>
                    <a:pt x="52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4" name="Freeform 66">
              <a:extLst>
                <a:ext uri="{FF2B5EF4-FFF2-40B4-BE49-F238E27FC236}">
                  <a16:creationId xmlns:a16="http://schemas.microsoft.com/office/drawing/2014/main" id="{5A625EF4-97F2-3BEA-29EF-9AAEAB62098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5276" y="5272088"/>
              <a:ext cx="166688" cy="103188"/>
            </a:xfrm>
            <a:custGeom>
              <a:avLst/>
              <a:gdLst>
                <a:gd name="T0" fmla="*/ 729 w 1055"/>
                <a:gd name="T1" fmla="*/ 0 h 653"/>
                <a:gd name="T2" fmla="*/ 773 w 1055"/>
                <a:gd name="T3" fmla="*/ 2 h 653"/>
                <a:gd name="T4" fmla="*/ 816 w 1055"/>
                <a:gd name="T5" fmla="*/ 11 h 653"/>
                <a:gd name="T6" fmla="*/ 856 w 1055"/>
                <a:gd name="T7" fmla="*/ 25 h 653"/>
                <a:gd name="T8" fmla="*/ 893 w 1055"/>
                <a:gd name="T9" fmla="*/ 44 h 653"/>
                <a:gd name="T10" fmla="*/ 929 w 1055"/>
                <a:gd name="T11" fmla="*/ 68 h 653"/>
                <a:gd name="T12" fmla="*/ 960 w 1055"/>
                <a:gd name="T13" fmla="*/ 95 h 653"/>
                <a:gd name="T14" fmla="*/ 988 w 1055"/>
                <a:gd name="T15" fmla="*/ 126 h 653"/>
                <a:gd name="T16" fmla="*/ 1011 w 1055"/>
                <a:gd name="T17" fmla="*/ 162 h 653"/>
                <a:gd name="T18" fmla="*/ 1030 w 1055"/>
                <a:gd name="T19" fmla="*/ 200 h 653"/>
                <a:gd name="T20" fmla="*/ 1044 w 1055"/>
                <a:gd name="T21" fmla="*/ 239 h 653"/>
                <a:gd name="T22" fmla="*/ 1053 w 1055"/>
                <a:gd name="T23" fmla="*/ 282 h 653"/>
                <a:gd name="T24" fmla="*/ 1055 w 1055"/>
                <a:gd name="T25" fmla="*/ 326 h 653"/>
                <a:gd name="T26" fmla="*/ 1053 w 1055"/>
                <a:gd name="T27" fmla="*/ 370 h 653"/>
                <a:gd name="T28" fmla="*/ 1044 w 1055"/>
                <a:gd name="T29" fmla="*/ 414 h 653"/>
                <a:gd name="T30" fmla="*/ 1030 w 1055"/>
                <a:gd name="T31" fmla="*/ 454 h 653"/>
                <a:gd name="T32" fmla="*/ 1011 w 1055"/>
                <a:gd name="T33" fmla="*/ 491 h 653"/>
                <a:gd name="T34" fmla="*/ 988 w 1055"/>
                <a:gd name="T35" fmla="*/ 526 h 653"/>
                <a:gd name="T36" fmla="*/ 960 w 1055"/>
                <a:gd name="T37" fmla="*/ 558 h 653"/>
                <a:gd name="T38" fmla="*/ 929 w 1055"/>
                <a:gd name="T39" fmla="*/ 584 h 653"/>
                <a:gd name="T40" fmla="*/ 893 w 1055"/>
                <a:gd name="T41" fmla="*/ 609 h 653"/>
                <a:gd name="T42" fmla="*/ 856 w 1055"/>
                <a:gd name="T43" fmla="*/ 628 h 653"/>
                <a:gd name="T44" fmla="*/ 816 w 1055"/>
                <a:gd name="T45" fmla="*/ 641 h 653"/>
                <a:gd name="T46" fmla="*/ 773 w 1055"/>
                <a:gd name="T47" fmla="*/ 650 h 653"/>
                <a:gd name="T48" fmla="*/ 729 w 1055"/>
                <a:gd name="T49" fmla="*/ 653 h 653"/>
                <a:gd name="T50" fmla="*/ 685 w 1055"/>
                <a:gd name="T51" fmla="*/ 650 h 653"/>
                <a:gd name="T52" fmla="*/ 644 w 1055"/>
                <a:gd name="T53" fmla="*/ 642 h 653"/>
                <a:gd name="T54" fmla="*/ 604 w 1055"/>
                <a:gd name="T55" fmla="*/ 628 h 653"/>
                <a:gd name="T56" fmla="*/ 566 w 1055"/>
                <a:gd name="T57" fmla="*/ 610 h 653"/>
                <a:gd name="T58" fmla="*/ 532 w 1055"/>
                <a:gd name="T59" fmla="*/ 587 h 653"/>
                <a:gd name="T60" fmla="*/ 501 w 1055"/>
                <a:gd name="T61" fmla="*/ 560 h 653"/>
                <a:gd name="T62" fmla="*/ 474 w 1055"/>
                <a:gd name="T63" fmla="*/ 529 h 653"/>
                <a:gd name="T64" fmla="*/ 450 w 1055"/>
                <a:gd name="T65" fmla="*/ 495 h 653"/>
                <a:gd name="T66" fmla="*/ 431 w 1055"/>
                <a:gd name="T67" fmla="*/ 458 h 653"/>
                <a:gd name="T68" fmla="*/ 416 w 1055"/>
                <a:gd name="T69" fmla="*/ 419 h 653"/>
                <a:gd name="T70" fmla="*/ 407 w 1055"/>
                <a:gd name="T71" fmla="*/ 377 h 653"/>
                <a:gd name="T72" fmla="*/ 0 w 1055"/>
                <a:gd name="T73" fmla="*/ 337 h 653"/>
                <a:gd name="T74" fmla="*/ 9 w 1055"/>
                <a:gd name="T75" fmla="*/ 287 h 653"/>
                <a:gd name="T76" fmla="*/ 15 w 1055"/>
                <a:gd name="T77" fmla="*/ 235 h 653"/>
                <a:gd name="T78" fmla="*/ 17 w 1055"/>
                <a:gd name="T79" fmla="*/ 182 h 653"/>
                <a:gd name="T80" fmla="*/ 16 w 1055"/>
                <a:gd name="T81" fmla="*/ 173 h 653"/>
                <a:gd name="T82" fmla="*/ 423 w 1055"/>
                <a:gd name="T83" fmla="*/ 214 h 653"/>
                <a:gd name="T84" fmla="*/ 441 w 1055"/>
                <a:gd name="T85" fmla="*/ 173 h 653"/>
                <a:gd name="T86" fmla="*/ 464 w 1055"/>
                <a:gd name="T87" fmla="*/ 136 h 653"/>
                <a:gd name="T88" fmla="*/ 492 w 1055"/>
                <a:gd name="T89" fmla="*/ 103 h 653"/>
                <a:gd name="T90" fmla="*/ 524 w 1055"/>
                <a:gd name="T91" fmla="*/ 73 h 653"/>
                <a:gd name="T92" fmla="*/ 558 w 1055"/>
                <a:gd name="T93" fmla="*/ 48 h 653"/>
                <a:gd name="T94" fmla="*/ 597 w 1055"/>
                <a:gd name="T95" fmla="*/ 28 h 653"/>
                <a:gd name="T96" fmla="*/ 639 w 1055"/>
                <a:gd name="T97" fmla="*/ 12 h 653"/>
                <a:gd name="T98" fmla="*/ 683 w 1055"/>
                <a:gd name="T99" fmla="*/ 3 h 653"/>
                <a:gd name="T100" fmla="*/ 729 w 1055"/>
                <a:gd name="T101" fmla="*/ 0 h 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055" h="653">
                  <a:moveTo>
                    <a:pt x="729" y="0"/>
                  </a:moveTo>
                  <a:lnTo>
                    <a:pt x="773" y="2"/>
                  </a:lnTo>
                  <a:lnTo>
                    <a:pt x="816" y="11"/>
                  </a:lnTo>
                  <a:lnTo>
                    <a:pt x="856" y="25"/>
                  </a:lnTo>
                  <a:lnTo>
                    <a:pt x="893" y="44"/>
                  </a:lnTo>
                  <a:lnTo>
                    <a:pt x="929" y="68"/>
                  </a:lnTo>
                  <a:lnTo>
                    <a:pt x="960" y="95"/>
                  </a:lnTo>
                  <a:lnTo>
                    <a:pt x="988" y="126"/>
                  </a:lnTo>
                  <a:lnTo>
                    <a:pt x="1011" y="162"/>
                  </a:lnTo>
                  <a:lnTo>
                    <a:pt x="1030" y="200"/>
                  </a:lnTo>
                  <a:lnTo>
                    <a:pt x="1044" y="239"/>
                  </a:lnTo>
                  <a:lnTo>
                    <a:pt x="1053" y="282"/>
                  </a:lnTo>
                  <a:lnTo>
                    <a:pt x="1055" y="326"/>
                  </a:lnTo>
                  <a:lnTo>
                    <a:pt x="1053" y="370"/>
                  </a:lnTo>
                  <a:lnTo>
                    <a:pt x="1044" y="414"/>
                  </a:lnTo>
                  <a:lnTo>
                    <a:pt x="1030" y="454"/>
                  </a:lnTo>
                  <a:lnTo>
                    <a:pt x="1011" y="491"/>
                  </a:lnTo>
                  <a:lnTo>
                    <a:pt x="988" y="526"/>
                  </a:lnTo>
                  <a:lnTo>
                    <a:pt x="960" y="558"/>
                  </a:lnTo>
                  <a:lnTo>
                    <a:pt x="929" y="584"/>
                  </a:lnTo>
                  <a:lnTo>
                    <a:pt x="893" y="609"/>
                  </a:lnTo>
                  <a:lnTo>
                    <a:pt x="856" y="628"/>
                  </a:lnTo>
                  <a:lnTo>
                    <a:pt x="816" y="641"/>
                  </a:lnTo>
                  <a:lnTo>
                    <a:pt x="773" y="650"/>
                  </a:lnTo>
                  <a:lnTo>
                    <a:pt x="729" y="653"/>
                  </a:lnTo>
                  <a:lnTo>
                    <a:pt x="685" y="650"/>
                  </a:lnTo>
                  <a:lnTo>
                    <a:pt x="644" y="642"/>
                  </a:lnTo>
                  <a:lnTo>
                    <a:pt x="604" y="628"/>
                  </a:lnTo>
                  <a:lnTo>
                    <a:pt x="566" y="610"/>
                  </a:lnTo>
                  <a:lnTo>
                    <a:pt x="532" y="587"/>
                  </a:lnTo>
                  <a:lnTo>
                    <a:pt x="501" y="560"/>
                  </a:lnTo>
                  <a:lnTo>
                    <a:pt x="474" y="529"/>
                  </a:lnTo>
                  <a:lnTo>
                    <a:pt x="450" y="495"/>
                  </a:lnTo>
                  <a:lnTo>
                    <a:pt x="431" y="458"/>
                  </a:lnTo>
                  <a:lnTo>
                    <a:pt x="416" y="419"/>
                  </a:lnTo>
                  <a:lnTo>
                    <a:pt x="407" y="377"/>
                  </a:lnTo>
                  <a:lnTo>
                    <a:pt x="0" y="337"/>
                  </a:lnTo>
                  <a:lnTo>
                    <a:pt x="9" y="287"/>
                  </a:lnTo>
                  <a:lnTo>
                    <a:pt x="15" y="235"/>
                  </a:lnTo>
                  <a:lnTo>
                    <a:pt x="17" y="182"/>
                  </a:lnTo>
                  <a:lnTo>
                    <a:pt x="16" y="173"/>
                  </a:lnTo>
                  <a:lnTo>
                    <a:pt x="423" y="214"/>
                  </a:lnTo>
                  <a:lnTo>
                    <a:pt x="441" y="173"/>
                  </a:lnTo>
                  <a:lnTo>
                    <a:pt x="464" y="136"/>
                  </a:lnTo>
                  <a:lnTo>
                    <a:pt x="492" y="103"/>
                  </a:lnTo>
                  <a:lnTo>
                    <a:pt x="524" y="73"/>
                  </a:lnTo>
                  <a:lnTo>
                    <a:pt x="558" y="48"/>
                  </a:lnTo>
                  <a:lnTo>
                    <a:pt x="597" y="28"/>
                  </a:lnTo>
                  <a:lnTo>
                    <a:pt x="639" y="12"/>
                  </a:lnTo>
                  <a:lnTo>
                    <a:pt x="683" y="3"/>
                  </a:lnTo>
                  <a:lnTo>
                    <a:pt x="72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5" name="Freeform 67">
              <a:extLst>
                <a:ext uri="{FF2B5EF4-FFF2-40B4-BE49-F238E27FC236}">
                  <a16:creationId xmlns:a16="http://schemas.microsoft.com/office/drawing/2014/main" id="{37710CBF-1AF5-1CBB-719E-84F723A7E2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9388" y="5411788"/>
              <a:ext cx="103188" cy="166688"/>
            </a:xfrm>
            <a:custGeom>
              <a:avLst/>
              <a:gdLst>
                <a:gd name="T0" fmla="*/ 246 w 654"/>
                <a:gd name="T1" fmla="*/ 0 h 1049"/>
                <a:gd name="T2" fmla="*/ 337 w 654"/>
                <a:gd name="T3" fmla="*/ 397 h 1049"/>
                <a:gd name="T4" fmla="*/ 383 w 654"/>
                <a:gd name="T5" fmla="*/ 402 h 1049"/>
                <a:gd name="T6" fmla="*/ 429 w 654"/>
                <a:gd name="T7" fmla="*/ 413 h 1049"/>
                <a:gd name="T8" fmla="*/ 471 w 654"/>
                <a:gd name="T9" fmla="*/ 431 h 1049"/>
                <a:gd name="T10" fmla="*/ 510 w 654"/>
                <a:gd name="T11" fmla="*/ 453 h 1049"/>
                <a:gd name="T12" fmla="*/ 545 w 654"/>
                <a:gd name="T13" fmla="*/ 480 h 1049"/>
                <a:gd name="T14" fmla="*/ 576 w 654"/>
                <a:gd name="T15" fmla="*/ 513 h 1049"/>
                <a:gd name="T16" fmla="*/ 603 w 654"/>
                <a:gd name="T17" fmla="*/ 548 h 1049"/>
                <a:gd name="T18" fmla="*/ 624 w 654"/>
                <a:gd name="T19" fmla="*/ 588 h 1049"/>
                <a:gd name="T20" fmla="*/ 641 w 654"/>
                <a:gd name="T21" fmla="*/ 630 h 1049"/>
                <a:gd name="T22" fmla="*/ 651 w 654"/>
                <a:gd name="T23" fmla="*/ 676 h 1049"/>
                <a:gd name="T24" fmla="*/ 654 w 654"/>
                <a:gd name="T25" fmla="*/ 723 h 1049"/>
                <a:gd name="T26" fmla="*/ 651 w 654"/>
                <a:gd name="T27" fmla="*/ 768 h 1049"/>
                <a:gd name="T28" fmla="*/ 642 w 654"/>
                <a:gd name="T29" fmla="*/ 810 h 1049"/>
                <a:gd name="T30" fmla="*/ 628 w 654"/>
                <a:gd name="T31" fmla="*/ 850 h 1049"/>
                <a:gd name="T32" fmla="*/ 608 w 654"/>
                <a:gd name="T33" fmla="*/ 887 h 1049"/>
                <a:gd name="T34" fmla="*/ 585 w 654"/>
                <a:gd name="T35" fmla="*/ 923 h 1049"/>
                <a:gd name="T36" fmla="*/ 557 w 654"/>
                <a:gd name="T37" fmla="*/ 954 h 1049"/>
                <a:gd name="T38" fmla="*/ 526 w 654"/>
                <a:gd name="T39" fmla="*/ 982 h 1049"/>
                <a:gd name="T40" fmla="*/ 492 w 654"/>
                <a:gd name="T41" fmla="*/ 1005 h 1049"/>
                <a:gd name="T42" fmla="*/ 454 w 654"/>
                <a:gd name="T43" fmla="*/ 1024 h 1049"/>
                <a:gd name="T44" fmla="*/ 413 w 654"/>
                <a:gd name="T45" fmla="*/ 1038 h 1049"/>
                <a:gd name="T46" fmla="*/ 371 w 654"/>
                <a:gd name="T47" fmla="*/ 1047 h 1049"/>
                <a:gd name="T48" fmla="*/ 327 w 654"/>
                <a:gd name="T49" fmla="*/ 1049 h 1049"/>
                <a:gd name="T50" fmla="*/ 282 w 654"/>
                <a:gd name="T51" fmla="*/ 1047 h 1049"/>
                <a:gd name="T52" fmla="*/ 240 w 654"/>
                <a:gd name="T53" fmla="*/ 1038 h 1049"/>
                <a:gd name="T54" fmla="*/ 199 w 654"/>
                <a:gd name="T55" fmla="*/ 1024 h 1049"/>
                <a:gd name="T56" fmla="*/ 161 w 654"/>
                <a:gd name="T57" fmla="*/ 1005 h 1049"/>
                <a:gd name="T58" fmla="*/ 127 w 654"/>
                <a:gd name="T59" fmla="*/ 982 h 1049"/>
                <a:gd name="T60" fmla="*/ 96 w 654"/>
                <a:gd name="T61" fmla="*/ 954 h 1049"/>
                <a:gd name="T62" fmla="*/ 68 w 654"/>
                <a:gd name="T63" fmla="*/ 923 h 1049"/>
                <a:gd name="T64" fmla="*/ 45 w 654"/>
                <a:gd name="T65" fmla="*/ 887 h 1049"/>
                <a:gd name="T66" fmla="*/ 26 w 654"/>
                <a:gd name="T67" fmla="*/ 850 h 1049"/>
                <a:gd name="T68" fmla="*/ 12 w 654"/>
                <a:gd name="T69" fmla="*/ 810 h 1049"/>
                <a:gd name="T70" fmla="*/ 3 w 654"/>
                <a:gd name="T71" fmla="*/ 768 h 1049"/>
                <a:gd name="T72" fmla="*/ 0 w 654"/>
                <a:gd name="T73" fmla="*/ 723 h 1049"/>
                <a:gd name="T74" fmla="*/ 3 w 654"/>
                <a:gd name="T75" fmla="*/ 677 h 1049"/>
                <a:gd name="T76" fmla="*/ 13 w 654"/>
                <a:gd name="T77" fmla="*/ 632 h 1049"/>
                <a:gd name="T78" fmla="*/ 28 w 654"/>
                <a:gd name="T79" fmla="*/ 591 h 1049"/>
                <a:gd name="T80" fmla="*/ 49 w 654"/>
                <a:gd name="T81" fmla="*/ 553 h 1049"/>
                <a:gd name="T82" fmla="*/ 75 w 654"/>
                <a:gd name="T83" fmla="*/ 517 h 1049"/>
                <a:gd name="T84" fmla="*/ 105 w 654"/>
                <a:gd name="T85" fmla="*/ 485 h 1049"/>
                <a:gd name="T86" fmla="*/ 139 w 654"/>
                <a:gd name="T87" fmla="*/ 457 h 1049"/>
                <a:gd name="T88" fmla="*/ 177 w 654"/>
                <a:gd name="T89" fmla="*/ 435 h 1049"/>
                <a:gd name="T90" fmla="*/ 85 w 654"/>
                <a:gd name="T91" fmla="*/ 37 h 1049"/>
                <a:gd name="T92" fmla="*/ 140 w 654"/>
                <a:gd name="T93" fmla="*/ 28 h 1049"/>
                <a:gd name="T94" fmla="*/ 194 w 654"/>
                <a:gd name="T95" fmla="*/ 16 h 1049"/>
                <a:gd name="T96" fmla="*/ 246 w 654"/>
                <a:gd name="T9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54" h="1049">
                  <a:moveTo>
                    <a:pt x="246" y="0"/>
                  </a:moveTo>
                  <a:lnTo>
                    <a:pt x="337" y="397"/>
                  </a:lnTo>
                  <a:lnTo>
                    <a:pt x="383" y="402"/>
                  </a:lnTo>
                  <a:lnTo>
                    <a:pt x="429" y="413"/>
                  </a:lnTo>
                  <a:lnTo>
                    <a:pt x="471" y="431"/>
                  </a:lnTo>
                  <a:lnTo>
                    <a:pt x="510" y="453"/>
                  </a:lnTo>
                  <a:lnTo>
                    <a:pt x="545" y="480"/>
                  </a:lnTo>
                  <a:lnTo>
                    <a:pt x="576" y="513"/>
                  </a:lnTo>
                  <a:lnTo>
                    <a:pt x="603" y="548"/>
                  </a:lnTo>
                  <a:lnTo>
                    <a:pt x="624" y="588"/>
                  </a:lnTo>
                  <a:lnTo>
                    <a:pt x="641" y="630"/>
                  </a:lnTo>
                  <a:lnTo>
                    <a:pt x="651" y="676"/>
                  </a:lnTo>
                  <a:lnTo>
                    <a:pt x="654" y="723"/>
                  </a:lnTo>
                  <a:lnTo>
                    <a:pt x="651" y="768"/>
                  </a:lnTo>
                  <a:lnTo>
                    <a:pt x="642" y="810"/>
                  </a:lnTo>
                  <a:lnTo>
                    <a:pt x="628" y="850"/>
                  </a:lnTo>
                  <a:lnTo>
                    <a:pt x="608" y="887"/>
                  </a:lnTo>
                  <a:lnTo>
                    <a:pt x="585" y="923"/>
                  </a:lnTo>
                  <a:lnTo>
                    <a:pt x="557" y="954"/>
                  </a:lnTo>
                  <a:lnTo>
                    <a:pt x="526" y="982"/>
                  </a:lnTo>
                  <a:lnTo>
                    <a:pt x="492" y="1005"/>
                  </a:lnTo>
                  <a:lnTo>
                    <a:pt x="454" y="1024"/>
                  </a:lnTo>
                  <a:lnTo>
                    <a:pt x="413" y="1038"/>
                  </a:lnTo>
                  <a:lnTo>
                    <a:pt x="371" y="1047"/>
                  </a:lnTo>
                  <a:lnTo>
                    <a:pt x="327" y="1049"/>
                  </a:lnTo>
                  <a:lnTo>
                    <a:pt x="282" y="1047"/>
                  </a:lnTo>
                  <a:lnTo>
                    <a:pt x="240" y="1038"/>
                  </a:lnTo>
                  <a:lnTo>
                    <a:pt x="199" y="1024"/>
                  </a:lnTo>
                  <a:lnTo>
                    <a:pt x="161" y="1005"/>
                  </a:lnTo>
                  <a:lnTo>
                    <a:pt x="127" y="982"/>
                  </a:lnTo>
                  <a:lnTo>
                    <a:pt x="96" y="954"/>
                  </a:lnTo>
                  <a:lnTo>
                    <a:pt x="68" y="923"/>
                  </a:lnTo>
                  <a:lnTo>
                    <a:pt x="45" y="887"/>
                  </a:lnTo>
                  <a:lnTo>
                    <a:pt x="26" y="850"/>
                  </a:lnTo>
                  <a:lnTo>
                    <a:pt x="12" y="810"/>
                  </a:lnTo>
                  <a:lnTo>
                    <a:pt x="3" y="768"/>
                  </a:lnTo>
                  <a:lnTo>
                    <a:pt x="0" y="723"/>
                  </a:lnTo>
                  <a:lnTo>
                    <a:pt x="3" y="677"/>
                  </a:lnTo>
                  <a:lnTo>
                    <a:pt x="13" y="632"/>
                  </a:lnTo>
                  <a:lnTo>
                    <a:pt x="28" y="591"/>
                  </a:lnTo>
                  <a:lnTo>
                    <a:pt x="49" y="553"/>
                  </a:lnTo>
                  <a:lnTo>
                    <a:pt x="75" y="517"/>
                  </a:lnTo>
                  <a:lnTo>
                    <a:pt x="105" y="485"/>
                  </a:lnTo>
                  <a:lnTo>
                    <a:pt x="139" y="457"/>
                  </a:lnTo>
                  <a:lnTo>
                    <a:pt x="177" y="435"/>
                  </a:lnTo>
                  <a:lnTo>
                    <a:pt x="85" y="37"/>
                  </a:lnTo>
                  <a:lnTo>
                    <a:pt x="140" y="28"/>
                  </a:lnTo>
                  <a:lnTo>
                    <a:pt x="194" y="16"/>
                  </a:lnTo>
                  <a:lnTo>
                    <a:pt x="24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6" name="Freeform 68">
              <a:extLst>
                <a:ext uri="{FF2B5EF4-FFF2-40B4-BE49-F238E27FC236}">
                  <a16:creationId xmlns:a16="http://schemas.microsoft.com/office/drawing/2014/main" id="{E4E8BF6B-CF57-32C6-55C1-53445DB2A38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7288" y="5326063"/>
              <a:ext cx="184150" cy="106363"/>
            </a:xfrm>
            <a:custGeom>
              <a:avLst/>
              <a:gdLst>
                <a:gd name="T0" fmla="*/ 1106 w 1159"/>
                <a:gd name="T1" fmla="*/ 0 h 675"/>
                <a:gd name="T2" fmla="*/ 1120 w 1159"/>
                <a:gd name="T3" fmla="*/ 54 h 675"/>
                <a:gd name="T4" fmla="*/ 1138 w 1159"/>
                <a:gd name="T5" fmla="*/ 106 h 675"/>
                <a:gd name="T6" fmla="*/ 1159 w 1159"/>
                <a:gd name="T7" fmla="*/ 156 h 675"/>
                <a:gd name="T8" fmla="*/ 651 w 1159"/>
                <a:gd name="T9" fmla="*/ 326 h 675"/>
                <a:gd name="T10" fmla="*/ 652 w 1159"/>
                <a:gd name="T11" fmla="*/ 336 h 675"/>
                <a:gd name="T12" fmla="*/ 653 w 1159"/>
                <a:gd name="T13" fmla="*/ 348 h 675"/>
                <a:gd name="T14" fmla="*/ 651 w 1159"/>
                <a:gd name="T15" fmla="*/ 392 h 675"/>
                <a:gd name="T16" fmla="*/ 642 w 1159"/>
                <a:gd name="T17" fmla="*/ 435 h 675"/>
                <a:gd name="T18" fmla="*/ 628 w 1159"/>
                <a:gd name="T19" fmla="*/ 475 h 675"/>
                <a:gd name="T20" fmla="*/ 609 w 1159"/>
                <a:gd name="T21" fmla="*/ 513 h 675"/>
                <a:gd name="T22" fmla="*/ 586 w 1159"/>
                <a:gd name="T23" fmla="*/ 547 h 675"/>
                <a:gd name="T24" fmla="*/ 558 w 1159"/>
                <a:gd name="T25" fmla="*/ 579 h 675"/>
                <a:gd name="T26" fmla="*/ 527 w 1159"/>
                <a:gd name="T27" fmla="*/ 607 h 675"/>
                <a:gd name="T28" fmla="*/ 491 w 1159"/>
                <a:gd name="T29" fmla="*/ 630 h 675"/>
                <a:gd name="T30" fmla="*/ 454 w 1159"/>
                <a:gd name="T31" fmla="*/ 649 h 675"/>
                <a:gd name="T32" fmla="*/ 414 w 1159"/>
                <a:gd name="T33" fmla="*/ 664 h 675"/>
                <a:gd name="T34" fmla="*/ 370 w 1159"/>
                <a:gd name="T35" fmla="*/ 671 h 675"/>
                <a:gd name="T36" fmla="*/ 326 w 1159"/>
                <a:gd name="T37" fmla="*/ 675 h 675"/>
                <a:gd name="T38" fmla="*/ 282 w 1159"/>
                <a:gd name="T39" fmla="*/ 671 h 675"/>
                <a:gd name="T40" fmla="*/ 240 w 1159"/>
                <a:gd name="T41" fmla="*/ 664 h 675"/>
                <a:gd name="T42" fmla="*/ 200 w 1159"/>
                <a:gd name="T43" fmla="*/ 649 h 675"/>
                <a:gd name="T44" fmla="*/ 162 w 1159"/>
                <a:gd name="T45" fmla="*/ 630 h 675"/>
                <a:gd name="T46" fmla="*/ 126 w 1159"/>
                <a:gd name="T47" fmla="*/ 607 h 675"/>
                <a:gd name="T48" fmla="*/ 95 w 1159"/>
                <a:gd name="T49" fmla="*/ 579 h 675"/>
                <a:gd name="T50" fmla="*/ 68 w 1159"/>
                <a:gd name="T51" fmla="*/ 547 h 675"/>
                <a:gd name="T52" fmla="*/ 44 w 1159"/>
                <a:gd name="T53" fmla="*/ 513 h 675"/>
                <a:gd name="T54" fmla="*/ 26 w 1159"/>
                <a:gd name="T55" fmla="*/ 475 h 675"/>
                <a:gd name="T56" fmla="*/ 12 w 1159"/>
                <a:gd name="T57" fmla="*/ 435 h 675"/>
                <a:gd name="T58" fmla="*/ 3 w 1159"/>
                <a:gd name="T59" fmla="*/ 392 h 675"/>
                <a:gd name="T60" fmla="*/ 0 w 1159"/>
                <a:gd name="T61" fmla="*/ 348 h 675"/>
                <a:gd name="T62" fmla="*/ 3 w 1159"/>
                <a:gd name="T63" fmla="*/ 303 h 675"/>
                <a:gd name="T64" fmla="*/ 12 w 1159"/>
                <a:gd name="T65" fmla="*/ 261 h 675"/>
                <a:gd name="T66" fmla="*/ 26 w 1159"/>
                <a:gd name="T67" fmla="*/ 221 h 675"/>
                <a:gd name="T68" fmla="*/ 44 w 1159"/>
                <a:gd name="T69" fmla="*/ 183 h 675"/>
                <a:gd name="T70" fmla="*/ 68 w 1159"/>
                <a:gd name="T71" fmla="*/ 148 h 675"/>
                <a:gd name="T72" fmla="*/ 95 w 1159"/>
                <a:gd name="T73" fmla="*/ 117 h 675"/>
                <a:gd name="T74" fmla="*/ 126 w 1159"/>
                <a:gd name="T75" fmla="*/ 89 h 675"/>
                <a:gd name="T76" fmla="*/ 162 w 1159"/>
                <a:gd name="T77" fmla="*/ 66 h 675"/>
                <a:gd name="T78" fmla="*/ 200 w 1159"/>
                <a:gd name="T79" fmla="*/ 47 h 675"/>
                <a:gd name="T80" fmla="*/ 240 w 1159"/>
                <a:gd name="T81" fmla="*/ 33 h 675"/>
                <a:gd name="T82" fmla="*/ 282 w 1159"/>
                <a:gd name="T83" fmla="*/ 25 h 675"/>
                <a:gd name="T84" fmla="*/ 326 w 1159"/>
                <a:gd name="T85" fmla="*/ 21 h 675"/>
                <a:gd name="T86" fmla="*/ 369 w 1159"/>
                <a:gd name="T87" fmla="*/ 24 h 675"/>
                <a:gd name="T88" fmla="*/ 409 w 1159"/>
                <a:gd name="T89" fmla="*/ 33 h 675"/>
                <a:gd name="T90" fmla="*/ 448 w 1159"/>
                <a:gd name="T91" fmla="*/ 45 h 675"/>
                <a:gd name="T92" fmla="*/ 485 w 1159"/>
                <a:gd name="T93" fmla="*/ 63 h 675"/>
                <a:gd name="T94" fmla="*/ 518 w 1159"/>
                <a:gd name="T95" fmla="*/ 84 h 675"/>
                <a:gd name="T96" fmla="*/ 549 w 1159"/>
                <a:gd name="T97" fmla="*/ 109 h 675"/>
                <a:gd name="T98" fmla="*/ 577 w 1159"/>
                <a:gd name="T99" fmla="*/ 138 h 675"/>
                <a:gd name="T100" fmla="*/ 600 w 1159"/>
                <a:gd name="T101" fmla="*/ 170 h 675"/>
                <a:gd name="T102" fmla="*/ 1106 w 1159"/>
                <a:gd name="T103" fmla="*/ 0 h 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59" h="675">
                  <a:moveTo>
                    <a:pt x="1106" y="0"/>
                  </a:moveTo>
                  <a:lnTo>
                    <a:pt x="1120" y="54"/>
                  </a:lnTo>
                  <a:lnTo>
                    <a:pt x="1138" y="106"/>
                  </a:lnTo>
                  <a:lnTo>
                    <a:pt x="1159" y="156"/>
                  </a:lnTo>
                  <a:lnTo>
                    <a:pt x="651" y="326"/>
                  </a:lnTo>
                  <a:lnTo>
                    <a:pt x="652" y="336"/>
                  </a:lnTo>
                  <a:lnTo>
                    <a:pt x="653" y="348"/>
                  </a:lnTo>
                  <a:lnTo>
                    <a:pt x="651" y="392"/>
                  </a:lnTo>
                  <a:lnTo>
                    <a:pt x="642" y="435"/>
                  </a:lnTo>
                  <a:lnTo>
                    <a:pt x="628" y="475"/>
                  </a:lnTo>
                  <a:lnTo>
                    <a:pt x="609" y="513"/>
                  </a:lnTo>
                  <a:lnTo>
                    <a:pt x="586" y="547"/>
                  </a:lnTo>
                  <a:lnTo>
                    <a:pt x="558" y="579"/>
                  </a:lnTo>
                  <a:lnTo>
                    <a:pt x="527" y="607"/>
                  </a:lnTo>
                  <a:lnTo>
                    <a:pt x="491" y="630"/>
                  </a:lnTo>
                  <a:lnTo>
                    <a:pt x="454" y="649"/>
                  </a:lnTo>
                  <a:lnTo>
                    <a:pt x="414" y="664"/>
                  </a:lnTo>
                  <a:lnTo>
                    <a:pt x="370" y="671"/>
                  </a:lnTo>
                  <a:lnTo>
                    <a:pt x="326" y="675"/>
                  </a:lnTo>
                  <a:lnTo>
                    <a:pt x="282" y="671"/>
                  </a:lnTo>
                  <a:lnTo>
                    <a:pt x="240" y="664"/>
                  </a:lnTo>
                  <a:lnTo>
                    <a:pt x="200" y="649"/>
                  </a:lnTo>
                  <a:lnTo>
                    <a:pt x="162" y="630"/>
                  </a:lnTo>
                  <a:lnTo>
                    <a:pt x="126" y="607"/>
                  </a:lnTo>
                  <a:lnTo>
                    <a:pt x="95" y="579"/>
                  </a:lnTo>
                  <a:lnTo>
                    <a:pt x="68" y="547"/>
                  </a:lnTo>
                  <a:lnTo>
                    <a:pt x="44" y="513"/>
                  </a:lnTo>
                  <a:lnTo>
                    <a:pt x="26" y="475"/>
                  </a:lnTo>
                  <a:lnTo>
                    <a:pt x="12" y="435"/>
                  </a:lnTo>
                  <a:lnTo>
                    <a:pt x="3" y="392"/>
                  </a:lnTo>
                  <a:lnTo>
                    <a:pt x="0" y="348"/>
                  </a:lnTo>
                  <a:lnTo>
                    <a:pt x="3" y="303"/>
                  </a:lnTo>
                  <a:lnTo>
                    <a:pt x="12" y="261"/>
                  </a:lnTo>
                  <a:lnTo>
                    <a:pt x="26" y="221"/>
                  </a:lnTo>
                  <a:lnTo>
                    <a:pt x="44" y="183"/>
                  </a:lnTo>
                  <a:lnTo>
                    <a:pt x="68" y="148"/>
                  </a:lnTo>
                  <a:lnTo>
                    <a:pt x="95" y="117"/>
                  </a:lnTo>
                  <a:lnTo>
                    <a:pt x="126" y="89"/>
                  </a:lnTo>
                  <a:lnTo>
                    <a:pt x="162" y="66"/>
                  </a:lnTo>
                  <a:lnTo>
                    <a:pt x="200" y="47"/>
                  </a:lnTo>
                  <a:lnTo>
                    <a:pt x="240" y="33"/>
                  </a:lnTo>
                  <a:lnTo>
                    <a:pt x="282" y="25"/>
                  </a:lnTo>
                  <a:lnTo>
                    <a:pt x="326" y="21"/>
                  </a:lnTo>
                  <a:lnTo>
                    <a:pt x="369" y="24"/>
                  </a:lnTo>
                  <a:lnTo>
                    <a:pt x="409" y="33"/>
                  </a:lnTo>
                  <a:lnTo>
                    <a:pt x="448" y="45"/>
                  </a:lnTo>
                  <a:lnTo>
                    <a:pt x="485" y="63"/>
                  </a:lnTo>
                  <a:lnTo>
                    <a:pt x="518" y="84"/>
                  </a:lnTo>
                  <a:lnTo>
                    <a:pt x="549" y="109"/>
                  </a:lnTo>
                  <a:lnTo>
                    <a:pt x="577" y="138"/>
                  </a:lnTo>
                  <a:lnTo>
                    <a:pt x="600" y="170"/>
                  </a:lnTo>
                  <a:lnTo>
                    <a:pt x="110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7" name="Freeform 69">
              <a:extLst>
                <a:ext uri="{FF2B5EF4-FFF2-40B4-BE49-F238E27FC236}">
                  <a16:creationId xmlns:a16="http://schemas.microsoft.com/office/drawing/2014/main" id="{1A99CC18-FD55-3C2B-E0C6-BA79A1878D7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0488" y="5211763"/>
              <a:ext cx="177800" cy="177800"/>
            </a:xfrm>
            <a:custGeom>
              <a:avLst/>
              <a:gdLst>
                <a:gd name="T0" fmla="*/ 561 w 1122"/>
                <a:gd name="T1" fmla="*/ 0 h 1121"/>
                <a:gd name="T2" fmla="*/ 622 w 1122"/>
                <a:gd name="T3" fmla="*/ 3 h 1121"/>
                <a:gd name="T4" fmla="*/ 681 w 1122"/>
                <a:gd name="T5" fmla="*/ 13 h 1121"/>
                <a:gd name="T6" fmla="*/ 738 w 1122"/>
                <a:gd name="T7" fmla="*/ 29 h 1121"/>
                <a:gd name="T8" fmla="*/ 792 w 1122"/>
                <a:gd name="T9" fmla="*/ 50 h 1121"/>
                <a:gd name="T10" fmla="*/ 843 w 1122"/>
                <a:gd name="T11" fmla="*/ 76 h 1121"/>
                <a:gd name="T12" fmla="*/ 892 w 1122"/>
                <a:gd name="T13" fmla="*/ 108 h 1121"/>
                <a:gd name="T14" fmla="*/ 937 w 1122"/>
                <a:gd name="T15" fmla="*/ 145 h 1121"/>
                <a:gd name="T16" fmla="*/ 976 w 1122"/>
                <a:gd name="T17" fmla="*/ 185 h 1121"/>
                <a:gd name="T18" fmla="*/ 1013 w 1122"/>
                <a:gd name="T19" fmla="*/ 229 h 1121"/>
                <a:gd name="T20" fmla="*/ 1045 w 1122"/>
                <a:gd name="T21" fmla="*/ 278 h 1121"/>
                <a:gd name="T22" fmla="*/ 1072 w 1122"/>
                <a:gd name="T23" fmla="*/ 329 h 1121"/>
                <a:gd name="T24" fmla="*/ 1093 w 1122"/>
                <a:gd name="T25" fmla="*/ 383 h 1121"/>
                <a:gd name="T26" fmla="*/ 1108 w 1122"/>
                <a:gd name="T27" fmla="*/ 440 h 1121"/>
                <a:gd name="T28" fmla="*/ 1118 w 1122"/>
                <a:gd name="T29" fmla="*/ 499 h 1121"/>
                <a:gd name="T30" fmla="*/ 1122 w 1122"/>
                <a:gd name="T31" fmla="*/ 560 h 1121"/>
                <a:gd name="T32" fmla="*/ 1118 w 1122"/>
                <a:gd name="T33" fmla="*/ 621 h 1121"/>
                <a:gd name="T34" fmla="*/ 1108 w 1122"/>
                <a:gd name="T35" fmla="*/ 681 h 1121"/>
                <a:gd name="T36" fmla="*/ 1093 w 1122"/>
                <a:gd name="T37" fmla="*/ 737 h 1121"/>
                <a:gd name="T38" fmla="*/ 1072 w 1122"/>
                <a:gd name="T39" fmla="*/ 792 h 1121"/>
                <a:gd name="T40" fmla="*/ 1045 w 1122"/>
                <a:gd name="T41" fmla="*/ 843 h 1121"/>
                <a:gd name="T42" fmla="*/ 1013 w 1122"/>
                <a:gd name="T43" fmla="*/ 891 h 1121"/>
                <a:gd name="T44" fmla="*/ 976 w 1122"/>
                <a:gd name="T45" fmla="*/ 936 h 1121"/>
                <a:gd name="T46" fmla="*/ 937 w 1122"/>
                <a:gd name="T47" fmla="*/ 977 h 1121"/>
                <a:gd name="T48" fmla="*/ 892 w 1122"/>
                <a:gd name="T49" fmla="*/ 1012 h 1121"/>
                <a:gd name="T50" fmla="*/ 843 w 1122"/>
                <a:gd name="T51" fmla="*/ 1044 h 1121"/>
                <a:gd name="T52" fmla="*/ 792 w 1122"/>
                <a:gd name="T53" fmla="*/ 1071 h 1121"/>
                <a:gd name="T54" fmla="*/ 738 w 1122"/>
                <a:gd name="T55" fmla="*/ 1092 h 1121"/>
                <a:gd name="T56" fmla="*/ 681 w 1122"/>
                <a:gd name="T57" fmla="*/ 1108 h 1121"/>
                <a:gd name="T58" fmla="*/ 622 w 1122"/>
                <a:gd name="T59" fmla="*/ 1118 h 1121"/>
                <a:gd name="T60" fmla="*/ 561 w 1122"/>
                <a:gd name="T61" fmla="*/ 1121 h 1121"/>
                <a:gd name="T62" fmla="*/ 500 w 1122"/>
                <a:gd name="T63" fmla="*/ 1118 h 1121"/>
                <a:gd name="T64" fmla="*/ 441 w 1122"/>
                <a:gd name="T65" fmla="*/ 1108 h 1121"/>
                <a:gd name="T66" fmla="*/ 384 w 1122"/>
                <a:gd name="T67" fmla="*/ 1092 h 1121"/>
                <a:gd name="T68" fmla="*/ 330 w 1122"/>
                <a:gd name="T69" fmla="*/ 1071 h 1121"/>
                <a:gd name="T70" fmla="*/ 279 w 1122"/>
                <a:gd name="T71" fmla="*/ 1044 h 1121"/>
                <a:gd name="T72" fmla="*/ 230 w 1122"/>
                <a:gd name="T73" fmla="*/ 1012 h 1121"/>
                <a:gd name="T74" fmla="*/ 186 w 1122"/>
                <a:gd name="T75" fmla="*/ 977 h 1121"/>
                <a:gd name="T76" fmla="*/ 145 w 1122"/>
                <a:gd name="T77" fmla="*/ 936 h 1121"/>
                <a:gd name="T78" fmla="*/ 109 w 1122"/>
                <a:gd name="T79" fmla="*/ 891 h 1121"/>
                <a:gd name="T80" fmla="*/ 77 w 1122"/>
                <a:gd name="T81" fmla="*/ 843 h 1121"/>
                <a:gd name="T82" fmla="*/ 50 w 1122"/>
                <a:gd name="T83" fmla="*/ 792 h 1121"/>
                <a:gd name="T84" fmla="*/ 29 w 1122"/>
                <a:gd name="T85" fmla="*/ 737 h 1121"/>
                <a:gd name="T86" fmla="*/ 14 w 1122"/>
                <a:gd name="T87" fmla="*/ 681 h 1121"/>
                <a:gd name="T88" fmla="*/ 4 w 1122"/>
                <a:gd name="T89" fmla="*/ 621 h 1121"/>
                <a:gd name="T90" fmla="*/ 0 w 1122"/>
                <a:gd name="T91" fmla="*/ 560 h 1121"/>
                <a:gd name="T92" fmla="*/ 4 w 1122"/>
                <a:gd name="T93" fmla="*/ 499 h 1121"/>
                <a:gd name="T94" fmla="*/ 14 w 1122"/>
                <a:gd name="T95" fmla="*/ 440 h 1121"/>
                <a:gd name="T96" fmla="*/ 29 w 1122"/>
                <a:gd name="T97" fmla="*/ 383 h 1121"/>
                <a:gd name="T98" fmla="*/ 50 w 1122"/>
                <a:gd name="T99" fmla="*/ 329 h 1121"/>
                <a:gd name="T100" fmla="*/ 77 w 1122"/>
                <a:gd name="T101" fmla="*/ 278 h 1121"/>
                <a:gd name="T102" fmla="*/ 109 w 1122"/>
                <a:gd name="T103" fmla="*/ 229 h 1121"/>
                <a:gd name="T104" fmla="*/ 145 w 1122"/>
                <a:gd name="T105" fmla="*/ 185 h 1121"/>
                <a:gd name="T106" fmla="*/ 186 w 1122"/>
                <a:gd name="T107" fmla="*/ 145 h 1121"/>
                <a:gd name="T108" fmla="*/ 230 w 1122"/>
                <a:gd name="T109" fmla="*/ 108 h 1121"/>
                <a:gd name="T110" fmla="*/ 279 w 1122"/>
                <a:gd name="T111" fmla="*/ 76 h 1121"/>
                <a:gd name="T112" fmla="*/ 330 w 1122"/>
                <a:gd name="T113" fmla="*/ 50 h 1121"/>
                <a:gd name="T114" fmla="*/ 384 w 1122"/>
                <a:gd name="T115" fmla="*/ 29 h 1121"/>
                <a:gd name="T116" fmla="*/ 441 w 1122"/>
                <a:gd name="T117" fmla="*/ 13 h 1121"/>
                <a:gd name="T118" fmla="*/ 500 w 1122"/>
                <a:gd name="T119" fmla="*/ 3 h 1121"/>
                <a:gd name="T120" fmla="*/ 561 w 1122"/>
                <a:gd name="T121" fmla="*/ 0 h 1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122" h="1121">
                  <a:moveTo>
                    <a:pt x="561" y="0"/>
                  </a:moveTo>
                  <a:lnTo>
                    <a:pt x="622" y="3"/>
                  </a:lnTo>
                  <a:lnTo>
                    <a:pt x="681" y="13"/>
                  </a:lnTo>
                  <a:lnTo>
                    <a:pt x="738" y="29"/>
                  </a:lnTo>
                  <a:lnTo>
                    <a:pt x="792" y="50"/>
                  </a:lnTo>
                  <a:lnTo>
                    <a:pt x="843" y="76"/>
                  </a:lnTo>
                  <a:lnTo>
                    <a:pt x="892" y="108"/>
                  </a:lnTo>
                  <a:lnTo>
                    <a:pt x="937" y="145"/>
                  </a:lnTo>
                  <a:lnTo>
                    <a:pt x="976" y="185"/>
                  </a:lnTo>
                  <a:lnTo>
                    <a:pt x="1013" y="229"/>
                  </a:lnTo>
                  <a:lnTo>
                    <a:pt x="1045" y="278"/>
                  </a:lnTo>
                  <a:lnTo>
                    <a:pt x="1072" y="329"/>
                  </a:lnTo>
                  <a:lnTo>
                    <a:pt x="1093" y="383"/>
                  </a:lnTo>
                  <a:lnTo>
                    <a:pt x="1108" y="440"/>
                  </a:lnTo>
                  <a:lnTo>
                    <a:pt x="1118" y="499"/>
                  </a:lnTo>
                  <a:lnTo>
                    <a:pt x="1122" y="560"/>
                  </a:lnTo>
                  <a:lnTo>
                    <a:pt x="1118" y="621"/>
                  </a:lnTo>
                  <a:lnTo>
                    <a:pt x="1108" y="681"/>
                  </a:lnTo>
                  <a:lnTo>
                    <a:pt x="1093" y="737"/>
                  </a:lnTo>
                  <a:lnTo>
                    <a:pt x="1072" y="792"/>
                  </a:lnTo>
                  <a:lnTo>
                    <a:pt x="1045" y="843"/>
                  </a:lnTo>
                  <a:lnTo>
                    <a:pt x="1013" y="891"/>
                  </a:lnTo>
                  <a:lnTo>
                    <a:pt x="976" y="936"/>
                  </a:lnTo>
                  <a:lnTo>
                    <a:pt x="937" y="977"/>
                  </a:lnTo>
                  <a:lnTo>
                    <a:pt x="892" y="1012"/>
                  </a:lnTo>
                  <a:lnTo>
                    <a:pt x="843" y="1044"/>
                  </a:lnTo>
                  <a:lnTo>
                    <a:pt x="792" y="1071"/>
                  </a:lnTo>
                  <a:lnTo>
                    <a:pt x="738" y="1092"/>
                  </a:lnTo>
                  <a:lnTo>
                    <a:pt x="681" y="1108"/>
                  </a:lnTo>
                  <a:lnTo>
                    <a:pt x="622" y="1118"/>
                  </a:lnTo>
                  <a:lnTo>
                    <a:pt x="561" y="1121"/>
                  </a:lnTo>
                  <a:lnTo>
                    <a:pt x="500" y="1118"/>
                  </a:lnTo>
                  <a:lnTo>
                    <a:pt x="441" y="1108"/>
                  </a:lnTo>
                  <a:lnTo>
                    <a:pt x="384" y="1092"/>
                  </a:lnTo>
                  <a:lnTo>
                    <a:pt x="330" y="1071"/>
                  </a:lnTo>
                  <a:lnTo>
                    <a:pt x="279" y="1044"/>
                  </a:lnTo>
                  <a:lnTo>
                    <a:pt x="230" y="1012"/>
                  </a:lnTo>
                  <a:lnTo>
                    <a:pt x="186" y="977"/>
                  </a:lnTo>
                  <a:lnTo>
                    <a:pt x="145" y="936"/>
                  </a:lnTo>
                  <a:lnTo>
                    <a:pt x="109" y="891"/>
                  </a:lnTo>
                  <a:lnTo>
                    <a:pt x="77" y="843"/>
                  </a:lnTo>
                  <a:lnTo>
                    <a:pt x="50" y="792"/>
                  </a:lnTo>
                  <a:lnTo>
                    <a:pt x="29" y="737"/>
                  </a:lnTo>
                  <a:lnTo>
                    <a:pt x="14" y="681"/>
                  </a:lnTo>
                  <a:lnTo>
                    <a:pt x="4" y="621"/>
                  </a:lnTo>
                  <a:lnTo>
                    <a:pt x="0" y="560"/>
                  </a:lnTo>
                  <a:lnTo>
                    <a:pt x="4" y="499"/>
                  </a:lnTo>
                  <a:lnTo>
                    <a:pt x="14" y="440"/>
                  </a:lnTo>
                  <a:lnTo>
                    <a:pt x="29" y="383"/>
                  </a:lnTo>
                  <a:lnTo>
                    <a:pt x="50" y="329"/>
                  </a:lnTo>
                  <a:lnTo>
                    <a:pt x="77" y="278"/>
                  </a:lnTo>
                  <a:lnTo>
                    <a:pt x="109" y="229"/>
                  </a:lnTo>
                  <a:lnTo>
                    <a:pt x="145" y="185"/>
                  </a:lnTo>
                  <a:lnTo>
                    <a:pt x="186" y="145"/>
                  </a:lnTo>
                  <a:lnTo>
                    <a:pt x="230" y="108"/>
                  </a:lnTo>
                  <a:lnTo>
                    <a:pt x="279" y="76"/>
                  </a:lnTo>
                  <a:lnTo>
                    <a:pt x="330" y="50"/>
                  </a:lnTo>
                  <a:lnTo>
                    <a:pt x="384" y="29"/>
                  </a:lnTo>
                  <a:lnTo>
                    <a:pt x="441" y="13"/>
                  </a:lnTo>
                  <a:lnTo>
                    <a:pt x="500" y="3"/>
                  </a:lnTo>
                  <a:lnTo>
                    <a:pt x="56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58" name="Title 1">
            <a:extLst>
              <a:ext uri="{FF2B5EF4-FFF2-40B4-BE49-F238E27FC236}">
                <a16:creationId xmlns:a16="http://schemas.microsoft.com/office/drawing/2014/main" id="{756B2CFF-5179-7BAB-E0AC-E6E673316880}"/>
              </a:ext>
            </a:extLst>
          </p:cNvPr>
          <p:cNvSpPr txBox="1">
            <a:spLocks/>
          </p:cNvSpPr>
          <p:nvPr/>
        </p:nvSpPr>
        <p:spPr>
          <a:xfrm>
            <a:off x="3815415" y="1457624"/>
            <a:ext cx="5392669" cy="2544671"/>
          </a:xfrm>
          <a:prstGeom prst="rect">
            <a:avLst/>
          </a:prstGeom>
        </p:spPr>
        <p:txBody>
          <a:bodyPr vert="horz" lIns="121899" tIns="60949" rIns="121899" bIns="60949" rtlCol="0" anchor="ctr">
            <a:noAutofit/>
          </a:bodyPr>
          <a:lstStyle>
            <a:lvl1pPr algn="l" defTabSz="1218987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BF SUMA INATUMIA MFUMO WA NETWORK MARKETING</a:t>
            </a:r>
            <a:endParaRPr lang="en-US" sz="32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1216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BD28CB09-2868-F98E-AF89-E1F251A650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239" r="7210" b="50114"/>
          <a:stretch/>
        </p:blipFill>
        <p:spPr>
          <a:xfrm>
            <a:off x="8200993" y="-303143"/>
            <a:ext cx="3974441" cy="54168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D28CB09-2868-F98E-AF89-E1F251A650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413" t="36692" r="260" b="48191"/>
          <a:stretch/>
        </p:blipFill>
        <p:spPr>
          <a:xfrm>
            <a:off x="9352722" y="-144118"/>
            <a:ext cx="2693529" cy="402535"/>
          </a:xfrm>
          <a:prstGeom prst="rect">
            <a:avLst/>
          </a:prstGeom>
        </p:spPr>
      </p:pic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69241165-0208-4909-9653-F4B924132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80301" y="6085516"/>
            <a:ext cx="452515" cy="409343"/>
          </a:xfrm>
        </p:spPr>
        <p:txBody>
          <a:bodyPr/>
          <a:lstStyle/>
          <a:p>
            <a:r>
              <a:rPr lang="en-US" sz="2800" dirty="0" smtClean="0">
                <a:solidFill>
                  <a:schemeClr val="tx2"/>
                </a:solidFill>
              </a:rPr>
              <a:t>37</a:t>
            </a:r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303143" y="341128"/>
            <a:ext cx="586409" cy="657755"/>
          </a:xfrm>
          <a:prstGeom prst="ellipse">
            <a:avLst/>
          </a:prstGeom>
          <a:solidFill>
            <a:srgbClr val="CBD0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87034" y="304305"/>
            <a:ext cx="816115" cy="784726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E4C249EE-811F-22C6-BED6-00C9E052F88C}"/>
              </a:ext>
            </a:extLst>
          </p:cNvPr>
          <p:cNvGrpSpPr/>
          <p:nvPr/>
        </p:nvGrpSpPr>
        <p:grpSpPr>
          <a:xfrm rot="16200000" flipV="1">
            <a:off x="10709429" y="5353911"/>
            <a:ext cx="1143040" cy="1162926"/>
            <a:chOff x="0" y="0"/>
            <a:chExt cx="3280648" cy="2998839"/>
          </a:xfrm>
        </p:grpSpPr>
        <p:sp>
          <p:nvSpPr>
            <p:cNvPr id="50" name="Rectangle 6">
              <a:extLst>
                <a:ext uri="{FF2B5EF4-FFF2-40B4-BE49-F238E27FC236}">
                  <a16:creationId xmlns:a16="http://schemas.microsoft.com/office/drawing/2014/main" id="{4930E085-1AE5-41FE-2B7A-A70B6195DA5E}"/>
                </a:ext>
              </a:extLst>
            </p:cNvPr>
            <p:cNvSpPr/>
            <p:nvPr/>
          </p:nvSpPr>
          <p:spPr>
            <a:xfrm>
              <a:off x="0" y="0"/>
              <a:ext cx="3255882" cy="2998839"/>
            </a:xfrm>
            <a:custGeom>
              <a:avLst/>
              <a:gdLst>
                <a:gd name="connsiteX0" fmla="*/ 0 w 2736304"/>
                <a:gd name="connsiteY0" fmla="*/ 0 h 2520280"/>
                <a:gd name="connsiteX1" fmla="*/ 2736304 w 2736304"/>
                <a:gd name="connsiteY1" fmla="*/ 0 h 2520280"/>
                <a:gd name="connsiteX2" fmla="*/ 2736304 w 2736304"/>
                <a:gd name="connsiteY2" fmla="*/ 2520280 h 2520280"/>
                <a:gd name="connsiteX3" fmla="*/ 0 w 2736304"/>
                <a:gd name="connsiteY3" fmla="*/ 2520280 h 2520280"/>
                <a:gd name="connsiteX4" fmla="*/ 0 w 2736304"/>
                <a:gd name="connsiteY4" fmla="*/ 0 h 2520280"/>
                <a:gd name="connsiteX0" fmla="*/ 0 w 2736304"/>
                <a:gd name="connsiteY0" fmla="*/ 0 h 2520280"/>
                <a:gd name="connsiteX1" fmla="*/ 2736304 w 2736304"/>
                <a:gd name="connsiteY1" fmla="*/ 0 h 2520280"/>
                <a:gd name="connsiteX2" fmla="*/ 0 w 2736304"/>
                <a:gd name="connsiteY2" fmla="*/ 2520280 h 2520280"/>
                <a:gd name="connsiteX3" fmla="*/ 0 w 2736304"/>
                <a:gd name="connsiteY3" fmla="*/ 0 h 2520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36304" h="2520280">
                  <a:moveTo>
                    <a:pt x="0" y="0"/>
                  </a:moveTo>
                  <a:lnTo>
                    <a:pt x="2736304" y="0"/>
                  </a:lnTo>
                  <a:lnTo>
                    <a:pt x="0" y="25202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: Shape 87">
              <a:extLst>
                <a:ext uri="{FF2B5EF4-FFF2-40B4-BE49-F238E27FC236}">
                  <a16:creationId xmlns:a16="http://schemas.microsoft.com/office/drawing/2014/main" id="{E870ADA3-99C6-2BD1-4A58-0337E8685395}"/>
                </a:ext>
              </a:extLst>
            </p:cNvPr>
            <p:cNvSpPr/>
            <p:nvPr/>
          </p:nvSpPr>
          <p:spPr>
            <a:xfrm>
              <a:off x="112420" y="112192"/>
              <a:ext cx="2640940" cy="2432445"/>
            </a:xfrm>
            <a:custGeom>
              <a:avLst/>
              <a:gdLst>
                <a:gd name="connsiteX0" fmla="*/ 2429972 w 3255882"/>
                <a:gd name="connsiteY0" fmla="*/ 0 h 2998839"/>
                <a:gd name="connsiteX1" fmla="*/ 3255882 w 3255882"/>
                <a:gd name="connsiteY1" fmla="*/ 0 h 2998839"/>
                <a:gd name="connsiteX2" fmla="*/ 0 w 3255882"/>
                <a:gd name="connsiteY2" fmla="*/ 2998839 h 2998839"/>
                <a:gd name="connsiteX3" fmla="*/ 0 w 3255882"/>
                <a:gd name="connsiteY3" fmla="*/ 2238132 h 2998839"/>
                <a:gd name="connsiteX4" fmla="*/ 2429972 w 3255882"/>
                <a:gd name="connsiteY4" fmla="*/ 0 h 2998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5882" h="2998839">
                  <a:moveTo>
                    <a:pt x="2429972" y="0"/>
                  </a:moveTo>
                  <a:lnTo>
                    <a:pt x="3255882" y="0"/>
                  </a:lnTo>
                  <a:lnTo>
                    <a:pt x="0" y="2998839"/>
                  </a:lnTo>
                  <a:lnTo>
                    <a:pt x="0" y="2238132"/>
                  </a:lnTo>
                  <a:lnTo>
                    <a:pt x="2429972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2" name="Freeform: Shape 89">
              <a:extLst>
                <a:ext uri="{FF2B5EF4-FFF2-40B4-BE49-F238E27FC236}">
                  <a16:creationId xmlns:a16="http://schemas.microsoft.com/office/drawing/2014/main" id="{49265AA3-A410-9EBE-707E-A4A0E130DC33}"/>
                </a:ext>
              </a:extLst>
            </p:cNvPr>
            <p:cNvSpPr/>
            <p:nvPr/>
          </p:nvSpPr>
          <p:spPr>
            <a:xfrm>
              <a:off x="1233588" y="4"/>
              <a:ext cx="2047060" cy="1124742"/>
            </a:xfrm>
            <a:custGeom>
              <a:avLst/>
              <a:gdLst>
                <a:gd name="connsiteX0" fmla="*/ 1221151 w 2047061"/>
                <a:gd name="connsiteY0" fmla="*/ 0 h 1124744"/>
                <a:gd name="connsiteX1" fmla="*/ 2047061 w 2047061"/>
                <a:gd name="connsiteY1" fmla="*/ 0 h 1124744"/>
                <a:gd name="connsiteX2" fmla="*/ 825911 w 2047061"/>
                <a:gd name="connsiteY2" fmla="*/ 1124744 h 1124744"/>
                <a:gd name="connsiteX3" fmla="*/ 0 w 2047061"/>
                <a:gd name="connsiteY3" fmla="*/ 1124744 h 1124744"/>
                <a:gd name="connsiteX4" fmla="*/ 1221151 w 2047061"/>
                <a:gd name="connsiteY4" fmla="*/ 0 h 1124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47061" h="1124744">
                  <a:moveTo>
                    <a:pt x="1221151" y="0"/>
                  </a:moveTo>
                  <a:lnTo>
                    <a:pt x="2047061" y="0"/>
                  </a:lnTo>
                  <a:lnTo>
                    <a:pt x="825911" y="1124744"/>
                  </a:lnTo>
                  <a:lnTo>
                    <a:pt x="0" y="1124744"/>
                  </a:lnTo>
                  <a:lnTo>
                    <a:pt x="12211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1" name="Title 1">
            <a:extLst>
              <a:ext uri="{FF2B5EF4-FFF2-40B4-BE49-F238E27FC236}">
                <a16:creationId xmlns:a16="http://schemas.microsoft.com/office/drawing/2014/main" id="{756B2CFF-5179-7BAB-E0AC-E6E673316880}"/>
              </a:ext>
            </a:extLst>
          </p:cNvPr>
          <p:cNvSpPr txBox="1">
            <a:spLocks/>
          </p:cNvSpPr>
          <p:nvPr/>
        </p:nvSpPr>
        <p:spPr>
          <a:xfrm>
            <a:off x="3473036" y="596094"/>
            <a:ext cx="5392669" cy="711081"/>
          </a:xfrm>
          <a:prstGeom prst="rect">
            <a:avLst/>
          </a:prstGeom>
        </p:spPr>
        <p:txBody>
          <a:bodyPr vert="horz" lIns="121899" tIns="60949" rIns="121899" bIns="60949" rtlCol="0" anchor="ctr">
            <a:noAutofit/>
          </a:bodyPr>
          <a:lstStyle>
            <a:lvl1pPr algn="l" defTabSz="1218987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FAIDA ZA MFUMO HUU WA BIASHARA</a:t>
            </a:r>
            <a:endParaRPr lang="en-US" sz="32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13" name="Rectangle 412">
            <a:extLst>
              <a:ext uri="{FF2B5EF4-FFF2-40B4-BE49-F238E27FC236}">
                <a16:creationId xmlns:a16="http://schemas.microsoft.com/office/drawing/2014/main" id="{C397B648-CFF9-F8A2-A3E0-4D5A0DA9BC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20315" y="1766538"/>
            <a:ext cx="2747962" cy="1122363"/>
          </a:xfrm>
          <a:prstGeom prst="rect">
            <a:avLst/>
          </a:prstGeom>
          <a:solidFill>
            <a:srgbClr val="1F497D"/>
          </a:solidFill>
          <a:ln w="0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898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414" name="Freeform 7">
            <a:extLst>
              <a:ext uri="{FF2B5EF4-FFF2-40B4-BE49-F238E27FC236}">
                <a16:creationId xmlns:a16="http://schemas.microsoft.com/office/drawing/2014/main" id="{5902F85A-3F8E-10F8-AD4F-9D63D515C1B4}"/>
              </a:ext>
            </a:extLst>
          </p:cNvPr>
          <p:cNvSpPr>
            <a:spLocks noEditPoints="1"/>
          </p:cNvSpPr>
          <p:nvPr/>
        </p:nvSpPr>
        <p:spPr bwMode="auto">
          <a:xfrm>
            <a:off x="3001066" y="1442688"/>
            <a:ext cx="1152525" cy="1571625"/>
          </a:xfrm>
          <a:custGeom>
            <a:avLst/>
            <a:gdLst>
              <a:gd name="T0" fmla="*/ 256 w 726"/>
              <a:gd name="T1" fmla="*/ 110 h 990"/>
              <a:gd name="T2" fmla="*/ 242 w 726"/>
              <a:gd name="T3" fmla="*/ 141 h 990"/>
              <a:gd name="T4" fmla="*/ 222 w 726"/>
              <a:gd name="T5" fmla="*/ 169 h 990"/>
              <a:gd name="T6" fmla="*/ 194 w 726"/>
              <a:gd name="T7" fmla="*/ 191 h 990"/>
              <a:gd name="T8" fmla="*/ 156 w 726"/>
              <a:gd name="T9" fmla="*/ 204 h 990"/>
              <a:gd name="T10" fmla="*/ 102 w 726"/>
              <a:gd name="T11" fmla="*/ 209 h 990"/>
              <a:gd name="T12" fmla="*/ 215 w 726"/>
              <a:gd name="T13" fmla="*/ 313 h 990"/>
              <a:gd name="T14" fmla="*/ 360 w 726"/>
              <a:gd name="T15" fmla="*/ 911 h 990"/>
              <a:gd name="T16" fmla="*/ 262 w 726"/>
              <a:gd name="T17" fmla="*/ 93 h 990"/>
              <a:gd name="T18" fmla="*/ 421 w 726"/>
              <a:gd name="T19" fmla="*/ 1 h 990"/>
              <a:gd name="T20" fmla="*/ 442 w 726"/>
              <a:gd name="T21" fmla="*/ 7 h 990"/>
              <a:gd name="T22" fmla="*/ 452 w 726"/>
              <a:gd name="T23" fmla="*/ 17 h 990"/>
              <a:gd name="T24" fmla="*/ 454 w 726"/>
              <a:gd name="T25" fmla="*/ 23 h 990"/>
              <a:gd name="T26" fmla="*/ 455 w 726"/>
              <a:gd name="T27" fmla="*/ 284 h 990"/>
              <a:gd name="T28" fmla="*/ 726 w 726"/>
              <a:gd name="T29" fmla="*/ 988 h 990"/>
              <a:gd name="T30" fmla="*/ 413 w 726"/>
              <a:gd name="T31" fmla="*/ 989 h 990"/>
              <a:gd name="T32" fmla="*/ 413 w 726"/>
              <a:gd name="T33" fmla="*/ 989 h 990"/>
              <a:gd name="T34" fmla="*/ 361 w 726"/>
              <a:gd name="T35" fmla="*/ 990 h 990"/>
              <a:gd name="T36" fmla="*/ 299 w 726"/>
              <a:gd name="T37" fmla="*/ 990 h 990"/>
              <a:gd name="T38" fmla="*/ 234 w 726"/>
              <a:gd name="T39" fmla="*/ 990 h 990"/>
              <a:gd name="T40" fmla="*/ 190 w 726"/>
              <a:gd name="T41" fmla="*/ 988 h 990"/>
              <a:gd name="T42" fmla="*/ 165 w 726"/>
              <a:gd name="T43" fmla="*/ 979 h 990"/>
              <a:gd name="T44" fmla="*/ 152 w 726"/>
              <a:gd name="T45" fmla="*/ 966 h 990"/>
              <a:gd name="T46" fmla="*/ 145 w 726"/>
              <a:gd name="T47" fmla="*/ 952 h 990"/>
              <a:gd name="T48" fmla="*/ 143 w 726"/>
              <a:gd name="T49" fmla="*/ 943 h 990"/>
              <a:gd name="T50" fmla="*/ 141 w 726"/>
              <a:gd name="T51" fmla="*/ 394 h 990"/>
              <a:gd name="T52" fmla="*/ 48 w 726"/>
              <a:gd name="T53" fmla="*/ 393 h 990"/>
              <a:gd name="T54" fmla="*/ 22 w 726"/>
              <a:gd name="T55" fmla="*/ 386 h 990"/>
              <a:gd name="T56" fmla="*/ 9 w 726"/>
              <a:gd name="T57" fmla="*/ 373 h 990"/>
              <a:gd name="T58" fmla="*/ 2 w 726"/>
              <a:gd name="T59" fmla="*/ 360 h 990"/>
              <a:gd name="T60" fmla="*/ 0 w 726"/>
              <a:gd name="T61" fmla="*/ 351 h 990"/>
              <a:gd name="T62" fmla="*/ 0 w 726"/>
              <a:gd name="T63" fmla="*/ 161 h 990"/>
              <a:gd name="T64" fmla="*/ 8 w 726"/>
              <a:gd name="T65" fmla="*/ 132 h 990"/>
              <a:gd name="T66" fmla="*/ 23 w 726"/>
              <a:gd name="T67" fmla="*/ 114 h 990"/>
              <a:gd name="T68" fmla="*/ 41 w 726"/>
              <a:gd name="T69" fmla="*/ 105 h 990"/>
              <a:gd name="T70" fmla="*/ 53 w 726"/>
              <a:gd name="T71" fmla="*/ 102 h 990"/>
              <a:gd name="T72" fmla="*/ 88 w 726"/>
              <a:gd name="T73" fmla="*/ 91 h 990"/>
              <a:gd name="T74" fmla="*/ 144 w 726"/>
              <a:gd name="T75" fmla="*/ 66 h 990"/>
              <a:gd name="T76" fmla="*/ 183 w 726"/>
              <a:gd name="T77" fmla="*/ 39 h 990"/>
              <a:gd name="T78" fmla="*/ 205 w 726"/>
              <a:gd name="T79" fmla="*/ 17 h 990"/>
              <a:gd name="T80" fmla="*/ 217 w 726"/>
              <a:gd name="T81" fmla="*/ 2 h 990"/>
              <a:gd name="T82" fmla="*/ 223 w 726"/>
              <a:gd name="T83" fmla="*/ 0 h 990"/>
              <a:gd name="T84" fmla="*/ 249 w 726"/>
              <a:gd name="T85" fmla="*/ 0 h 990"/>
              <a:gd name="T86" fmla="*/ 290 w 726"/>
              <a:gd name="T87" fmla="*/ 0 h 990"/>
              <a:gd name="T88" fmla="*/ 335 w 726"/>
              <a:gd name="T89" fmla="*/ 0 h 990"/>
              <a:gd name="T90" fmla="*/ 375 w 726"/>
              <a:gd name="T91" fmla="*/ 0 h 990"/>
              <a:gd name="T92" fmla="*/ 400 w 726"/>
              <a:gd name="T93" fmla="*/ 0 h 9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26" h="990">
                <a:moveTo>
                  <a:pt x="262" y="93"/>
                </a:moveTo>
                <a:lnTo>
                  <a:pt x="256" y="110"/>
                </a:lnTo>
                <a:lnTo>
                  <a:pt x="249" y="126"/>
                </a:lnTo>
                <a:lnTo>
                  <a:pt x="242" y="141"/>
                </a:lnTo>
                <a:lnTo>
                  <a:pt x="232" y="155"/>
                </a:lnTo>
                <a:lnTo>
                  <a:pt x="222" y="169"/>
                </a:lnTo>
                <a:lnTo>
                  <a:pt x="210" y="180"/>
                </a:lnTo>
                <a:lnTo>
                  <a:pt x="194" y="191"/>
                </a:lnTo>
                <a:lnTo>
                  <a:pt x="176" y="198"/>
                </a:lnTo>
                <a:lnTo>
                  <a:pt x="156" y="204"/>
                </a:lnTo>
                <a:lnTo>
                  <a:pt x="131" y="208"/>
                </a:lnTo>
                <a:lnTo>
                  <a:pt x="102" y="209"/>
                </a:lnTo>
                <a:lnTo>
                  <a:pt x="102" y="313"/>
                </a:lnTo>
                <a:lnTo>
                  <a:pt x="215" y="313"/>
                </a:lnTo>
                <a:lnTo>
                  <a:pt x="215" y="911"/>
                </a:lnTo>
                <a:lnTo>
                  <a:pt x="360" y="911"/>
                </a:lnTo>
                <a:lnTo>
                  <a:pt x="360" y="93"/>
                </a:lnTo>
                <a:lnTo>
                  <a:pt x="262" y="93"/>
                </a:lnTo>
                <a:close/>
                <a:moveTo>
                  <a:pt x="403" y="0"/>
                </a:moveTo>
                <a:lnTo>
                  <a:pt x="421" y="1"/>
                </a:lnTo>
                <a:lnTo>
                  <a:pt x="433" y="3"/>
                </a:lnTo>
                <a:lnTo>
                  <a:pt x="442" y="7"/>
                </a:lnTo>
                <a:lnTo>
                  <a:pt x="448" y="11"/>
                </a:lnTo>
                <a:lnTo>
                  <a:pt x="452" y="17"/>
                </a:lnTo>
                <a:lnTo>
                  <a:pt x="453" y="21"/>
                </a:lnTo>
                <a:lnTo>
                  <a:pt x="454" y="23"/>
                </a:lnTo>
                <a:lnTo>
                  <a:pt x="454" y="24"/>
                </a:lnTo>
                <a:lnTo>
                  <a:pt x="455" y="284"/>
                </a:lnTo>
                <a:lnTo>
                  <a:pt x="726" y="284"/>
                </a:lnTo>
                <a:lnTo>
                  <a:pt x="726" y="988"/>
                </a:lnTo>
                <a:lnTo>
                  <a:pt x="414" y="989"/>
                </a:lnTo>
                <a:lnTo>
                  <a:pt x="413" y="989"/>
                </a:lnTo>
                <a:lnTo>
                  <a:pt x="413" y="989"/>
                </a:lnTo>
                <a:lnTo>
                  <a:pt x="413" y="989"/>
                </a:lnTo>
                <a:lnTo>
                  <a:pt x="361" y="990"/>
                </a:lnTo>
                <a:lnTo>
                  <a:pt x="361" y="990"/>
                </a:lnTo>
                <a:lnTo>
                  <a:pt x="331" y="990"/>
                </a:lnTo>
                <a:lnTo>
                  <a:pt x="299" y="990"/>
                </a:lnTo>
                <a:lnTo>
                  <a:pt x="266" y="990"/>
                </a:lnTo>
                <a:lnTo>
                  <a:pt x="234" y="990"/>
                </a:lnTo>
                <a:lnTo>
                  <a:pt x="209" y="990"/>
                </a:lnTo>
                <a:lnTo>
                  <a:pt x="190" y="988"/>
                </a:lnTo>
                <a:lnTo>
                  <a:pt x="176" y="985"/>
                </a:lnTo>
                <a:lnTo>
                  <a:pt x="165" y="979"/>
                </a:lnTo>
                <a:lnTo>
                  <a:pt x="157" y="973"/>
                </a:lnTo>
                <a:lnTo>
                  <a:pt x="152" y="966"/>
                </a:lnTo>
                <a:lnTo>
                  <a:pt x="147" y="959"/>
                </a:lnTo>
                <a:lnTo>
                  <a:pt x="145" y="952"/>
                </a:lnTo>
                <a:lnTo>
                  <a:pt x="144" y="947"/>
                </a:lnTo>
                <a:lnTo>
                  <a:pt x="143" y="943"/>
                </a:lnTo>
                <a:lnTo>
                  <a:pt x="143" y="942"/>
                </a:lnTo>
                <a:lnTo>
                  <a:pt x="141" y="394"/>
                </a:lnTo>
                <a:lnTo>
                  <a:pt x="66" y="394"/>
                </a:lnTo>
                <a:lnTo>
                  <a:pt x="48" y="393"/>
                </a:lnTo>
                <a:lnTo>
                  <a:pt x="33" y="390"/>
                </a:lnTo>
                <a:lnTo>
                  <a:pt x="22" y="386"/>
                </a:lnTo>
                <a:lnTo>
                  <a:pt x="14" y="379"/>
                </a:lnTo>
                <a:lnTo>
                  <a:pt x="9" y="373"/>
                </a:lnTo>
                <a:lnTo>
                  <a:pt x="4" y="366"/>
                </a:lnTo>
                <a:lnTo>
                  <a:pt x="2" y="360"/>
                </a:lnTo>
                <a:lnTo>
                  <a:pt x="0" y="354"/>
                </a:lnTo>
                <a:lnTo>
                  <a:pt x="0" y="351"/>
                </a:lnTo>
                <a:lnTo>
                  <a:pt x="0" y="350"/>
                </a:lnTo>
                <a:lnTo>
                  <a:pt x="0" y="161"/>
                </a:lnTo>
                <a:lnTo>
                  <a:pt x="2" y="144"/>
                </a:lnTo>
                <a:lnTo>
                  <a:pt x="8" y="132"/>
                </a:lnTo>
                <a:lnTo>
                  <a:pt x="15" y="121"/>
                </a:lnTo>
                <a:lnTo>
                  <a:pt x="23" y="114"/>
                </a:lnTo>
                <a:lnTo>
                  <a:pt x="32" y="109"/>
                </a:lnTo>
                <a:lnTo>
                  <a:pt x="41" y="105"/>
                </a:lnTo>
                <a:lnTo>
                  <a:pt x="48" y="103"/>
                </a:lnTo>
                <a:lnTo>
                  <a:pt x="53" y="102"/>
                </a:lnTo>
                <a:lnTo>
                  <a:pt x="54" y="102"/>
                </a:lnTo>
                <a:lnTo>
                  <a:pt x="88" y="91"/>
                </a:lnTo>
                <a:lnTo>
                  <a:pt x="118" y="79"/>
                </a:lnTo>
                <a:lnTo>
                  <a:pt x="144" y="66"/>
                </a:lnTo>
                <a:lnTo>
                  <a:pt x="165" y="53"/>
                </a:lnTo>
                <a:lnTo>
                  <a:pt x="183" y="39"/>
                </a:lnTo>
                <a:lnTo>
                  <a:pt x="196" y="27"/>
                </a:lnTo>
                <a:lnTo>
                  <a:pt x="205" y="17"/>
                </a:lnTo>
                <a:lnTo>
                  <a:pt x="213" y="7"/>
                </a:lnTo>
                <a:lnTo>
                  <a:pt x="217" y="2"/>
                </a:lnTo>
                <a:lnTo>
                  <a:pt x="218" y="0"/>
                </a:lnTo>
                <a:lnTo>
                  <a:pt x="223" y="0"/>
                </a:lnTo>
                <a:lnTo>
                  <a:pt x="233" y="0"/>
                </a:lnTo>
                <a:lnTo>
                  <a:pt x="249" y="0"/>
                </a:lnTo>
                <a:lnTo>
                  <a:pt x="269" y="0"/>
                </a:lnTo>
                <a:lnTo>
                  <a:pt x="290" y="0"/>
                </a:lnTo>
                <a:lnTo>
                  <a:pt x="313" y="0"/>
                </a:lnTo>
                <a:lnTo>
                  <a:pt x="335" y="0"/>
                </a:lnTo>
                <a:lnTo>
                  <a:pt x="357" y="0"/>
                </a:lnTo>
                <a:lnTo>
                  <a:pt x="375" y="0"/>
                </a:lnTo>
                <a:lnTo>
                  <a:pt x="390" y="0"/>
                </a:lnTo>
                <a:lnTo>
                  <a:pt x="400" y="0"/>
                </a:lnTo>
                <a:lnTo>
                  <a:pt x="403" y="0"/>
                </a:lnTo>
                <a:close/>
              </a:path>
            </a:pathLst>
          </a:custGeom>
          <a:solidFill>
            <a:srgbClr val="1F497D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898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5" name="Freeform 8">
            <a:extLst>
              <a:ext uri="{FF2B5EF4-FFF2-40B4-BE49-F238E27FC236}">
                <a16:creationId xmlns:a16="http://schemas.microsoft.com/office/drawing/2014/main" id="{8E2452E2-03A3-ACF6-FA40-27096D28B26A}"/>
              </a:ext>
            </a:extLst>
          </p:cNvPr>
          <p:cNvSpPr>
            <a:spLocks/>
          </p:cNvSpPr>
          <p:nvPr/>
        </p:nvSpPr>
        <p:spPr bwMode="auto">
          <a:xfrm>
            <a:off x="4153591" y="1766537"/>
            <a:ext cx="466725" cy="1244600"/>
          </a:xfrm>
          <a:custGeom>
            <a:avLst/>
            <a:gdLst>
              <a:gd name="T0" fmla="*/ 294 w 294"/>
              <a:gd name="T1" fmla="*/ 0 h 784"/>
              <a:gd name="T2" fmla="*/ 294 w 294"/>
              <a:gd name="T3" fmla="*/ 707 h 784"/>
              <a:gd name="T4" fmla="*/ 0 w 294"/>
              <a:gd name="T5" fmla="*/ 784 h 784"/>
              <a:gd name="T6" fmla="*/ 0 w 294"/>
              <a:gd name="T7" fmla="*/ 80 h 784"/>
              <a:gd name="T8" fmla="*/ 294 w 294"/>
              <a:gd name="T9" fmla="*/ 0 h 7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4" h="784">
                <a:moveTo>
                  <a:pt x="294" y="0"/>
                </a:moveTo>
                <a:lnTo>
                  <a:pt x="294" y="707"/>
                </a:lnTo>
                <a:lnTo>
                  <a:pt x="0" y="784"/>
                </a:lnTo>
                <a:lnTo>
                  <a:pt x="0" y="80"/>
                </a:lnTo>
                <a:lnTo>
                  <a:pt x="294" y="0"/>
                </a:lnTo>
                <a:close/>
              </a:path>
            </a:pathLst>
          </a:custGeom>
          <a:solidFill>
            <a:srgbClr val="1F497D">
              <a:lumMod val="75000"/>
            </a:srgb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898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6" name="Freeform 9">
            <a:extLst>
              <a:ext uri="{FF2B5EF4-FFF2-40B4-BE49-F238E27FC236}">
                <a16:creationId xmlns:a16="http://schemas.microsoft.com/office/drawing/2014/main" id="{487B244E-EEAD-BE9A-99AC-AB57FC00F7A1}"/>
              </a:ext>
            </a:extLst>
          </p:cNvPr>
          <p:cNvSpPr>
            <a:spLocks/>
          </p:cNvSpPr>
          <p:nvPr/>
        </p:nvSpPr>
        <p:spPr bwMode="auto">
          <a:xfrm>
            <a:off x="7368277" y="1766538"/>
            <a:ext cx="474662" cy="1241425"/>
          </a:xfrm>
          <a:custGeom>
            <a:avLst/>
            <a:gdLst>
              <a:gd name="T0" fmla="*/ 0 w 299"/>
              <a:gd name="T1" fmla="*/ 0 h 782"/>
              <a:gd name="T2" fmla="*/ 299 w 299"/>
              <a:gd name="T3" fmla="*/ 80 h 782"/>
              <a:gd name="T4" fmla="*/ 299 w 299"/>
              <a:gd name="T5" fmla="*/ 782 h 782"/>
              <a:gd name="T6" fmla="*/ 0 w 299"/>
              <a:gd name="T7" fmla="*/ 707 h 782"/>
              <a:gd name="T8" fmla="*/ 0 w 299"/>
              <a:gd name="T9" fmla="*/ 0 h 7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9" h="782">
                <a:moveTo>
                  <a:pt x="0" y="0"/>
                </a:moveTo>
                <a:lnTo>
                  <a:pt x="299" y="80"/>
                </a:lnTo>
                <a:lnTo>
                  <a:pt x="299" y="782"/>
                </a:lnTo>
                <a:lnTo>
                  <a:pt x="0" y="707"/>
                </a:lnTo>
                <a:lnTo>
                  <a:pt x="0" y="0"/>
                </a:lnTo>
                <a:close/>
              </a:path>
            </a:pathLst>
          </a:custGeom>
          <a:solidFill>
            <a:srgbClr val="1F497D">
              <a:lumMod val="60000"/>
              <a:lumOff val="40000"/>
            </a:srgb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898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7" name="Rectangle 416">
            <a:extLst>
              <a:ext uri="{FF2B5EF4-FFF2-40B4-BE49-F238E27FC236}">
                <a16:creationId xmlns:a16="http://schemas.microsoft.com/office/drawing/2014/main" id="{0A652EF1-1DDA-A2FD-FA40-1D2BBD5F36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2940" y="1893538"/>
            <a:ext cx="1317624" cy="1114425"/>
          </a:xfrm>
          <a:prstGeom prst="rect">
            <a:avLst/>
          </a:prstGeom>
          <a:solidFill>
            <a:srgbClr val="1F497D"/>
          </a:solidFill>
          <a:ln w="0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898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8" name="Freeform 11">
            <a:extLst>
              <a:ext uri="{FF2B5EF4-FFF2-40B4-BE49-F238E27FC236}">
                <a16:creationId xmlns:a16="http://schemas.microsoft.com/office/drawing/2014/main" id="{C31B08B7-724C-4C3F-94C3-23C67307B19C}"/>
              </a:ext>
            </a:extLst>
          </p:cNvPr>
          <p:cNvSpPr>
            <a:spLocks/>
          </p:cNvSpPr>
          <p:nvPr/>
        </p:nvSpPr>
        <p:spPr bwMode="auto">
          <a:xfrm>
            <a:off x="4153591" y="3476274"/>
            <a:ext cx="466725" cy="1246188"/>
          </a:xfrm>
          <a:custGeom>
            <a:avLst/>
            <a:gdLst>
              <a:gd name="T0" fmla="*/ 294 w 294"/>
              <a:gd name="T1" fmla="*/ 0 h 785"/>
              <a:gd name="T2" fmla="*/ 294 w 294"/>
              <a:gd name="T3" fmla="*/ 707 h 785"/>
              <a:gd name="T4" fmla="*/ 0 w 294"/>
              <a:gd name="T5" fmla="*/ 785 h 785"/>
              <a:gd name="T6" fmla="*/ 0 w 294"/>
              <a:gd name="T7" fmla="*/ 80 h 785"/>
              <a:gd name="T8" fmla="*/ 294 w 294"/>
              <a:gd name="T9" fmla="*/ 0 h 7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4" h="785">
                <a:moveTo>
                  <a:pt x="294" y="0"/>
                </a:moveTo>
                <a:lnTo>
                  <a:pt x="294" y="707"/>
                </a:lnTo>
                <a:lnTo>
                  <a:pt x="0" y="785"/>
                </a:lnTo>
                <a:lnTo>
                  <a:pt x="0" y="80"/>
                </a:lnTo>
                <a:lnTo>
                  <a:pt x="294" y="0"/>
                </a:lnTo>
                <a:close/>
              </a:path>
            </a:pathLst>
          </a:custGeom>
          <a:solidFill>
            <a:srgbClr val="E35A35">
              <a:lumMod val="75000"/>
            </a:srgb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898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9" name="Rectangle 418">
            <a:extLst>
              <a:ext uri="{FF2B5EF4-FFF2-40B4-BE49-F238E27FC236}">
                <a16:creationId xmlns:a16="http://schemas.microsoft.com/office/drawing/2014/main" id="{39376425-C047-B989-1A70-FDBDB03763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20315" y="3476275"/>
            <a:ext cx="2747962" cy="1122363"/>
          </a:xfrm>
          <a:prstGeom prst="rect">
            <a:avLst/>
          </a:prstGeom>
          <a:solidFill>
            <a:srgbClr val="E35A35"/>
          </a:solidFill>
          <a:ln w="0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898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420" name="Freeform 13">
            <a:extLst>
              <a:ext uri="{FF2B5EF4-FFF2-40B4-BE49-F238E27FC236}">
                <a16:creationId xmlns:a16="http://schemas.microsoft.com/office/drawing/2014/main" id="{89945101-94A4-B500-994D-67F328409EFD}"/>
              </a:ext>
            </a:extLst>
          </p:cNvPr>
          <p:cNvSpPr>
            <a:spLocks/>
          </p:cNvSpPr>
          <p:nvPr/>
        </p:nvSpPr>
        <p:spPr bwMode="auto">
          <a:xfrm>
            <a:off x="7368277" y="3476274"/>
            <a:ext cx="474662" cy="1246188"/>
          </a:xfrm>
          <a:custGeom>
            <a:avLst/>
            <a:gdLst>
              <a:gd name="T0" fmla="*/ 0 w 299"/>
              <a:gd name="T1" fmla="*/ 0 h 785"/>
              <a:gd name="T2" fmla="*/ 299 w 299"/>
              <a:gd name="T3" fmla="*/ 80 h 785"/>
              <a:gd name="T4" fmla="*/ 299 w 299"/>
              <a:gd name="T5" fmla="*/ 80 h 785"/>
              <a:gd name="T6" fmla="*/ 299 w 299"/>
              <a:gd name="T7" fmla="*/ 785 h 785"/>
              <a:gd name="T8" fmla="*/ 0 w 299"/>
              <a:gd name="T9" fmla="*/ 707 h 785"/>
              <a:gd name="T10" fmla="*/ 0 w 299"/>
              <a:gd name="T11" fmla="*/ 0 h 7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99" h="785">
                <a:moveTo>
                  <a:pt x="0" y="0"/>
                </a:moveTo>
                <a:lnTo>
                  <a:pt x="299" y="80"/>
                </a:lnTo>
                <a:lnTo>
                  <a:pt x="299" y="80"/>
                </a:lnTo>
                <a:lnTo>
                  <a:pt x="299" y="785"/>
                </a:lnTo>
                <a:lnTo>
                  <a:pt x="0" y="707"/>
                </a:lnTo>
                <a:lnTo>
                  <a:pt x="0" y="0"/>
                </a:lnTo>
                <a:close/>
              </a:path>
            </a:pathLst>
          </a:custGeom>
          <a:solidFill>
            <a:srgbClr val="E35A35">
              <a:lumMod val="60000"/>
              <a:lumOff val="40000"/>
            </a:srgb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898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1" name="Rectangle 420">
            <a:extLst>
              <a:ext uri="{FF2B5EF4-FFF2-40B4-BE49-F238E27FC236}">
                <a16:creationId xmlns:a16="http://schemas.microsoft.com/office/drawing/2014/main" id="{5472C6E8-7D1B-E8FF-5FCA-0C61381D97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2940" y="3603274"/>
            <a:ext cx="1317624" cy="1119188"/>
          </a:xfrm>
          <a:prstGeom prst="rect">
            <a:avLst/>
          </a:prstGeom>
          <a:solidFill>
            <a:srgbClr val="E35A35"/>
          </a:solidFill>
          <a:ln w="0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898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2" name="Freeform 15">
            <a:extLst>
              <a:ext uri="{FF2B5EF4-FFF2-40B4-BE49-F238E27FC236}">
                <a16:creationId xmlns:a16="http://schemas.microsoft.com/office/drawing/2014/main" id="{6AB4D4C0-22A8-DB49-5CE8-C7609316747B}"/>
              </a:ext>
            </a:extLst>
          </p:cNvPr>
          <p:cNvSpPr>
            <a:spLocks noEditPoints="1"/>
          </p:cNvSpPr>
          <p:nvPr/>
        </p:nvSpPr>
        <p:spPr bwMode="auto">
          <a:xfrm>
            <a:off x="2988366" y="3166712"/>
            <a:ext cx="1165225" cy="1562100"/>
          </a:xfrm>
          <a:custGeom>
            <a:avLst/>
            <a:gdLst>
              <a:gd name="T0" fmla="*/ 232 w 734"/>
              <a:gd name="T1" fmla="*/ 109 h 984"/>
              <a:gd name="T2" fmla="*/ 157 w 734"/>
              <a:gd name="T3" fmla="*/ 152 h 984"/>
              <a:gd name="T4" fmla="*/ 118 w 734"/>
              <a:gd name="T5" fmla="*/ 229 h 984"/>
              <a:gd name="T6" fmla="*/ 110 w 734"/>
              <a:gd name="T7" fmla="*/ 373 h 984"/>
              <a:gd name="T8" fmla="*/ 231 w 734"/>
              <a:gd name="T9" fmla="*/ 267 h 984"/>
              <a:gd name="T10" fmla="*/ 253 w 734"/>
              <a:gd name="T11" fmla="*/ 225 h 984"/>
              <a:gd name="T12" fmla="*/ 295 w 734"/>
              <a:gd name="T13" fmla="*/ 213 h 984"/>
              <a:gd name="T14" fmla="*/ 335 w 734"/>
              <a:gd name="T15" fmla="*/ 222 h 984"/>
              <a:gd name="T16" fmla="*/ 356 w 734"/>
              <a:gd name="T17" fmla="*/ 258 h 984"/>
              <a:gd name="T18" fmla="*/ 360 w 734"/>
              <a:gd name="T19" fmla="*/ 338 h 984"/>
              <a:gd name="T20" fmla="*/ 329 w 734"/>
              <a:gd name="T21" fmla="*/ 428 h 984"/>
              <a:gd name="T22" fmla="*/ 277 w 734"/>
              <a:gd name="T23" fmla="*/ 502 h 984"/>
              <a:gd name="T24" fmla="*/ 214 w 734"/>
              <a:gd name="T25" fmla="*/ 569 h 984"/>
              <a:gd name="T26" fmla="*/ 157 w 734"/>
              <a:gd name="T27" fmla="*/ 639 h 984"/>
              <a:gd name="T28" fmla="*/ 119 w 734"/>
              <a:gd name="T29" fmla="*/ 724 h 984"/>
              <a:gd name="T30" fmla="*/ 110 w 734"/>
              <a:gd name="T31" fmla="*/ 890 h 984"/>
              <a:gd name="T32" fmla="*/ 237 w 734"/>
              <a:gd name="T33" fmla="*/ 779 h 984"/>
              <a:gd name="T34" fmla="*/ 248 w 734"/>
              <a:gd name="T35" fmla="*/ 713 h 984"/>
              <a:gd name="T36" fmla="*/ 291 w 734"/>
              <a:gd name="T37" fmla="*/ 650 h 984"/>
              <a:gd name="T38" fmla="*/ 353 w 734"/>
              <a:gd name="T39" fmla="*/ 582 h 984"/>
              <a:gd name="T40" fmla="*/ 418 w 734"/>
              <a:gd name="T41" fmla="*/ 506 h 984"/>
              <a:gd name="T42" fmla="*/ 468 w 734"/>
              <a:gd name="T43" fmla="*/ 413 h 984"/>
              <a:gd name="T44" fmla="*/ 488 w 734"/>
              <a:gd name="T45" fmla="*/ 298 h 984"/>
              <a:gd name="T46" fmla="*/ 471 w 734"/>
              <a:gd name="T47" fmla="*/ 199 h 984"/>
              <a:gd name="T48" fmla="*/ 420 w 734"/>
              <a:gd name="T49" fmla="*/ 134 h 984"/>
              <a:gd name="T50" fmla="*/ 335 w 734"/>
              <a:gd name="T51" fmla="*/ 103 h 984"/>
              <a:gd name="T52" fmla="*/ 288 w 734"/>
              <a:gd name="T53" fmla="*/ 0 h 984"/>
              <a:gd name="T54" fmla="*/ 373 w 734"/>
              <a:gd name="T55" fmla="*/ 6 h 984"/>
              <a:gd name="T56" fmla="*/ 468 w 734"/>
              <a:gd name="T57" fmla="*/ 36 h 984"/>
              <a:gd name="T58" fmla="*/ 533 w 734"/>
              <a:gd name="T59" fmla="*/ 83 h 984"/>
              <a:gd name="T60" fmla="*/ 572 w 734"/>
              <a:gd name="T61" fmla="*/ 138 h 984"/>
              <a:gd name="T62" fmla="*/ 593 w 734"/>
              <a:gd name="T63" fmla="*/ 192 h 984"/>
              <a:gd name="T64" fmla="*/ 600 w 734"/>
              <a:gd name="T65" fmla="*/ 238 h 984"/>
              <a:gd name="T66" fmla="*/ 601 w 734"/>
              <a:gd name="T67" fmla="*/ 267 h 984"/>
              <a:gd name="T68" fmla="*/ 600 w 734"/>
              <a:gd name="T69" fmla="*/ 275 h 984"/>
              <a:gd name="T70" fmla="*/ 572 w 734"/>
              <a:gd name="T71" fmla="*/ 980 h 984"/>
              <a:gd name="T72" fmla="*/ 104 w 734"/>
              <a:gd name="T73" fmla="*/ 978 h 984"/>
              <a:gd name="T74" fmla="*/ 46 w 734"/>
              <a:gd name="T75" fmla="*/ 958 h 984"/>
              <a:gd name="T76" fmla="*/ 17 w 734"/>
              <a:gd name="T77" fmla="*/ 931 h 984"/>
              <a:gd name="T78" fmla="*/ 5 w 734"/>
              <a:gd name="T79" fmla="*/ 906 h 984"/>
              <a:gd name="T80" fmla="*/ 3 w 734"/>
              <a:gd name="T81" fmla="*/ 895 h 984"/>
              <a:gd name="T82" fmla="*/ 9 w 734"/>
              <a:gd name="T83" fmla="*/ 673 h 984"/>
              <a:gd name="T84" fmla="*/ 33 w 734"/>
              <a:gd name="T85" fmla="*/ 600 h 984"/>
              <a:gd name="T86" fmla="*/ 62 w 734"/>
              <a:gd name="T87" fmla="*/ 545 h 984"/>
              <a:gd name="T88" fmla="*/ 81 w 734"/>
              <a:gd name="T89" fmla="*/ 517 h 984"/>
              <a:gd name="T90" fmla="*/ 45 w 734"/>
              <a:gd name="T91" fmla="*/ 494 h 984"/>
              <a:gd name="T92" fmla="*/ 13 w 734"/>
              <a:gd name="T93" fmla="*/ 454 h 984"/>
              <a:gd name="T94" fmla="*/ 4 w 734"/>
              <a:gd name="T95" fmla="*/ 426 h 984"/>
              <a:gd name="T96" fmla="*/ 0 w 734"/>
              <a:gd name="T97" fmla="*/ 325 h 984"/>
              <a:gd name="T98" fmla="*/ 17 w 734"/>
              <a:gd name="T99" fmla="*/ 207 h 984"/>
              <a:gd name="T100" fmla="*/ 54 w 734"/>
              <a:gd name="T101" fmla="*/ 122 h 984"/>
              <a:gd name="T102" fmla="*/ 103 w 734"/>
              <a:gd name="T103" fmla="*/ 64 h 984"/>
              <a:gd name="T104" fmla="*/ 159 w 734"/>
              <a:gd name="T105" fmla="*/ 28 h 984"/>
              <a:gd name="T106" fmla="*/ 211 w 734"/>
              <a:gd name="T107" fmla="*/ 9 h 984"/>
              <a:gd name="T108" fmla="*/ 256 w 734"/>
              <a:gd name="T109" fmla="*/ 1 h 984"/>
              <a:gd name="T110" fmla="*/ 284 w 734"/>
              <a:gd name="T111" fmla="*/ 0 h 9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734" h="984">
                <a:moveTo>
                  <a:pt x="299" y="101"/>
                </a:moveTo>
                <a:lnTo>
                  <a:pt x="263" y="103"/>
                </a:lnTo>
                <a:lnTo>
                  <a:pt x="232" y="109"/>
                </a:lnTo>
                <a:lnTo>
                  <a:pt x="203" y="119"/>
                </a:lnTo>
                <a:lnTo>
                  <a:pt x="179" y="134"/>
                </a:lnTo>
                <a:lnTo>
                  <a:pt x="157" y="152"/>
                </a:lnTo>
                <a:lnTo>
                  <a:pt x="141" y="174"/>
                </a:lnTo>
                <a:lnTo>
                  <a:pt x="127" y="199"/>
                </a:lnTo>
                <a:lnTo>
                  <a:pt x="118" y="229"/>
                </a:lnTo>
                <a:lnTo>
                  <a:pt x="112" y="261"/>
                </a:lnTo>
                <a:lnTo>
                  <a:pt x="110" y="298"/>
                </a:lnTo>
                <a:lnTo>
                  <a:pt x="110" y="373"/>
                </a:lnTo>
                <a:lnTo>
                  <a:pt x="230" y="373"/>
                </a:lnTo>
                <a:lnTo>
                  <a:pt x="230" y="289"/>
                </a:lnTo>
                <a:lnTo>
                  <a:pt x="231" y="267"/>
                </a:lnTo>
                <a:lnTo>
                  <a:pt x="236" y="250"/>
                </a:lnTo>
                <a:lnTo>
                  <a:pt x="243" y="235"/>
                </a:lnTo>
                <a:lnTo>
                  <a:pt x="253" y="225"/>
                </a:lnTo>
                <a:lnTo>
                  <a:pt x="265" y="218"/>
                </a:lnTo>
                <a:lnTo>
                  <a:pt x="280" y="214"/>
                </a:lnTo>
                <a:lnTo>
                  <a:pt x="295" y="213"/>
                </a:lnTo>
                <a:lnTo>
                  <a:pt x="310" y="214"/>
                </a:lnTo>
                <a:lnTo>
                  <a:pt x="323" y="217"/>
                </a:lnTo>
                <a:lnTo>
                  <a:pt x="335" y="222"/>
                </a:lnTo>
                <a:lnTo>
                  <a:pt x="344" y="230"/>
                </a:lnTo>
                <a:lnTo>
                  <a:pt x="351" y="243"/>
                </a:lnTo>
                <a:lnTo>
                  <a:pt x="356" y="258"/>
                </a:lnTo>
                <a:lnTo>
                  <a:pt x="361" y="278"/>
                </a:lnTo>
                <a:lnTo>
                  <a:pt x="362" y="302"/>
                </a:lnTo>
                <a:lnTo>
                  <a:pt x="360" y="338"/>
                </a:lnTo>
                <a:lnTo>
                  <a:pt x="353" y="370"/>
                </a:lnTo>
                <a:lnTo>
                  <a:pt x="343" y="400"/>
                </a:lnTo>
                <a:lnTo>
                  <a:pt x="329" y="428"/>
                </a:lnTo>
                <a:lnTo>
                  <a:pt x="314" y="454"/>
                </a:lnTo>
                <a:lnTo>
                  <a:pt x="296" y="479"/>
                </a:lnTo>
                <a:lnTo>
                  <a:pt x="277" y="502"/>
                </a:lnTo>
                <a:lnTo>
                  <a:pt x="257" y="524"/>
                </a:lnTo>
                <a:lnTo>
                  <a:pt x="236" y="546"/>
                </a:lnTo>
                <a:lnTo>
                  <a:pt x="214" y="569"/>
                </a:lnTo>
                <a:lnTo>
                  <a:pt x="195" y="592"/>
                </a:lnTo>
                <a:lnTo>
                  <a:pt x="175" y="615"/>
                </a:lnTo>
                <a:lnTo>
                  <a:pt x="157" y="639"/>
                </a:lnTo>
                <a:lnTo>
                  <a:pt x="142" y="665"/>
                </a:lnTo>
                <a:lnTo>
                  <a:pt x="128" y="694"/>
                </a:lnTo>
                <a:lnTo>
                  <a:pt x="119" y="724"/>
                </a:lnTo>
                <a:lnTo>
                  <a:pt x="112" y="758"/>
                </a:lnTo>
                <a:lnTo>
                  <a:pt x="110" y="795"/>
                </a:lnTo>
                <a:lnTo>
                  <a:pt x="110" y="890"/>
                </a:lnTo>
                <a:lnTo>
                  <a:pt x="477" y="890"/>
                </a:lnTo>
                <a:lnTo>
                  <a:pt x="477" y="779"/>
                </a:lnTo>
                <a:lnTo>
                  <a:pt x="237" y="779"/>
                </a:lnTo>
                <a:lnTo>
                  <a:pt x="235" y="757"/>
                </a:lnTo>
                <a:lnTo>
                  <a:pt x="239" y="735"/>
                </a:lnTo>
                <a:lnTo>
                  <a:pt x="248" y="713"/>
                </a:lnTo>
                <a:lnTo>
                  <a:pt x="259" y="692"/>
                </a:lnTo>
                <a:lnTo>
                  <a:pt x="274" y="672"/>
                </a:lnTo>
                <a:lnTo>
                  <a:pt x="291" y="650"/>
                </a:lnTo>
                <a:lnTo>
                  <a:pt x="311" y="628"/>
                </a:lnTo>
                <a:lnTo>
                  <a:pt x="332" y="606"/>
                </a:lnTo>
                <a:lnTo>
                  <a:pt x="353" y="582"/>
                </a:lnTo>
                <a:lnTo>
                  <a:pt x="375" y="559"/>
                </a:lnTo>
                <a:lnTo>
                  <a:pt x="397" y="533"/>
                </a:lnTo>
                <a:lnTo>
                  <a:pt x="418" y="506"/>
                </a:lnTo>
                <a:lnTo>
                  <a:pt x="437" y="477"/>
                </a:lnTo>
                <a:lnTo>
                  <a:pt x="454" y="446"/>
                </a:lnTo>
                <a:lnTo>
                  <a:pt x="468" y="413"/>
                </a:lnTo>
                <a:lnTo>
                  <a:pt x="479" y="376"/>
                </a:lnTo>
                <a:lnTo>
                  <a:pt x="486" y="338"/>
                </a:lnTo>
                <a:lnTo>
                  <a:pt x="488" y="298"/>
                </a:lnTo>
                <a:lnTo>
                  <a:pt x="486" y="261"/>
                </a:lnTo>
                <a:lnTo>
                  <a:pt x="481" y="229"/>
                </a:lnTo>
                <a:lnTo>
                  <a:pt x="471" y="199"/>
                </a:lnTo>
                <a:lnTo>
                  <a:pt x="458" y="174"/>
                </a:lnTo>
                <a:lnTo>
                  <a:pt x="440" y="152"/>
                </a:lnTo>
                <a:lnTo>
                  <a:pt x="420" y="134"/>
                </a:lnTo>
                <a:lnTo>
                  <a:pt x="395" y="119"/>
                </a:lnTo>
                <a:lnTo>
                  <a:pt x="367" y="109"/>
                </a:lnTo>
                <a:lnTo>
                  <a:pt x="335" y="103"/>
                </a:lnTo>
                <a:lnTo>
                  <a:pt x="299" y="101"/>
                </a:lnTo>
                <a:close/>
                <a:moveTo>
                  <a:pt x="284" y="0"/>
                </a:moveTo>
                <a:lnTo>
                  <a:pt x="288" y="0"/>
                </a:lnTo>
                <a:lnTo>
                  <a:pt x="290" y="0"/>
                </a:lnTo>
                <a:lnTo>
                  <a:pt x="334" y="2"/>
                </a:lnTo>
                <a:lnTo>
                  <a:pt x="373" y="6"/>
                </a:lnTo>
                <a:lnTo>
                  <a:pt x="409" y="15"/>
                </a:lnTo>
                <a:lnTo>
                  <a:pt x="440" y="25"/>
                </a:lnTo>
                <a:lnTo>
                  <a:pt x="468" y="36"/>
                </a:lnTo>
                <a:lnTo>
                  <a:pt x="493" y="51"/>
                </a:lnTo>
                <a:lnTo>
                  <a:pt x="515" y="66"/>
                </a:lnTo>
                <a:lnTo>
                  <a:pt x="533" y="83"/>
                </a:lnTo>
                <a:lnTo>
                  <a:pt x="548" y="101"/>
                </a:lnTo>
                <a:lnTo>
                  <a:pt x="562" y="119"/>
                </a:lnTo>
                <a:lnTo>
                  <a:pt x="572" y="138"/>
                </a:lnTo>
                <a:lnTo>
                  <a:pt x="580" y="157"/>
                </a:lnTo>
                <a:lnTo>
                  <a:pt x="587" y="174"/>
                </a:lnTo>
                <a:lnTo>
                  <a:pt x="593" y="192"/>
                </a:lnTo>
                <a:lnTo>
                  <a:pt x="596" y="208"/>
                </a:lnTo>
                <a:lnTo>
                  <a:pt x="599" y="224"/>
                </a:lnTo>
                <a:lnTo>
                  <a:pt x="600" y="238"/>
                </a:lnTo>
                <a:lnTo>
                  <a:pt x="601" y="250"/>
                </a:lnTo>
                <a:lnTo>
                  <a:pt x="601" y="260"/>
                </a:lnTo>
                <a:lnTo>
                  <a:pt x="601" y="267"/>
                </a:lnTo>
                <a:lnTo>
                  <a:pt x="601" y="273"/>
                </a:lnTo>
                <a:lnTo>
                  <a:pt x="600" y="274"/>
                </a:lnTo>
                <a:lnTo>
                  <a:pt x="600" y="275"/>
                </a:lnTo>
                <a:lnTo>
                  <a:pt x="734" y="275"/>
                </a:lnTo>
                <a:lnTo>
                  <a:pt x="734" y="980"/>
                </a:lnTo>
                <a:lnTo>
                  <a:pt x="572" y="980"/>
                </a:lnTo>
                <a:lnTo>
                  <a:pt x="162" y="984"/>
                </a:lnTo>
                <a:lnTo>
                  <a:pt x="131" y="983"/>
                </a:lnTo>
                <a:lnTo>
                  <a:pt x="104" y="978"/>
                </a:lnTo>
                <a:lnTo>
                  <a:pt x="81" y="973"/>
                </a:lnTo>
                <a:lnTo>
                  <a:pt x="61" y="966"/>
                </a:lnTo>
                <a:lnTo>
                  <a:pt x="46" y="958"/>
                </a:lnTo>
                <a:lnTo>
                  <a:pt x="33" y="949"/>
                </a:lnTo>
                <a:lnTo>
                  <a:pt x="24" y="940"/>
                </a:lnTo>
                <a:lnTo>
                  <a:pt x="17" y="931"/>
                </a:lnTo>
                <a:lnTo>
                  <a:pt x="11" y="921"/>
                </a:lnTo>
                <a:lnTo>
                  <a:pt x="7" y="913"/>
                </a:lnTo>
                <a:lnTo>
                  <a:pt x="5" y="906"/>
                </a:lnTo>
                <a:lnTo>
                  <a:pt x="4" y="901"/>
                </a:lnTo>
                <a:lnTo>
                  <a:pt x="4" y="896"/>
                </a:lnTo>
                <a:lnTo>
                  <a:pt x="3" y="895"/>
                </a:lnTo>
                <a:lnTo>
                  <a:pt x="3" y="728"/>
                </a:lnTo>
                <a:lnTo>
                  <a:pt x="5" y="700"/>
                </a:lnTo>
                <a:lnTo>
                  <a:pt x="9" y="673"/>
                </a:lnTo>
                <a:lnTo>
                  <a:pt x="16" y="648"/>
                </a:lnTo>
                <a:lnTo>
                  <a:pt x="24" y="623"/>
                </a:lnTo>
                <a:lnTo>
                  <a:pt x="33" y="600"/>
                </a:lnTo>
                <a:lnTo>
                  <a:pt x="44" y="579"/>
                </a:lnTo>
                <a:lnTo>
                  <a:pt x="53" y="562"/>
                </a:lnTo>
                <a:lnTo>
                  <a:pt x="62" y="545"/>
                </a:lnTo>
                <a:lnTo>
                  <a:pt x="70" y="533"/>
                </a:lnTo>
                <a:lnTo>
                  <a:pt x="77" y="523"/>
                </a:lnTo>
                <a:lnTo>
                  <a:pt x="81" y="517"/>
                </a:lnTo>
                <a:lnTo>
                  <a:pt x="83" y="515"/>
                </a:lnTo>
                <a:lnTo>
                  <a:pt x="61" y="506"/>
                </a:lnTo>
                <a:lnTo>
                  <a:pt x="45" y="494"/>
                </a:lnTo>
                <a:lnTo>
                  <a:pt x="31" y="481"/>
                </a:lnTo>
                <a:lnTo>
                  <a:pt x="21" y="467"/>
                </a:lnTo>
                <a:lnTo>
                  <a:pt x="13" y="454"/>
                </a:lnTo>
                <a:lnTo>
                  <a:pt x="9" y="443"/>
                </a:lnTo>
                <a:lnTo>
                  <a:pt x="6" y="432"/>
                </a:lnTo>
                <a:lnTo>
                  <a:pt x="4" y="426"/>
                </a:lnTo>
                <a:lnTo>
                  <a:pt x="4" y="424"/>
                </a:lnTo>
                <a:lnTo>
                  <a:pt x="0" y="372"/>
                </a:lnTo>
                <a:lnTo>
                  <a:pt x="0" y="325"/>
                </a:lnTo>
                <a:lnTo>
                  <a:pt x="3" y="282"/>
                </a:lnTo>
                <a:lnTo>
                  <a:pt x="8" y="243"/>
                </a:lnTo>
                <a:lnTo>
                  <a:pt x="17" y="207"/>
                </a:lnTo>
                <a:lnTo>
                  <a:pt x="27" y="176"/>
                </a:lnTo>
                <a:lnTo>
                  <a:pt x="39" y="148"/>
                </a:lnTo>
                <a:lnTo>
                  <a:pt x="54" y="122"/>
                </a:lnTo>
                <a:lnTo>
                  <a:pt x="69" y="101"/>
                </a:lnTo>
                <a:lnTo>
                  <a:pt x="86" y="81"/>
                </a:lnTo>
                <a:lnTo>
                  <a:pt x="103" y="64"/>
                </a:lnTo>
                <a:lnTo>
                  <a:pt x="121" y="51"/>
                </a:lnTo>
                <a:lnTo>
                  <a:pt x="140" y="38"/>
                </a:lnTo>
                <a:lnTo>
                  <a:pt x="159" y="28"/>
                </a:lnTo>
                <a:lnTo>
                  <a:pt x="176" y="21"/>
                </a:lnTo>
                <a:lnTo>
                  <a:pt x="195" y="14"/>
                </a:lnTo>
                <a:lnTo>
                  <a:pt x="211" y="9"/>
                </a:lnTo>
                <a:lnTo>
                  <a:pt x="228" y="5"/>
                </a:lnTo>
                <a:lnTo>
                  <a:pt x="242" y="3"/>
                </a:lnTo>
                <a:lnTo>
                  <a:pt x="256" y="1"/>
                </a:lnTo>
                <a:lnTo>
                  <a:pt x="267" y="0"/>
                </a:lnTo>
                <a:lnTo>
                  <a:pt x="277" y="0"/>
                </a:lnTo>
                <a:lnTo>
                  <a:pt x="284" y="0"/>
                </a:lnTo>
                <a:close/>
              </a:path>
            </a:pathLst>
          </a:custGeom>
          <a:solidFill>
            <a:srgbClr val="E35A35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898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3" name="Freeform 16">
            <a:extLst>
              <a:ext uri="{FF2B5EF4-FFF2-40B4-BE49-F238E27FC236}">
                <a16:creationId xmlns:a16="http://schemas.microsoft.com/office/drawing/2014/main" id="{01F61FCC-AEFB-C74B-1BD6-8183D69C08AD}"/>
              </a:ext>
            </a:extLst>
          </p:cNvPr>
          <p:cNvSpPr>
            <a:spLocks/>
          </p:cNvSpPr>
          <p:nvPr/>
        </p:nvSpPr>
        <p:spPr bwMode="auto">
          <a:xfrm>
            <a:off x="4137715" y="5228874"/>
            <a:ext cx="482600" cy="1239838"/>
          </a:xfrm>
          <a:custGeom>
            <a:avLst/>
            <a:gdLst>
              <a:gd name="T0" fmla="*/ 304 w 304"/>
              <a:gd name="T1" fmla="*/ 0 h 781"/>
              <a:gd name="T2" fmla="*/ 304 w 304"/>
              <a:gd name="T3" fmla="*/ 702 h 781"/>
              <a:gd name="T4" fmla="*/ 0 w 304"/>
              <a:gd name="T5" fmla="*/ 781 h 781"/>
              <a:gd name="T6" fmla="*/ 0 w 304"/>
              <a:gd name="T7" fmla="*/ 82 h 781"/>
              <a:gd name="T8" fmla="*/ 304 w 304"/>
              <a:gd name="T9" fmla="*/ 0 h 7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4" h="781">
                <a:moveTo>
                  <a:pt x="304" y="0"/>
                </a:moveTo>
                <a:lnTo>
                  <a:pt x="304" y="702"/>
                </a:lnTo>
                <a:lnTo>
                  <a:pt x="0" y="781"/>
                </a:lnTo>
                <a:lnTo>
                  <a:pt x="0" y="82"/>
                </a:lnTo>
                <a:lnTo>
                  <a:pt x="304" y="0"/>
                </a:lnTo>
                <a:close/>
              </a:path>
            </a:pathLst>
          </a:custGeom>
          <a:solidFill>
            <a:srgbClr val="ECB448">
              <a:lumMod val="75000"/>
            </a:srgb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898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4" name="Rectangle 17">
            <a:extLst>
              <a:ext uri="{FF2B5EF4-FFF2-40B4-BE49-F238E27FC236}">
                <a16:creationId xmlns:a16="http://schemas.microsoft.com/office/drawing/2014/main" id="{C4CF4B28-40EB-7C1A-1746-22DC4F4086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20315" y="5228875"/>
            <a:ext cx="2747962" cy="1114425"/>
          </a:xfrm>
          <a:prstGeom prst="rect">
            <a:avLst/>
          </a:prstGeom>
          <a:solidFill>
            <a:srgbClr val="ECB448"/>
          </a:solidFill>
          <a:ln w="0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898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425" name="Freeform 18">
            <a:extLst>
              <a:ext uri="{FF2B5EF4-FFF2-40B4-BE49-F238E27FC236}">
                <a16:creationId xmlns:a16="http://schemas.microsoft.com/office/drawing/2014/main" id="{D1F79263-65D3-10D6-4BD5-E4AC8F070402}"/>
              </a:ext>
            </a:extLst>
          </p:cNvPr>
          <p:cNvSpPr>
            <a:spLocks/>
          </p:cNvSpPr>
          <p:nvPr/>
        </p:nvSpPr>
        <p:spPr bwMode="auto">
          <a:xfrm>
            <a:off x="7368277" y="5228874"/>
            <a:ext cx="476250" cy="1239838"/>
          </a:xfrm>
          <a:custGeom>
            <a:avLst/>
            <a:gdLst>
              <a:gd name="T0" fmla="*/ 0 w 300"/>
              <a:gd name="T1" fmla="*/ 0 h 781"/>
              <a:gd name="T2" fmla="*/ 300 w 300"/>
              <a:gd name="T3" fmla="*/ 75 h 781"/>
              <a:gd name="T4" fmla="*/ 299 w 300"/>
              <a:gd name="T5" fmla="*/ 75 h 781"/>
              <a:gd name="T6" fmla="*/ 299 w 300"/>
              <a:gd name="T7" fmla="*/ 781 h 781"/>
              <a:gd name="T8" fmla="*/ 0 w 300"/>
              <a:gd name="T9" fmla="*/ 702 h 781"/>
              <a:gd name="T10" fmla="*/ 0 w 300"/>
              <a:gd name="T11" fmla="*/ 0 h 7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00" h="781">
                <a:moveTo>
                  <a:pt x="0" y="0"/>
                </a:moveTo>
                <a:lnTo>
                  <a:pt x="300" y="75"/>
                </a:lnTo>
                <a:lnTo>
                  <a:pt x="299" y="75"/>
                </a:lnTo>
                <a:lnTo>
                  <a:pt x="299" y="781"/>
                </a:lnTo>
                <a:lnTo>
                  <a:pt x="0" y="702"/>
                </a:lnTo>
                <a:lnTo>
                  <a:pt x="0" y="0"/>
                </a:lnTo>
                <a:close/>
              </a:path>
            </a:pathLst>
          </a:custGeom>
          <a:solidFill>
            <a:srgbClr val="ECB448">
              <a:lumMod val="60000"/>
              <a:lumOff val="40000"/>
            </a:srgb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898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6" name="Rectangle 19">
            <a:extLst>
              <a:ext uri="{FF2B5EF4-FFF2-40B4-BE49-F238E27FC236}">
                <a16:creationId xmlns:a16="http://schemas.microsoft.com/office/drawing/2014/main" id="{66409BE0-201B-C573-86FA-91444844A9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2940" y="5347938"/>
            <a:ext cx="1317624" cy="1120775"/>
          </a:xfrm>
          <a:prstGeom prst="rect">
            <a:avLst/>
          </a:prstGeom>
          <a:solidFill>
            <a:srgbClr val="ECB448"/>
          </a:solidFill>
          <a:ln w="0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898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7" name="Freeform 20">
            <a:extLst>
              <a:ext uri="{FF2B5EF4-FFF2-40B4-BE49-F238E27FC236}">
                <a16:creationId xmlns:a16="http://schemas.microsoft.com/office/drawing/2014/main" id="{00945BA8-EF29-0631-DBC0-65E480650DCD}"/>
              </a:ext>
            </a:extLst>
          </p:cNvPr>
          <p:cNvSpPr>
            <a:spLocks noEditPoints="1"/>
          </p:cNvSpPr>
          <p:nvPr/>
        </p:nvSpPr>
        <p:spPr bwMode="auto">
          <a:xfrm>
            <a:off x="2989952" y="4885974"/>
            <a:ext cx="1147762" cy="1582738"/>
          </a:xfrm>
          <a:custGeom>
            <a:avLst/>
            <a:gdLst>
              <a:gd name="T0" fmla="*/ 196 w 723"/>
              <a:gd name="T1" fmla="*/ 121 h 997"/>
              <a:gd name="T2" fmla="*/ 121 w 723"/>
              <a:gd name="T3" fmla="*/ 203 h 997"/>
              <a:gd name="T4" fmla="*/ 104 w 723"/>
              <a:gd name="T5" fmla="*/ 346 h 997"/>
              <a:gd name="T6" fmla="*/ 228 w 723"/>
              <a:gd name="T7" fmla="*/ 254 h 997"/>
              <a:gd name="T8" fmla="*/ 271 w 723"/>
              <a:gd name="T9" fmla="*/ 218 h 997"/>
              <a:gd name="T10" fmla="*/ 325 w 723"/>
              <a:gd name="T11" fmla="*/ 226 h 997"/>
              <a:gd name="T12" fmla="*/ 351 w 723"/>
              <a:gd name="T13" fmla="*/ 283 h 997"/>
              <a:gd name="T14" fmla="*/ 347 w 723"/>
              <a:gd name="T15" fmla="*/ 392 h 997"/>
              <a:gd name="T16" fmla="*/ 309 w 723"/>
              <a:gd name="T17" fmla="*/ 432 h 997"/>
              <a:gd name="T18" fmla="*/ 228 w 723"/>
              <a:gd name="T19" fmla="*/ 550 h 997"/>
              <a:gd name="T20" fmla="*/ 321 w 723"/>
              <a:gd name="T21" fmla="*/ 563 h 997"/>
              <a:gd name="T22" fmla="*/ 351 w 723"/>
              <a:gd name="T23" fmla="*/ 626 h 997"/>
              <a:gd name="T24" fmla="*/ 348 w 723"/>
              <a:gd name="T25" fmla="*/ 759 h 997"/>
              <a:gd name="T26" fmla="*/ 314 w 723"/>
              <a:gd name="T27" fmla="*/ 801 h 997"/>
              <a:gd name="T28" fmla="*/ 257 w 723"/>
              <a:gd name="T29" fmla="*/ 799 h 997"/>
              <a:gd name="T30" fmla="*/ 224 w 723"/>
              <a:gd name="T31" fmla="*/ 748 h 997"/>
              <a:gd name="T32" fmla="*/ 104 w 723"/>
              <a:gd name="T33" fmla="*/ 718 h 997"/>
              <a:gd name="T34" fmla="*/ 134 w 723"/>
              <a:gd name="T35" fmla="*/ 844 h 997"/>
              <a:gd name="T36" fmla="*/ 224 w 723"/>
              <a:gd name="T37" fmla="*/ 911 h 997"/>
              <a:gd name="T38" fmla="*/ 357 w 723"/>
              <a:gd name="T39" fmla="*/ 911 h 997"/>
              <a:gd name="T40" fmla="*/ 448 w 723"/>
              <a:gd name="T41" fmla="*/ 844 h 997"/>
              <a:gd name="T42" fmla="*/ 478 w 723"/>
              <a:gd name="T43" fmla="*/ 718 h 997"/>
              <a:gd name="T44" fmla="*/ 466 w 723"/>
              <a:gd name="T45" fmla="*/ 574 h 997"/>
              <a:gd name="T46" fmla="*/ 412 w 723"/>
              <a:gd name="T47" fmla="*/ 500 h 997"/>
              <a:gd name="T48" fmla="*/ 450 w 723"/>
              <a:gd name="T49" fmla="*/ 439 h 997"/>
              <a:gd name="T50" fmla="*/ 478 w 723"/>
              <a:gd name="T51" fmla="*/ 323 h 997"/>
              <a:gd name="T52" fmla="*/ 461 w 723"/>
              <a:gd name="T53" fmla="*/ 203 h 997"/>
              <a:gd name="T54" fmla="*/ 385 w 723"/>
              <a:gd name="T55" fmla="*/ 121 h 997"/>
              <a:gd name="T56" fmla="*/ 284 w 723"/>
              <a:gd name="T57" fmla="*/ 0 h 997"/>
              <a:gd name="T58" fmla="*/ 373 w 723"/>
              <a:gd name="T59" fmla="*/ 6 h 997"/>
              <a:gd name="T60" fmla="*/ 492 w 723"/>
              <a:gd name="T61" fmla="*/ 50 h 997"/>
              <a:gd name="T62" fmla="*/ 560 w 723"/>
              <a:gd name="T63" fmla="*/ 118 h 997"/>
              <a:gd name="T64" fmla="*/ 591 w 723"/>
              <a:gd name="T65" fmla="*/ 193 h 997"/>
              <a:gd name="T66" fmla="*/ 599 w 723"/>
              <a:gd name="T67" fmla="*/ 256 h 997"/>
              <a:gd name="T68" fmla="*/ 597 w 723"/>
              <a:gd name="T69" fmla="*/ 290 h 997"/>
              <a:gd name="T70" fmla="*/ 250 w 723"/>
              <a:gd name="T71" fmla="*/ 997 h 997"/>
              <a:gd name="T72" fmla="*/ 115 w 723"/>
              <a:gd name="T73" fmla="*/ 982 h 997"/>
              <a:gd name="T74" fmla="*/ 40 w 723"/>
              <a:gd name="T75" fmla="*/ 936 h 997"/>
              <a:gd name="T76" fmla="*/ 8 w 723"/>
              <a:gd name="T77" fmla="*/ 872 h 997"/>
              <a:gd name="T78" fmla="*/ 2 w 723"/>
              <a:gd name="T79" fmla="*/ 804 h 997"/>
              <a:gd name="T80" fmla="*/ 2 w 723"/>
              <a:gd name="T81" fmla="*/ 617 h 997"/>
              <a:gd name="T82" fmla="*/ 5 w 723"/>
              <a:gd name="T83" fmla="*/ 566 h 997"/>
              <a:gd name="T84" fmla="*/ 41 w 723"/>
              <a:gd name="T85" fmla="*/ 505 h 997"/>
              <a:gd name="T86" fmla="*/ 69 w 723"/>
              <a:gd name="T87" fmla="*/ 486 h 997"/>
              <a:gd name="T88" fmla="*/ 16 w 723"/>
              <a:gd name="T89" fmla="*/ 403 h 997"/>
              <a:gd name="T90" fmla="*/ 1 w 723"/>
              <a:gd name="T91" fmla="*/ 319 h 997"/>
              <a:gd name="T92" fmla="*/ 5 w 723"/>
              <a:gd name="T93" fmla="*/ 251 h 997"/>
              <a:gd name="T94" fmla="*/ 52 w 723"/>
              <a:gd name="T95" fmla="*/ 122 h 997"/>
              <a:gd name="T96" fmla="*/ 124 w 723"/>
              <a:gd name="T97" fmla="*/ 48 h 997"/>
              <a:gd name="T98" fmla="*/ 202 w 723"/>
              <a:gd name="T99" fmla="*/ 11 h 997"/>
              <a:gd name="T100" fmla="*/ 264 w 723"/>
              <a:gd name="T101" fmla="*/ 1 h 9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723" h="997">
                <a:moveTo>
                  <a:pt x="291" y="102"/>
                </a:moveTo>
                <a:lnTo>
                  <a:pt x="256" y="104"/>
                </a:lnTo>
                <a:lnTo>
                  <a:pt x="224" y="110"/>
                </a:lnTo>
                <a:lnTo>
                  <a:pt x="196" y="121"/>
                </a:lnTo>
                <a:lnTo>
                  <a:pt x="172" y="136"/>
                </a:lnTo>
                <a:lnTo>
                  <a:pt x="151" y="154"/>
                </a:lnTo>
                <a:lnTo>
                  <a:pt x="134" y="176"/>
                </a:lnTo>
                <a:lnTo>
                  <a:pt x="121" y="203"/>
                </a:lnTo>
                <a:lnTo>
                  <a:pt x="111" y="232"/>
                </a:lnTo>
                <a:lnTo>
                  <a:pt x="106" y="266"/>
                </a:lnTo>
                <a:lnTo>
                  <a:pt x="104" y="303"/>
                </a:lnTo>
                <a:lnTo>
                  <a:pt x="104" y="346"/>
                </a:lnTo>
                <a:lnTo>
                  <a:pt x="223" y="346"/>
                </a:lnTo>
                <a:lnTo>
                  <a:pt x="223" y="294"/>
                </a:lnTo>
                <a:lnTo>
                  <a:pt x="224" y="273"/>
                </a:lnTo>
                <a:lnTo>
                  <a:pt x="228" y="254"/>
                </a:lnTo>
                <a:lnTo>
                  <a:pt x="235" y="239"/>
                </a:lnTo>
                <a:lnTo>
                  <a:pt x="245" y="229"/>
                </a:lnTo>
                <a:lnTo>
                  <a:pt x="257" y="222"/>
                </a:lnTo>
                <a:lnTo>
                  <a:pt x="271" y="218"/>
                </a:lnTo>
                <a:lnTo>
                  <a:pt x="287" y="216"/>
                </a:lnTo>
                <a:lnTo>
                  <a:pt x="302" y="217"/>
                </a:lnTo>
                <a:lnTo>
                  <a:pt x="314" y="220"/>
                </a:lnTo>
                <a:lnTo>
                  <a:pt x="325" y="226"/>
                </a:lnTo>
                <a:lnTo>
                  <a:pt x="335" y="234"/>
                </a:lnTo>
                <a:lnTo>
                  <a:pt x="342" y="247"/>
                </a:lnTo>
                <a:lnTo>
                  <a:pt x="348" y="262"/>
                </a:lnTo>
                <a:lnTo>
                  <a:pt x="351" y="283"/>
                </a:lnTo>
                <a:lnTo>
                  <a:pt x="352" y="307"/>
                </a:lnTo>
                <a:lnTo>
                  <a:pt x="352" y="351"/>
                </a:lnTo>
                <a:lnTo>
                  <a:pt x="351" y="374"/>
                </a:lnTo>
                <a:lnTo>
                  <a:pt x="347" y="392"/>
                </a:lnTo>
                <a:lnTo>
                  <a:pt x="341" y="406"/>
                </a:lnTo>
                <a:lnTo>
                  <a:pt x="333" y="418"/>
                </a:lnTo>
                <a:lnTo>
                  <a:pt x="321" y="426"/>
                </a:lnTo>
                <a:lnTo>
                  <a:pt x="309" y="432"/>
                </a:lnTo>
                <a:lnTo>
                  <a:pt x="294" y="435"/>
                </a:lnTo>
                <a:lnTo>
                  <a:pt x="277" y="436"/>
                </a:lnTo>
                <a:lnTo>
                  <a:pt x="228" y="436"/>
                </a:lnTo>
                <a:lnTo>
                  <a:pt x="228" y="550"/>
                </a:lnTo>
                <a:lnTo>
                  <a:pt x="270" y="550"/>
                </a:lnTo>
                <a:lnTo>
                  <a:pt x="290" y="551"/>
                </a:lnTo>
                <a:lnTo>
                  <a:pt x="307" y="555"/>
                </a:lnTo>
                <a:lnTo>
                  <a:pt x="321" y="563"/>
                </a:lnTo>
                <a:lnTo>
                  <a:pt x="333" y="573"/>
                </a:lnTo>
                <a:lnTo>
                  <a:pt x="342" y="588"/>
                </a:lnTo>
                <a:lnTo>
                  <a:pt x="347" y="605"/>
                </a:lnTo>
                <a:lnTo>
                  <a:pt x="351" y="626"/>
                </a:lnTo>
                <a:lnTo>
                  <a:pt x="352" y="652"/>
                </a:lnTo>
                <a:lnTo>
                  <a:pt x="352" y="715"/>
                </a:lnTo>
                <a:lnTo>
                  <a:pt x="351" y="739"/>
                </a:lnTo>
                <a:lnTo>
                  <a:pt x="348" y="759"/>
                </a:lnTo>
                <a:lnTo>
                  <a:pt x="342" y="774"/>
                </a:lnTo>
                <a:lnTo>
                  <a:pt x="335" y="787"/>
                </a:lnTo>
                <a:lnTo>
                  <a:pt x="325" y="795"/>
                </a:lnTo>
                <a:lnTo>
                  <a:pt x="314" y="801"/>
                </a:lnTo>
                <a:lnTo>
                  <a:pt x="302" y="804"/>
                </a:lnTo>
                <a:lnTo>
                  <a:pt x="287" y="805"/>
                </a:lnTo>
                <a:lnTo>
                  <a:pt x="271" y="803"/>
                </a:lnTo>
                <a:lnTo>
                  <a:pt x="257" y="799"/>
                </a:lnTo>
                <a:lnTo>
                  <a:pt x="245" y="792"/>
                </a:lnTo>
                <a:lnTo>
                  <a:pt x="235" y="781"/>
                </a:lnTo>
                <a:lnTo>
                  <a:pt x="228" y="767"/>
                </a:lnTo>
                <a:lnTo>
                  <a:pt x="224" y="748"/>
                </a:lnTo>
                <a:lnTo>
                  <a:pt x="223" y="726"/>
                </a:lnTo>
                <a:lnTo>
                  <a:pt x="223" y="652"/>
                </a:lnTo>
                <a:lnTo>
                  <a:pt x="104" y="652"/>
                </a:lnTo>
                <a:lnTo>
                  <a:pt x="104" y="718"/>
                </a:lnTo>
                <a:lnTo>
                  <a:pt x="106" y="754"/>
                </a:lnTo>
                <a:lnTo>
                  <a:pt x="111" y="788"/>
                </a:lnTo>
                <a:lnTo>
                  <a:pt x="121" y="818"/>
                </a:lnTo>
                <a:lnTo>
                  <a:pt x="134" y="844"/>
                </a:lnTo>
                <a:lnTo>
                  <a:pt x="151" y="866"/>
                </a:lnTo>
                <a:lnTo>
                  <a:pt x="172" y="885"/>
                </a:lnTo>
                <a:lnTo>
                  <a:pt x="196" y="900"/>
                </a:lnTo>
                <a:lnTo>
                  <a:pt x="224" y="911"/>
                </a:lnTo>
                <a:lnTo>
                  <a:pt x="256" y="917"/>
                </a:lnTo>
                <a:lnTo>
                  <a:pt x="291" y="919"/>
                </a:lnTo>
                <a:lnTo>
                  <a:pt x="326" y="917"/>
                </a:lnTo>
                <a:lnTo>
                  <a:pt x="357" y="911"/>
                </a:lnTo>
                <a:lnTo>
                  <a:pt x="385" y="900"/>
                </a:lnTo>
                <a:lnTo>
                  <a:pt x="410" y="885"/>
                </a:lnTo>
                <a:lnTo>
                  <a:pt x="431" y="866"/>
                </a:lnTo>
                <a:lnTo>
                  <a:pt x="448" y="844"/>
                </a:lnTo>
                <a:lnTo>
                  <a:pt x="461" y="818"/>
                </a:lnTo>
                <a:lnTo>
                  <a:pt x="470" y="788"/>
                </a:lnTo>
                <a:lnTo>
                  <a:pt x="476" y="754"/>
                </a:lnTo>
                <a:lnTo>
                  <a:pt x="478" y="718"/>
                </a:lnTo>
                <a:lnTo>
                  <a:pt x="478" y="655"/>
                </a:lnTo>
                <a:lnTo>
                  <a:pt x="477" y="626"/>
                </a:lnTo>
                <a:lnTo>
                  <a:pt x="474" y="599"/>
                </a:lnTo>
                <a:lnTo>
                  <a:pt x="466" y="574"/>
                </a:lnTo>
                <a:lnTo>
                  <a:pt x="458" y="551"/>
                </a:lnTo>
                <a:lnTo>
                  <a:pt x="446" y="532"/>
                </a:lnTo>
                <a:lnTo>
                  <a:pt x="430" y="514"/>
                </a:lnTo>
                <a:lnTo>
                  <a:pt x="412" y="500"/>
                </a:lnTo>
                <a:lnTo>
                  <a:pt x="391" y="487"/>
                </a:lnTo>
                <a:lnTo>
                  <a:pt x="414" y="475"/>
                </a:lnTo>
                <a:lnTo>
                  <a:pt x="434" y="459"/>
                </a:lnTo>
                <a:lnTo>
                  <a:pt x="450" y="439"/>
                </a:lnTo>
                <a:lnTo>
                  <a:pt x="462" y="416"/>
                </a:lnTo>
                <a:lnTo>
                  <a:pt x="471" y="389"/>
                </a:lnTo>
                <a:lnTo>
                  <a:pt x="477" y="358"/>
                </a:lnTo>
                <a:lnTo>
                  <a:pt x="478" y="323"/>
                </a:lnTo>
                <a:lnTo>
                  <a:pt x="478" y="303"/>
                </a:lnTo>
                <a:lnTo>
                  <a:pt x="476" y="266"/>
                </a:lnTo>
                <a:lnTo>
                  <a:pt x="470" y="232"/>
                </a:lnTo>
                <a:lnTo>
                  <a:pt x="461" y="203"/>
                </a:lnTo>
                <a:lnTo>
                  <a:pt x="448" y="176"/>
                </a:lnTo>
                <a:lnTo>
                  <a:pt x="431" y="154"/>
                </a:lnTo>
                <a:lnTo>
                  <a:pt x="410" y="136"/>
                </a:lnTo>
                <a:lnTo>
                  <a:pt x="385" y="121"/>
                </a:lnTo>
                <a:lnTo>
                  <a:pt x="357" y="110"/>
                </a:lnTo>
                <a:lnTo>
                  <a:pt x="326" y="104"/>
                </a:lnTo>
                <a:lnTo>
                  <a:pt x="291" y="102"/>
                </a:lnTo>
                <a:close/>
                <a:moveTo>
                  <a:pt x="284" y="0"/>
                </a:moveTo>
                <a:lnTo>
                  <a:pt x="288" y="0"/>
                </a:lnTo>
                <a:lnTo>
                  <a:pt x="290" y="0"/>
                </a:lnTo>
                <a:lnTo>
                  <a:pt x="334" y="2"/>
                </a:lnTo>
                <a:lnTo>
                  <a:pt x="373" y="6"/>
                </a:lnTo>
                <a:lnTo>
                  <a:pt x="408" y="14"/>
                </a:lnTo>
                <a:lnTo>
                  <a:pt x="439" y="24"/>
                </a:lnTo>
                <a:lnTo>
                  <a:pt x="467" y="35"/>
                </a:lnTo>
                <a:lnTo>
                  <a:pt x="492" y="50"/>
                </a:lnTo>
                <a:lnTo>
                  <a:pt x="513" y="65"/>
                </a:lnTo>
                <a:lnTo>
                  <a:pt x="532" y="82"/>
                </a:lnTo>
                <a:lnTo>
                  <a:pt x="547" y="100"/>
                </a:lnTo>
                <a:lnTo>
                  <a:pt x="560" y="118"/>
                </a:lnTo>
                <a:lnTo>
                  <a:pt x="571" y="137"/>
                </a:lnTo>
                <a:lnTo>
                  <a:pt x="579" y="155"/>
                </a:lnTo>
                <a:lnTo>
                  <a:pt x="585" y="174"/>
                </a:lnTo>
                <a:lnTo>
                  <a:pt x="591" y="193"/>
                </a:lnTo>
                <a:lnTo>
                  <a:pt x="595" y="210"/>
                </a:lnTo>
                <a:lnTo>
                  <a:pt x="597" y="227"/>
                </a:lnTo>
                <a:lnTo>
                  <a:pt x="598" y="243"/>
                </a:lnTo>
                <a:lnTo>
                  <a:pt x="599" y="256"/>
                </a:lnTo>
                <a:lnTo>
                  <a:pt x="599" y="268"/>
                </a:lnTo>
                <a:lnTo>
                  <a:pt x="598" y="278"/>
                </a:lnTo>
                <a:lnTo>
                  <a:pt x="598" y="285"/>
                </a:lnTo>
                <a:lnTo>
                  <a:pt x="597" y="290"/>
                </a:lnTo>
                <a:lnTo>
                  <a:pt x="597" y="291"/>
                </a:lnTo>
                <a:lnTo>
                  <a:pt x="723" y="298"/>
                </a:lnTo>
                <a:lnTo>
                  <a:pt x="723" y="997"/>
                </a:lnTo>
                <a:lnTo>
                  <a:pt x="250" y="997"/>
                </a:lnTo>
                <a:lnTo>
                  <a:pt x="209" y="997"/>
                </a:lnTo>
                <a:lnTo>
                  <a:pt x="174" y="995"/>
                </a:lnTo>
                <a:lnTo>
                  <a:pt x="142" y="990"/>
                </a:lnTo>
                <a:lnTo>
                  <a:pt x="115" y="982"/>
                </a:lnTo>
                <a:lnTo>
                  <a:pt x="91" y="973"/>
                </a:lnTo>
                <a:lnTo>
                  <a:pt x="72" y="963"/>
                </a:lnTo>
                <a:lnTo>
                  <a:pt x="55" y="949"/>
                </a:lnTo>
                <a:lnTo>
                  <a:pt x="40" y="936"/>
                </a:lnTo>
                <a:lnTo>
                  <a:pt x="29" y="921"/>
                </a:lnTo>
                <a:lnTo>
                  <a:pt x="21" y="905"/>
                </a:lnTo>
                <a:lnTo>
                  <a:pt x="14" y="888"/>
                </a:lnTo>
                <a:lnTo>
                  <a:pt x="8" y="872"/>
                </a:lnTo>
                <a:lnTo>
                  <a:pt x="5" y="854"/>
                </a:lnTo>
                <a:lnTo>
                  <a:pt x="3" y="837"/>
                </a:lnTo>
                <a:lnTo>
                  <a:pt x="2" y="821"/>
                </a:lnTo>
                <a:lnTo>
                  <a:pt x="2" y="804"/>
                </a:lnTo>
                <a:lnTo>
                  <a:pt x="2" y="789"/>
                </a:lnTo>
                <a:lnTo>
                  <a:pt x="2" y="774"/>
                </a:lnTo>
                <a:lnTo>
                  <a:pt x="2" y="761"/>
                </a:lnTo>
                <a:lnTo>
                  <a:pt x="2" y="617"/>
                </a:lnTo>
                <a:lnTo>
                  <a:pt x="2" y="601"/>
                </a:lnTo>
                <a:lnTo>
                  <a:pt x="2" y="591"/>
                </a:lnTo>
                <a:lnTo>
                  <a:pt x="2" y="588"/>
                </a:lnTo>
                <a:lnTo>
                  <a:pt x="5" y="566"/>
                </a:lnTo>
                <a:lnTo>
                  <a:pt x="11" y="546"/>
                </a:lnTo>
                <a:lnTo>
                  <a:pt x="20" y="530"/>
                </a:lnTo>
                <a:lnTo>
                  <a:pt x="30" y="516"/>
                </a:lnTo>
                <a:lnTo>
                  <a:pt x="41" y="505"/>
                </a:lnTo>
                <a:lnTo>
                  <a:pt x="52" y="496"/>
                </a:lnTo>
                <a:lnTo>
                  <a:pt x="61" y="490"/>
                </a:lnTo>
                <a:lnTo>
                  <a:pt x="67" y="487"/>
                </a:lnTo>
                <a:lnTo>
                  <a:pt x="69" y="486"/>
                </a:lnTo>
                <a:lnTo>
                  <a:pt x="51" y="468"/>
                </a:lnTo>
                <a:lnTo>
                  <a:pt x="36" y="449"/>
                </a:lnTo>
                <a:lnTo>
                  <a:pt x="24" y="426"/>
                </a:lnTo>
                <a:lnTo>
                  <a:pt x="16" y="403"/>
                </a:lnTo>
                <a:lnTo>
                  <a:pt x="9" y="379"/>
                </a:lnTo>
                <a:lnTo>
                  <a:pt x="4" y="358"/>
                </a:lnTo>
                <a:lnTo>
                  <a:pt x="2" y="337"/>
                </a:lnTo>
                <a:lnTo>
                  <a:pt x="1" y="319"/>
                </a:lnTo>
                <a:lnTo>
                  <a:pt x="0" y="306"/>
                </a:lnTo>
                <a:lnTo>
                  <a:pt x="1" y="296"/>
                </a:lnTo>
                <a:lnTo>
                  <a:pt x="1" y="293"/>
                </a:lnTo>
                <a:lnTo>
                  <a:pt x="5" y="251"/>
                </a:lnTo>
                <a:lnTo>
                  <a:pt x="14" y="214"/>
                </a:lnTo>
                <a:lnTo>
                  <a:pt x="24" y="179"/>
                </a:lnTo>
                <a:lnTo>
                  <a:pt x="36" y="149"/>
                </a:lnTo>
                <a:lnTo>
                  <a:pt x="52" y="122"/>
                </a:lnTo>
                <a:lnTo>
                  <a:pt x="68" y="100"/>
                </a:lnTo>
                <a:lnTo>
                  <a:pt x="86" y="79"/>
                </a:lnTo>
                <a:lnTo>
                  <a:pt x="105" y="62"/>
                </a:lnTo>
                <a:lnTo>
                  <a:pt x="124" y="48"/>
                </a:lnTo>
                <a:lnTo>
                  <a:pt x="144" y="35"/>
                </a:lnTo>
                <a:lnTo>
                  <a:pt x="164" y="26"/>
                </a:lnTo>
                <a:lnTo>
                  <a:pt x="183" y="18"/>
                </a:lnTo>
                <a:lnTo>
                  <a:pt x="202" y="11"/>
                </a:lnTo>
                <a:lnTo>
                  <a:pt x="221" y="7"/>
                </a:lnTo>
                <a:lnTo>
                  <a:pt x="237" y="4"/>
                </a:lnTo>
                <a:lnTo>
                  <a:pt x="252" y="2"/>
                </a:lnTo>
                <a:lnTo>
                  <a:pt x="264" y="1"/>
                </a:lnTo>
                <a:lnTo>
                  <a:pt x="276" y="0"/>
                </a:lnTo>
                <a:lnTo>
                  <a:pt x="284" y="0"/>
                </a:lnTo>
                <a:close/>
              </a:path>
            </a:pathLst>
          </a:custGeom>
          <a:solidFill>
            <a:srgbClr val="ECB448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898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8" name="TextBox 427">
            <a:extLst>
              <a:ext uri="{FF2B5EF4-FFF2-40B4-BE49-F238E27FC236}">
                <a16:creationId xmlns:a16="http://schemas.microsoft.com/office/drawing/2014/main" id="{193FD3FF-0320-84C0-EB09-DBA7453DF49B}"/>
              </a:ext>
            </a:extLst>
          </p:cNvPr>
          <p:cNvSpPr txBox="1"/>
          <p:nvPr/>
        </p:nvSpPr>
        <p:spPr>
          <a:xfrm>
            <a:off x="4653224" y="1925613"/>
            <a:ext cx="26821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87">
              <a:buClrTx/>
            </a:pPr>
            <a:r>
              <a:rPr lang="en-US" sz="2400" b="1" dirty="0" smtClean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HAUGHARIMU MTAJI MKUBWA</a:t>
            </a:r>
            <a:endParaRPr lang="en-US" sz="2400" b="1" kern="1200" dirty="0">
              <a:solidFill>
                <a:prstClr val="white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429" name="TextBox 428">
            <a:extLst>
              <a:ext uri="{FF2B5EF4-FFF2-40B4-BE49-F238E27FC236}">
                <a16:creationId xmlns:a16="http://schemas.microsoft.com/office/drawing/2014/main" id="{B9C39982-8DC2-0EC5-6898-1CB84668BCDE}"/>
              </a:ext>
            </a:extLst>
          </p:cNvPr>
          <p:cNvSpPr txBox="1"/>
          <p:nvPr/>
        </p:nvSpPr>
        <p:spPr>
          <a:xfrm>
            <a:off x="4570835" y="3522386"/>
            <a:ext cx="28062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87">
              <a:buClrTx/>
            </a:pPr>
            <a:r>
              <a:rPr lang="en-US" sz="2000" b="1" dirty="0" smtClean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HAILAZIMU KIWANGO KIKUBWA CHA ELIMU</a:t>
            </a:r>
            <a:endParaRPr lang="en-US" sz="2000" b="1" kern="1200" dirty="0">
              <a:solidFill>
                <a:prstClr val="white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430" name="TextBox 429">
            <a:extLst>
              <a:ext uri="{FF2B5EF4-FFF2-40B4-BE49-F238E27FC236}">
                <a16:creationId xmlns:a16="http://schemas.microsoft.com/office/drawing/2014/main" id="{D170148A-FA3C-3190-C5D1-CF7C70F32335}"/>
              </a:ext>
            </a:extLst>
          </p:cNvPr>
          <p:cNvSpPr txBox="1"/>
          <p:nvPr/>
        </p:nvSpPr>
        <p:spPr>
          <a:xfrm>
            <a:off x="4727735" y="5347938"/>
            <a:ext cx="25331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87">
              <a:buClrTx/>
            </a:pPr>
            <a:r>
              <a:rPr lang="en-US" sz="2400" b="1" kern="1200" dirty="0" smtClean="0">
                <a:solidFill>
                  <a:prstClr val="white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HAIHITAJI USIMAMIZI</a:t>
            </a:r>
            <a:endParaRPr lang="en-US" sz="2400" b="1" kern="1200" dirty="0">
              <a:solidFill>
                <a:prstClr val="white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grpSp>
        <p:nvGrpSpPr>
          <p:cNvPr id="431" name="Group 430">
            <a:extLst>
              <a:ext uri="{FF2B5EF4-FFF2-40B4-BE49-F238E27FC236}">
                <a16:creationId xmlns:a16="http://schemas.microsoft.com/office/drawing/2014/main" id="{8264E7BD-4E7F-65E0-7098-2B92AD81470D}"/>
              </a:ext>
            </a:extLst>
          </p:cNvPr>
          <p:cNvGrpSpPr/>
          <p:nvPr/>
        </p:nvGrpSpPr>
        <p:grpSpPr>
          <a:xfrm>
            <a:off x="8145202" y="5491298"/>
            <a:ext cx="650754" cy="714990"/>
            <a:chOff x="2171700" y="1574800"/>
            <a:chExt cx="739776" cy="812800"/>
          </a:xfrm>
          <a:solidFill>
            <a:sysClr val="window" lastClr="FFFFFF"/>
          </a:solidFill>
        </p:grpSpPr>
        <p:sp>
          <p:nvSpPr>
            <p:cNvPr id="432" name="Freeform 33">
              <a:extLst>
                <a:ext uri="{FF2B5EF4-FFF2-40B4-BE49-F238E27FC236}">
                  <a16:creationId xmlns:a16="http://schemas.microsoft.com/office/drawing/2014/main" id="{6ECEBB3D-F64D-D891-9F12-7DD90E1ED8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92350" y="1700213"/>
              <a:ext cx="498475" cy="687387"/>
            </a:xfrm>
            <a:custGeom>
              <a:avLst/>
              <a:gdLst>
                <a:gd name="T0" fmla="*/ 813 w 2197"/>
                <a:gd name="T1" fmla="*/ 324 h 3032"/>
                <a:gd name="T2" fmla="*/ 519 w 2197"/>
                <a:gd name="T3" fmla="*/ 505 h 3032"/>
                <a:gd name="T4" fmla="*/ 329 w 2197"/>
                <a:gd name="T5" fmla="*/ 783 h 3032"/>
                <a:gd name="T6" fmla="*/ 281 w 2197"/>
                <a:gd name="T7" fmla="*/ 1120 h 3032"/>
                <a:gd name="T8" fmla="*/ 340 w 2197"/>
                <a:gd name="T9" fmla="*/ 1390 h 3032"/>
                <a:gd name="T10" fmla="*/ 449 w 2197"/>
                <a:gd name="T11" fmla="*/ 1594 h 3032"/>
                <a:gd name="T12" fmla="*/ 575 w 2197"/>
                <a:gd name="T13" fmla="*/ 1783 h 3032"/>
                <a:gd name="T14" fmla="*/ 653 w 2197"/>
                <a:gd name="T15" fmla="*/ 1996 h 3032"/>
                <a:gd name="T16" fmla="*/ 700 w 2197"/>
                <a:gd name="T17" fmla="*/ 2142 h 3032"/>
                <a:gd name="T18" fmla="*/ 1457 w 2197"/>
                <a:gd name="T19" fmla="*/ 2178 h 3032"/>
                <a:gd name="T20" fmla="*/ 1539 w 2197"/>
                <a:gd name="T21" fmla="*/ 2071 h 3032"/>
                <a:gd name="T22" fmla="*/ 1581 w 2197"/>
                <a:gd name="T23" fmla="*/ 1864 h 3032"/>
                <a:gd name="T24" fmla="*/ 1700 w 2197"/>
                <a:gd name="T25" fmla="*/ 1666 h 3032"/>
                <a:gd name="T26" fmla="*/ 1817 w 2197"/>
                <a:gd name="T27" fmla="*/ 1478 h 3032"/>
                <a:gd name="T28" fmla="*/ 1902 w 2197"/>
                <a:gd name="T29" fmla="*/ 1238 h 3032"/>
                <a:gd name="T30" fmla="*/ 1907 w 2197"/>
                <a:gd name="T31" fmla="*/ 915 h 3032"/>
                <a:gd name="T32" fmla="*/ 1769 w 2197"/>
                <a:gd name="T33" fmla="*/ 606 h 3032"/>
                <a:gd name="T34" fmla="*/ 1513 w 2197"/>
                <a:gd name="T35" fmla="*/ 382 h 3032"/>
                <a:gd name="T36" fmla="*/ 1174 w 2197"/>
                <a:gd name="T37" fmla="*/ 279 h 3032"/>
                <a:gd name="T38" fmla="*/ 1362 w 2197"/>
                <a:gd name="T39" fmla="*/ 32 h 3032"/>
                <a:gd name="T40" fmla="*/ 1747 w 2197"/>
                <a:gd name="T41" fmla="*/ 204 h 3032"/>
                <a:gd name="T42" fmla="*/ 2033 w 2197"/>
                <a:gd name="T43" fmla="*/ 499 h 3032"/>
                <a:gd name="T44" fmla="*/ 2182 w 2197"/>
                <a:gd name="T45" fmla="*/ 883 h 3032"/>
                <a:gd name="T46" fmla="*/ 2180 w 2197"/>
                <a:gd name="T47" fmla="*/ 1263 h 3032"/>
                <a:gd name="T48" fmla="*/ 2095 w 2197"/>
                <a:gd name="T49" fmla="*/ 1542 h 3032"/>
                <a:gd name="T50" fmla="*/ 1977 w 2197"/>
                <a:gd name="T51" fmla="*/ 1752 h 3032"/>
                <a:gd name="T52" fmla="*/ 1857 w 2197"/>
                <a:gd name="T53" fmla="*/ 1933 h 3032"/>
                <a:gd name="T54" fmla="*/ 1816 w 2197"/>
                <a:gd name="T55" fmla="*/ 2095 h 3032"/>
                <a:gd name="T56" fmla="*/ 1702 w 2197"/>
                <a:gd name="T57" fmla="*/ 2328 h 3032"/>
                <a:gd name="T58" fmla="*/ 1611 w 2197"/>
                <a:gd name="T59" fmla="*/ 2485 h 3032"/>
                <a:gd name="T60" fmla="*/ 1603 w 2197"/>
                <a:gd name="T61" fmla="*/ 2631 h 3032"/>
                <a:gd name="T62" fmla="*/ 1599 w 2197"/>
                <a:gd name="T63" fmla="*/ 2699 h 3032"/>
                <a:gd name="T64" fmla="*/ 1566 w 2197"/>
                <a:gd name="T65" fmla="*/ 2789 h 3032"/>
                <a:gd name="T66" fmla="*/ 1452 w 2197"/>
                <a:gd name="T67" fmla="*/ 2888 h 3032"/>
                <a:gd name="T68" fmla="*/ 1283 w 2197"/>
                <a:gd name="T69" fmla="*/ 3010 h 3032"/>
                <a:gd name="T70" fmla="*/ 965 w 2197"/>
                <a:gd name="T71" fmla="*/ 3030 h 3032"/>
                <a:gd name="T72" fmla="*/ 825 w 2197"/>
                <a:gd name="T73" fmla="*/ 2922 h 3032"/>
                <a:gd name="T74" fmla="*/ 657 w 2197"/>
                <a:gd name="T75" fmla="*/ 2823 h 3032"/>
                <a:gd name="T76" fmla="*/ 602 w 2197"/>
                <a:gd name="T77" fmla="*/ 2718 h 3032"/>
                <a:gd name="T78" fmla="*/ 597 w 2197"/>
                <a:gd name="T79" fmla="*/ 2671 h 3032"/>
                <a:gd name="T80" fmla="*/ 590 w 2197"/>
                <a:gd name="T81" fmla="*/ 2546 h 3032"/>
                <a:gd name="T82" fmla="*/ 582 w 2197"/>
                <a:gd name="T83" fmla="*/ 2406 h 3032"/>
                <a:gd name="T84" fmla="*/ 408 w 2197"/>
                <a:gd name="T85" fmla="*/ 2193 h 3032"/>
                <a:gd name="T86" fmla="*/ 368 w 2197"/>
                <a:gd name="T87" fmla="*/ 1991 h 3032"/>
                <a:gd name="T88" fmla="*/ 268 w 2197"/>
                <a:gd name="T89" fmla="*/ 1821 h 3032"/>
                <a:gd name="T90" fmla="*/ 149 w 2197"/>
                <a:gd name="T91" fmla="*/ 1633 h 3032"/>
                <a:gd name="T92" fmla="*/ 45 w 2197"/>
                <a:gd name="T93" fmla="*/ 1384 h 3032"/>
                <a:gd name="T94" fmla="*/ 0 w 2197"/>
                <a:gd name="T95" fmla="*/ 1054 h 3032"/>
                <a:gd name="T96" fmla="*/ 87 w 2197"/>
                <a:gd name="T97" fmla="*/ 644 h 3032"/>
                <a:gd name="T98" fmla="*/ 323 w 2197"/>
                <a:gd name="T99" fmla="*/ 310 h 3032"/>
                <a:gd name="T100" fmla="*/ 672 w 2197"/>
                <a:gd name="T101" fmla="*/ 83 h 3032"/>
                <a:gd name="T102" fmla="*/ 1099 w 2197"/>
                <a:gd name="T103" fmla="*/ 0 h 30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197" h="3032">
                  <a:moveTo>
                    <a:pt x="1099" y="276"/>
                  </a:moveTo>
                  <a:lnTo>
                    <a:pt x="1024" y="279"/>
                  </a:lnTo>
                  <a:lnTo>
                    <a:pt x="951" y="288"/>
                  </a:lnTo>
                  <a:lnTo>
                    <a:pt x="881" y="304"/>
                  </a:lnTo>
                  <a:lnTo>
                    <a:pt x="813" y="324"/>
                  </a:lnTo>
                  <a:lnTo>
                    <a:pt x="747" y="352"/>
                  </a:lnTo>
                  <a:lnTo>
                    <a:pt x="685" y="383"/>
                  </a:lnTo>
                  <a:lnTo>
                    <a:pt x="626" y="419"/>
                  </a:lnTo>
                  <a:lnTo>
                    <a:pt x="571" y="460"/>
                  </a:lnTo>
                  <a:lnTo>
                    <a:pt x="519" y="505"/>
                  </a:lnTo>
                  <a:lnTo>
                    <a:pt x="471" y="553"/>
                  </a:lnTo>
                  <a:lnTo>
                    <a:pt x="429" y="606"/>
                  </a:lnTo>
                  <a:lnTo>
                    <a:pt x="391" y="662"/>
                  </a:lnTo>
                  <a:lnTo>
                    <a:pt x="358" y="721"/>
                  </a:lnTo>
                  <a:lnTo>
                    <a:pt x="329" y="783"/>
                  </a:lnTo>
                  <a:lnTo>
                    <a:pt x="308" y="848"/>
                  </a:lnTo>
                  <a:lnTo>
                    <a:pt x="292" y="915"/>
                  </a:lnTo>
                  <a:lnTo>
                    <a:pt x="282" y="983"/>
                  </a:lnTo>
                  <a:lnTo>
                    <a:pt x="278" y="1054"/>
                  </a:lnTo>
                  <a:lnTo>
                    <a:pt x="281" y="1120"/>
                  </a:lnTo>
                  <a:lnTo>
                    <a:pt x="286" y="1181"/>
                  </a:lnTo>
                  <a:lnTo>
                    <a:pt x="295" y="1238"/>
                  </a:lnTo>
                  <a:lnTo>
                    <a:pt x="308" y="1292"/>
                  </a:lnTo>
                  <a:lnTo>
                    <a:pt x="323" y="1343"/>
                  </a:lnTo>
                  <a:lnTo>
                    <a:pt x="340" y="1390"/>
                  </a:lnTo>
                  <a:lnTo>
                    <a:pt x="359" y="1435"/>
                  </a:lnTo>
                  <a:lnTo>
                    <a:pt x="380" y="1478"/>
                  </a:lnTo>
                  <a:lnTo>
                    <a:pt x="402" y="1518"/>
                  </a:lnTo>
                  <a:lnTo>
                    <a:pt x="426" y="1557"/>
                  </a:lnTo>
                  <a:lnTo>
                    <a:pt x="449" y="1594"/>
                  </a:lnTo>
                  <a:lnTo>
                    <a:pt x="474" y="1630"/>
                  </a:lnTo>
                  <a:lnTo>
                    <a:pt x="496" y="1665"/>
                  </a:lnTo>
                  <a:lnTo>
                    <a:pt x="523" y="1704"/>
                  </a:lnTo>
                  <a:lnTo>
                    <a:pt x="550" y="1744"/>
                  </a:lnTo>
                  <a:lnTo>
                    <a:pt x="575" y="1783"/>
                  </a:lnTo>
                  <a:lnTo>
                    <a:pt x="597" y="1823"/>
                  </a:lnTo>
                  <a:lnTo>
                    <a:pt x="617" y="1864"/>
                  </a:lnTo>
                  <a:lnTo>
                    <a:pt x="632" y="1906"/>
                  </a:lnTo>
                  <a:lnTo>
                    <a:pt x="645" y="1950"/>
                  </a:lnTo>
                  <a:lnTo>
                    <a:pt x="653" y="1996"/>
                  </a:lnTo>
                  <a:lnTo>
                    <a:pt x="655" y="2044"/>
                  </a:lnTo>
                  <a:lnTo>
                    <a:pt x="658" y="2071"/>
                  </a:lnTo>
                  <a:lnTo>
                    <a:pt x="669" y="2097"/>
                  </a:lnTo>
                  <a:lnTo>
                    <a:pt x="682" y="2121"/>
                  </a:lnTo>
                  <a:lnTo>
                    <a:pt x="700" y="2142"/>
                  </a:lnTo>
                  <a:lnTo>
                    <a:pt x="720" y="2162"/>
                  </a:lnTo>
                  <a:lnTo>
                    <a:pt x="740" y="2178"/>
                  </a:lnTo>
                  <a:lnTo>
                    <a:pt x="759" y="2193"/>
                  </a:lnTo>
                  <a:lnTo>
                    <a:pt x="1438" y="2193"/>
                  </a:lnTo>
                  <a:lnTo>
                    <a:pt x="1457" y="2178"/>
                  </a:lnTo>
                  <a:lnTo>
                    <a:pt x="1478" y="2162"/>
                  </a:lnTo>
                  <a:lnTo>
                    <a:pt x="1498" y="2142"/>
                  </a:lnTo>
                  <a:lnTo>
                    <a:pt x="1515" y="2121"/>
                  </a:lnTo>
                  <a:lnTo>
                    <a:pt x="1529" y="2097"/>
                  </a:lnTo>
                  <a:lnTo>
                    <a:pt x="1539" y="2071"/>
                  </a:lnTo>
                  <a:lnTo>
                    <a:pt x="1542" y="2044"/>
                  </a:lnTo>
                  <a:lnTo>
                    <a:pt x="1545" y="1996"/>
                  </a:lnTo>
                  <a:lnTo>
                    <a:pt x="1553" y="1950"/>
                  </a:lnTo>
                  <a:lnTo>
                    <a:pt x="1565" y="1906"/>
                  </a:lnTo>
                  <a:lnTo>
                    <a:pt x="1581" y="1864"/>
                  </a:lnTo>
                  <a:lnTo>
                    <a:pt x="1600" y="1824"/>
                  </a:lnTo>
                  <a:lnTo>
                    <a:pt x="1623" y="1783"/>
                  </a:lnTo>
                  <a:lnTo>
                    <a:pt x="1647" y="1744"/>
                  </a:lnTo>
                  <a:lnTo>
                    <a:pt x="1673" y="1705"/>
                  </a:lnTo>
                  <a:lnTo>
                    <a:pt x="1700" y="1666"/>
                  </a:lnTo>
                  <a:lnTo>
                    <a:pt x="1724" y="1631"/>
                  </a:lnTo>
                  <a:lnTo>
                    <a:pt x="1748" y="1595"/>
                  </a:lnTo>
                  <a:lnTo>
                    <a:pt x="1772" y="1558"/>
                  </a:lnTo>
                  <a:lnTo>
                    <a:pt x="1796" y="1518"/>
                  </a:lnTo>
                  <a:lnTo>
                    <a:pt x="1817" y="1478"/>
                  </a:lnTo>
                  <a:lnTo>
                    <a:pt x="1839" y="1435"/>
                  </a:lnTo>
                  <a:lnTo>
                    <a:pt x="1858" y="1390"/>
                  </a:lnTo>
                  <a:lnTo>
                    <a:pt x="1875" y="1343"/>
                  </a:lnTo>
                  <a:lnTo>
                    <a:pt x="1890" y="1292"/>
                  </a:lnTo>
                  <a:lnTo>
                    <a:pt x="1902" y="1238"/>
                  </a:lnTo>
                  <a:lnTo>
                    <a:pt x="1911" y="1181"/>
                  </a:lnTo>
                  <a:lnTo>
                    <a:pt x="1917" y="1120"/>
                  </a:lnTo>
                  <a:lnTo>
                    <a:pt x="1919" y="1054"/>
                  </a:lnTo>
                  <a:lnTo>
                    <a:pt x="1916" y="983"/>
                  </a:lnTo>
                  <a:lnTo>
                    <a:pt x="1907" y="915"/>
                  </a:lnTo>
                  <a:lnTo>
                    <a:pt x="1890" y="847"/>
                  </a:lnTo>
                  <a:lnTo>
                    <a:pt x="1868" y="783"/>
                  </a:lnTo>
                  <a:lnTo>
                    <a:pt x="1841" y="721"/>
                  </a:lnTo>
                  <a:lnTo>
                    <a:pt x="1807" y="661"/>
                  </a:lnTo>
                  <a:lnTo>
                    <a:pt x="1769" y="606"/>
                  </a:lnTo>
                  <a:lnTo>
                    <a:pt x="1726" y="553"/>
                  </a:lnTo>
                  <a:lnTo>
                    <a:pt x="1679" y="505"/>
                  </a:lnTo>
                  <a:lnTo>
                    <a:pt x="1628" y="460"/>
                  </a:lnTo>
                  <a:lnTo>
                    <a:pt x="1572" y="418"/>
                  </a:lnTo>
                  <a:lnTo>
                    <a:pt x="1513" y="382"/>
                  </a:lnTo>
                  <a:lnTo>
                    <a:pt x="1451" y="352"/>
                  </a:lnTo>
                  <a:lnTo>
                    <a:pt x="1385" y="324"/>
                  </a:lnTo>
                  <a:lnTo>
                    <a:pt x="1317" y="304"/>
                  </a:lnTo>
                  <a:lnTo>
                    <a:pt x="1246" y="288"/>
                  </a:lnTo>
                  <a:lnTo>
                    <a:pt x="1174" y="279"/>
                  </a:lnTo>
                  <a:lnTo>
                    <a:pt x="1099" y="276"/>
                  </a:lnTo>
                  <a:close/>
                  <a:moveTo>
                    <a:pt x="1099" y="0"/>
                  </a:moveTo>
                  <a:lnTo>
                    <a:pt x="1188" y="3"/>
                  </a:lnTo>
                  <a:lnTo>
                    <a:pt x="1277" y="15"/>
                  </a:lnTo>
                  <a:lnTo>
                    <a:pt x="1362" y="32"/>
                  </a:lnTo>
                  <a:lnTo>
                    <a:pt x="1446" y="54"/>
                  </a:lnTo>
                  <a:lnTo>
                    <a:pt x="1525" y="83"/>
                  </a:lnTo>
                  <a:lnTo>
                    <a:pt x="1603" y="118"/>
                  </a:lnTo>
                  <a:lnTo>
                    <a:pt x="1676" y="159"/>
                  </a:lnTo>
                  <a:lnTo>
                    <a:pt x="1747" y="204"/>
                  </a:lnTo>
                  <a:lnTo>
                    <a:pt x="1813" y="255"/>
                  </a:lnTo>
                  <a:lnTo>
                    <a:pt x="1875" y="310"/>
                  </a:lnTo>
                  <a:lnTo>
                    <a:pt x="1932" y="368"/>
                  </a:lnTo>
                  <a:lnTo>
                    <a:pt x="1985" y="433"/>
                  </a:lnTo>
                  <a:lnTo>
                    <a:pt x="2033" y="499"/>
                  </a:lnTo>
                  <a:lnTo>
                    <a:pt x="2075" y="570"/>
                  </a:lnTo>
                  <a:lnTo>
                    <a:pt x="2111" y="644"/>
                  </a:lnTo>
                  <a:lnTo>
                    <a:pt x="2140" y="722"/>
                  </a:lnTo>
                  <a:lnTo>
                    <a:pt x="2165" y="801"/>
                  </a:lnTo>
                  <a:lnTo>
                    <a:pt x="2182" y="883"/>
                  </a:lnTo>
                  <a:lnTo>
                    <a:pt x="2194" y="968"/>
                  </a:lnTo>
                  <a:lnTo>
                    <a:pt x="2197" y="1054"/>
                  </a:lnTo>
                  <a:lnTo>
                    <a:pt x="2195" y="1128"/>
                  </a:lnTo>
                  <a:lnTo>
                    <a:pt x="2189" y="1197"/>
                  </a:lnTo>
                  <a:lnTo>
                    <a:pt x="2180" y="1263"/>
                  </a:lnTo>
                  <a:lnTo>
                    <a:pt x="2168" y="1326"/>
                  </a:lnTo>
                  <a:lnTo>
                    <a:pt x="2153" y="1384"/>
                  </a:lnTo>
                  <a:lnTo>
                    <a:pt x="2136" y="1440"/>
                  </a:lnTo>
                  <a:lnTo>
                    <a:pt x="2116" y="1493"/>
                  </a:lnTo>
                  <a:lnTo>
                    <a:pt x="2095" y="1542"/>
                  </a:lnTo>
                  <a:lnTo>
                    <a:pt x="2072" y="1588"/>
                  </a:lnTo>
                  <a:lnTo>
                    <a:pt x="2050" y="1632"/>
                  </a:lnTo>
                  <a:lnTo>
                    <a:pt x="2025" y="1675"/>
                  </a:lnTo>
                  <a:lnTo>
                    <a:pt x="2001" y="1714"/>
                  </a:lnTo>
                  <a:lnTo>
                    <a:pt x="1977" y="1752"/>
                  </a:lnTo>
                  <a:lnTo>
                    <a:pt x="1953" y="1787"/>
                  </a:lnTo>
                  <a:lnTo>
                    <a:pt x="1929" y="1820"/>
                  </a:lnTo>
                  <a:lnTo>
                    <a:pt x="1902" y="1862"/>
                  </a:lnTo>
                  <a:lnTo>
                    <a:pt x="1877" y="1899"/>
                  </a:lnTo>
                  <a:lnTo>
                    <a:pt x="1857" y="1933"/>
                  </a:lnTo>
                  <a:lnTo>
                    <a:pt x="1841" y="1963"/>
                  </a:lnTo>
                  <a:lnTo>
                    <a:pt x="1830" y="1991"/>
                  </a:lnTo>
                  <a:lnTo>
                    <a:pt x="1822" y="2019"/>
                  </a:lnTo>
                  <a:lnTo>
                    <a:pt x="1819" y="2044"/>
                  </a:lnTo>
                  <a:lnTo>
                    <a:pt x="1816" y="2095"/>
                  </a:lnTo>
                  <a:lnTo>
                    <a:pt x="1806" y="2145"/>
                  </a:lnTo>
                  <a:lnTo>
                    <a:pt x="1790" y="2193"/>
                  </a:lnTo>
                  <a:lnTo>
                    <a:pt x="1766" y="2240"/>
                  </a:lnTo>
                  <a:lnTo>
                    <a:pt x="1738" y="2285"/>
                  </a:lnTo>
                  <a:lnTo>
                    <a:pt x="1702" y="2328"/>
                  </a:lnTo>
                  <a:lnTo>
                    <a:pt x="1662" y="2369"/>
                  </a:lnTo>
                  <a:lnTo>
                    <a:pt x="1615" y="2406"/>
                  </a:lnTo>
                  <a:lnTo>
                    <a:pt x="1614" y="2429"/>
                  </a:lnTo>
                  <a:lnTo>
                    <a:pt x="1613" y="2456"/>
                  </a:lnTo>
                  <a:lnTo>
                    <a:pt x="1611" y="2485"/>
                  </a:lnTo>
                  <a:lnTo>
                    <a:pt x="1609" y="2515"/>
                  </a:lnTo>
                  <a:lnTo>
                    <a:pt x="1607" y="2546"/>
                  </a:lnTo>
                  <a:lnTo>
                    <a:pt x="1606" y="2576"/>
                  </a:lnTo>
                  <a:lnTo>
                    <a:pt x="1604" y="2605"/>
                  </a:lnTo>
                  <a:lnTo>
                    <a:pt x="1603" y="2631"/>
                  </a:lnTo>
                  <a:lnTo>
                    <a:pt x="1601" y="2653"/>
                  </a:lnTo>
                  <a:lnTo>
                    <a:pt x="1600" y="2671"/>
                  </a:lnTo>
                  <a:lnTo>
                    <a:pt x="1600" y="2682"/>
                  </a:lnTo>
                  <a:lnTo>
                    <a:pt x="1599" y="2685"/>
                  </a:lnTo>
                  <a:lnTo>
                    <a:pt x="1599" y="2699"/>
                  </a:lnTo>
                  <a:lnTo>
                    <a:pt x="1597" y="2715"/>
                  </a:lnTo>
                  <a:lnTo>
                    <a:pt x="1592" y="2732"/>
                  </a:lnTo>
                  <a:lnTo>
                    <a:pt x="1587" y="2750"/>
                  </a:lnTo>
                  <a:lnTo>
                    <a:pt x="1578" y="2770"/>
                  </a:lnTo>
                  <a:lnTo>
                    <a:pt x="1566" y="2789"/>
                  </a:lnTo>
                  <a:lnTo>
                    <a:pt x="1552" y="2809"/>
                  </a:lnTo>
                  <a:lnTo>
                    <a:pt x="1533" y="2831"/>
                  </a:lnTo>
                  <a:lnTo>
                    <a:pt x="1511" y="2850"/>
                  </a:lnTo>
                  <a:lnTo>
                    <a:pt x="1483" y="2870"/>
                  </a:lnTo>
                  <a:lnTo>
                    <a:pt x="1452" y="2888"/>
                  </a:lnTo>
                  <a:lnTo>
                    <a:pt x="1415" y="2906"/>
                  </a:lnTo>
                  <a:lnTo>
                    <a:pt x="1372" y="2922"/>
                  </a:lnTo>
                  <a:lnTo>
                    <a:pt x="1347" y="2953"/>
                  </a:lnTo>
                  <a:lnTo>
                    <a:pt x="1317" y="2983"/>
                  </a:lnTo>
                  <a:lnTo>
                    <a:pt x="1283" y="3010"/>
                  </a:lnTo>
                  <a:lnTo>
                    <a:pt x="1259" y="3022"/>
                  </a:lnTo>
                  <a:lnTo>
                    <a:pt x="1233" y="3030"/>
                  </a:lnTo>
                  <a:lnTo>
                    <a:pt x="1205" y="3032"/>
                  </a:lnTo>
                  <a:lnTo>
                    <a:pt x="992" y="3032"/>
                  </a:lnTo>
                  <a:lnTo>
                    <a:pt x="965" y="3030"/>
                  </a:lnTo>
                  <a:lnTo>
                    <a:pt x="939" y="3022"/>
                  </a:lnTo>
                  <a:lnTo>
                    <a:pt x="915" y="3010"/>
                  </a:lnTo>
                  <a:lnTo>
                    <a:pt x="881" y="2983"/>
                  </a:lnTo>
                  <a:lnTo>
                    <a:pt x="850" y="2953"/>
                  </a:lnTo>
                  <a:lnTo>
                    <a:pt x="825" y="2922"/>
                  </a:lnTo>
                  <a:lnTo>
                    <a:pt x="780" y="2904"/>
                  </a:lnTo>
                  <a:lnTo>
                    <a:pt x="741" y="2886"/>
                  </a:lnTo>
                  <a:lnTo>
                    <a:pt x="707" y="2866"/>
                  </a:lnTo>
                  <a:lnTo>
                    <a:pt x="680" y="2844"/>
                  </a:lnTo>
                  <a:lnTo>
                    <a:pt x="657" y="2823"/>
                  </a:lnTo>
                  <a:lnTo>
                    <a:pt x="639" y="2800"/>
                  </a:lnTo>
                  <a:lnTo>
                    <a:pt x="626" y="2779"/>
                  </a:lnTo>
                  <a:lnTo>
                    <a:pt x="614" y="2757"/>
                  </a:lnTo>
                  <a:lnTo>
                    <a:pt x="607" y="2737"/>
                  </a:lnTo>
                  <a:lnTo>
                    <a:pt x="602" y="2718"/>
                  </a:lnTo>
                  <a:lnTo>
                    <a:pt x="599" y="2701"/>
                  </a:lnTo>
                  <a:lnTo>
                    <a:pt x="598" y="2685"/>
                  </a:lnTo>
                  <a:lnTo>
                    <a:pt x="598" y="2685"/>
                  </a:lnTo>
                  <a:lnTo>
                    <a:pt x="598" y="2682"/>
                  </a:lnTo>
                  <a:lnTo>
                    <a:pt x="597" y="2671"/>
                  </a:lnTo>
                  <a:lnTo>
                    <a:pt x="596" y="2653"/>
                  </a:lnTo>
                  <a:lnTo>
                    <a:pt x="595" y="2631"/>
                  </a:lnTo>
                  <a:lnTo>
                    <a:pt x="594" y="2605"/>
                  </a:lnTo>
                  <a:lnTo>
                    <a:pt x="592" y="2576"/>
                  </a:lnTo>
                  <a:lnTo>
                    <a:pt x="590" y="2546"/>
                  </a:lnTo>
                  <a:lnTo>
                    <a:pt x="588" y="2515"/>
                  </a:lnTo>
                  <a:lnTo>
                    <a:pt x="587" y="2485"/>
                  </a:lnTo>
                  <a:lnTo>
                    <a:pt x="585" y="2456"/>
                  </a:lnTo>
                  <a:lnTo>
                    <a:pt x="584" y="2429"/>
                  </a:lnTo>
                  <a:lnTo>
                    <a:pt x="582" y="2406"/>
                  </a:lnTo>
                  <a:lnTo>
                    <a:pt x="536" y="2369"/>
                  </a:lnTo>
                  <a:lnTo>
                    <a:pt x="495" y="2328"/>
                  </a:lnTo>
                  <a:lnTo>
                    <a:pt x="460" y="2285"/>
                  </a:lnTo>
                  <a:lnTo>
                    <a:pt x="432" y="2240"/>
                  </a:lnTo>
                  <a:lnTo>
                    <a:pt x="408" y="2193"/>
                  </a:lnTo>
                  <a:lnTo>
                    <a:pt x="392" y="2145"/>
                  </a:lnTo>
                  <a:lnTo>
                    <a:pt x="382" y="2095"/>
                  </a:lnTo>
                  <a:lnTo>
                    <a:pt x="378" y="2044"/>
                  </a:lnTo>
                  <a:lnTo>
                    <a:pt x="376" y="2019"/>
                  </a:lnTo>
                  <a:lnTo>
                    <a:pt x="368" y="1991"/>
                  </a:lnTo>
                  <a:lnTo>
                    <a:pt x="357" y="1963"/>
                  </a:lnTo>
                  <a:lnTo>
                    <a:pt x="341" y="1933"/>
                  </a:lnTo>
                  <a:lnTo>
                    <a:pt x="320" y="1899"/>
                  </a:lnTo>
                  <a:lnTo>
                    <a:pt x="297" y="1862"/>
                  </a:lnTo>
                  <a:lnTo>
                    <a:pt x="268" y="1821"/>
                  </a:lnTo>
                  <a:lnTo>
                    <a:pt x="245" y="1788"/>
                  </a:lnTo>
                  <a:lnTo>
                    <a:pt x="222" y="1752"/>
                  </a:lnTo>
                  <a:lnTo>
                    <a:pt x="197" y="1714"/>
                  </a:lnTo>
                  <a:lnTo>
                    <a:pt x="173" y="1675"/>
                  </a:lnTo>
                  <a:lnTo>
                    <a:pt x="149" y="1633"/>
                  </a:lnTo>
                  <a:lnTo>
                    <a:pt x="125" y="1588"/>
                  </a:lnTo>
                  <a:lnTo>
                    <a:pt x="102" y="1542"/>
                  </a:lnTo>
                  <a:lnTo>
                    <a:pt x="82" y="1493"/>
                  </a:lnTo>
                  <a:lnTo>
                    <a:pt x="62" y="1440"/>
                  </a:lnTo>
                  <a:lnTo>
                    <a:pt x="45" y="1384"/>
                  </a:lnTo>
                  <a:lnTo>
                    <a:pt x="30" y="1326"/>
                  </a:lnTo>
                  <a:lnTo>
                    <a:pt x="17" y="1263"/>
                  </a:lnTo>
                  <a:lnTo>
                    <a:pt x="8" y="1197"/>
                  </a:lnTo>
                  <a:lnTo>
                    <a:pt x="3" y="1128"/>
                  </a:lnTo>
                  <a:lnTo>
                    <a:pt x="0" y="1054"/>
                  </a:lnTo>
                  <a:lnTo>
                    <a:pt x="4" y="968"/>
                  </a:lnTo>
                  <a:lnTo>
                    <a:pt x="15" y="883"/>
                  </a:lnTo>
                  <a:lnTo>
                    <a:pt x="32" y="801"/>
                  </a:lnTo>
                  <a:lnTo>
                    <a:pt x="57" y="722"/>
                  </a:lnTo>
                  <a:lnTo>
                    <a:pt x="87" y="644"/>
                  </a:lnTo>
                  <a:lnTo>
                    <a:pt x="123" y="570"/>
                  </a:lnTo>
                  <a:lnTo>
                    <a:pt x="165" y="499"/>
                  </a:lnTo>
                  <a:lnTo>
                    <a:pt x="213" y="433"/>
                  </a:lnTo>
                  <a:lnTo>
                    <a:pt x="266" y="368"/>
                  </a:lnTo>
                  <a:lnTo>
                    <a:pt x="323" y="310"/>
                  </a:lnTo>
                  <a:lnTo>
                    <a:pt x="385" y="255"/>
                  </a:lnTo>
                  <a:lnTo>
                    <a:pt x="451" y="204"/>
                  </a:lnTo>
                  <a:lnTo>
                    <a:pt x="521" y="159"/>
                  </a:lnTo>
                  <a:lnTo>
                    <a:pt x="595" y="118"/>
                  </a:lnTo>
                  <a:lnTo>
                    <a:pt x="672" y="83"/>
                  </a:lnTo>
                  <a:lnTo>
                    <a:pt x="753" y="54"/>
                  </a:lnTo>
                  <a:lnTo>
                    <a:pt x="836" y="32"/>
                  </a:lnTo>
                  <a:lnTo>
                    <a:pt x="921" y="15"/>
                  </a:lnTo>
                  <a:lnTo>
                    <a:pt x="1009" y="3"/>
                  </a:lnTo>
                  <a:lnTo>
                    <a:pt x="10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3" name="Freeform 34">
              <a:extLst>
                <a:ext uri="{FF2B5EF4-FFF2-40B4-BE49-F238E27FC236}">
                  <a16:creationId xmlns:a16="http://schemas.microsoft.com/office/drawing/2014/main" id="{BC5C8F59-67E8-D613-7C08-951ABAD135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5713" y="1574800"/>
              <a:ext cx="31750" cy="79375"/>
            </a:xfrm>
            <a:custGeom>
              <a:avLst/>
              <a:gdLst>
                <a:gd name="T0" fmla="*/ 69 w 138"/>
                <a:gd name="T1" fmla="*/ 0 h 344"/>
                <a:gd name="T2" fmla="*/ 69 w 138"/>
                <a:gd name="T3" fmla="*/ 0 h 344"/>
                <a:gd name="T4" fmla="*/ 87 w 138"/>
                <a:gd name="T5" fmla="*/ 3 h 344"/>
                <a:gd name="T6" fmla="*/ 104 w 138"/>
                <a:gd name="T7" fmla="*/ 9 h 344"/>
                <a:gd name="T8" fmla="*/ 118 w 138"/>
                <a:gd name="T9" fmla="*/ 21 h 344"/>
                <a:gd name="T10" fmla="*/ 129 w 138"/>
                <a:gd name="T11" fmla="*/ 34 h 344"/>
                <a:gd name="T12" fmla="*/ 136 w 138"/>
                <a:gd name="T13" fmla="*/ 51 h 344"/>
                <a:gd name="T14" fmla="*/ 138 w 138"/>
                <a:gd name="T15" fmla="*/ 69 h 344"/>
                <a:gd name="T16" fmla="*/ 138 w 138"/>
                <a:gd name="T17" fmla="*/ 275 h 344"/>
                <a:gd name="T18" fmla="*/ 136 w 138"/>
                <a:gd name="T19" fmla="*/ 294 h 344"/>
                <a:gd name="T20" fmla="*/ 129 w 138"/>
                <a:gd name="T21" fmla="*/ 310 h 344"/>
                <a:gd name="T22" fmla="*/ 118 w 138"/>
                <a:gd name="T23" fmla="*/ 325 h 344"/>
                <a:gd name="T24" fmla="*/ 104 w 138"/>
                <a:gd name="T25" fmla="*/ 335 h 344"/>
                <a:gd name="T26" fmla="*/ 87 w 138"/>
                <a:gd name="T27" fmla="*/ 342 h 344"/>
                <a:gd name="T28" fmla="*/ 69 w 138"/>
                <a:gd name="T29" fmla="*/ 344 h 344"/>
                <a:gd name="T30" fmla="*/ 51 w 138"/>
                <a:gd name="T31" fmla="*/ 342 h 344"/>
                <a:gd name="T32" fmla="*/ 34 w 138"/>
                <a:gd name="T33" fmla="*/ 335 h 344"/>
                <a:gd name="T34" fmla="*/ 20 w 138"/>
                <a:gd name="T35" fmla="*/ 325 h 344"/>
                <a:gd name="T36" fmla="*/ 9 w 138"/>
                <a:gd name="T37" fmla="*/ 310 h 344"/>
                <a:gd name="T38" fmla="*/ 2 w 138"/>
                <a:gd name="T39" fmla="*/ 294 h 344"/>
                <a:gd name="T40" fmla="*/ 0 w 138"/>
                <a:gd name="T41" fmla="*/ 275 h 344"/>
                <a:gd name="T42" fmla="*/ 0 w 138"/>
                <a:gd name="T43" fmla="*/ 69 h 344"/>
                <a:gd name="T44" fmla="*/ 2 w 138"/>
                <a:gd name="T45" fmla="*/ 51 h 344"/>
                <a:gd name="T46" fmla="*/ 9 w 138"/>
                <a:gd name="T47" fmla="*/ 34 h 344"/>
                <a:gd name="T48" fmla="*/ 20 w 138"/>
                <a:gd name="T49" fmla="*/ 21 h 344"/>
                <a:gd name="T50" fmla="*/ 34 w 138"/>
                <a:gd name="T51" fmla="*/ 9 h 344"/>
                <a:gd name="T52" fmla="*/ 51 w 138"/>
                <a:gd name="T53" fmla="*/ 3 h 344"/>
                <a:gd name="T54" fmla="*/ 69 w 138"/>
                <a:gd name="T55" fmla="*/ 0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38" h="344">
                  <a:moveTo>
                    <a:pt x="69" y="0"/>
                  </a:moveTo>
                  <a:lnTo>
                    <a:pt x="69" y="0"/>
                  </a:lnTo>
                  <a:lnTo>
                    <a:pt x="87" y="3"/>
                  </a:lnTo>
                  <a:lnTo>
                    <a:pt x="104" y="9"/>
                  </a:lnTo>
                  <a:lnTo>
                    <a:pt x="118" y="21"/>
                  </a:lnTo>
                  <a:lnTo>
                    <a:pt x="129" y="34"/>
                  </a:lnTo>
                  <a:lnTo>
                    <a:pt x="136" y="51"/>
                  </a:lnTo>
                  <a:lnTo>
                    <a:pt x="138" y="69"/>
                  </a:lnTo>
                  <a:lnTo>
                    <a:pt x="138" y="275"/>
                  </a:lnTo>
                  <a:lnTo>
                    <a:pt x="136" y="294"/>
                  </a:lnTo>
                  <a:lnTo>
                    <a:pt x="129" y="310"/>
                  </a:lnTo>
                  <a:lnTo>
                    <a:pt x="118" y="325"/>
                  </a:lnTo>
                  <a:lnTo>
                    <a:pt x="104" y="335"/>
                  </a:lnTo>
                  <a:lnTo>
                    <a:pt x="87" y="342"/>
                  </a:lnTo>
                  <a:lnTo>
                    <a:pt x="69" y="344"/>
                  </a:lnTo>
                  <a:lnTo>
                    <a:pt x="51" y="342"/>
                  </a:lnTo>
                  <a:lnTo>
                    <a:pt x="34" y="335"/>
                  </a:lnTo>
                  <a:lnTo>
                    <a:pt x="20" y="325"/>
                  </a:lnTo>
                  <a:lnTo>
                    <a:pt x="9" y="310"/>
                  </a:lnTo>
                  <a:lnTo>
                    <a:pt x="2" y="294"/>
                  </a:lnTo>
                  <a:lnTo>
                    <a:pt x="0" y="275"/>
                  </a:lnTo>
                  <a:lnTo>
                    <a:pt x="0" y="69"/>
                  </a:lnTo>
                  <a:lnTo>
                    <a:pt x="2" y="51"/>
                  </a:lnTo>
                  <a:lnTo>
                    <a:pt x="9" y="34"/>
                  </a:lnTo>
                  <a:lnTo>
                    <a:pt x="20" y="21"/>
                  </a:lnTo>
                  <a:lnTo>
                    <a:pt x="34" y="9"/>
                  </a:lnTo>
                  <a:lnTo>
                    <a:pt x="51" y="3"/>
                  </a:lnTo>
                  <a:lnTo>
                    <a:pt x="6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4" name="Freeform 35">
              <a:extLst>
                <a:ext uri="{FF2B5EF4-FFF2-40B4-BE49-F238E27FC236}">
                  <a16:creationId xmlns:a16="http://schemas.microsoft.com/office/drawing/2014/main" id="{FF251A13-81F9-9066-D296-5C9854042EE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9500" y="1622425"/>
              <a:ext cx="53975" cy="71437"/>
            </a:xfrm>
            <a:custGeom>
              <a:avLst/>
              <a:gdLst>
                <a:gd name="T0" fmla="*/ 69 w 243"/>
                <a:gd name="T1" fmla="*/ 0 h 317"/>
                <a:gd name="T2" fmla="*/ 87 w 243"/>
                <a:gd name="T3" fmla="*/ 2 h 317"/>
                <a:gd name="T4" fmla="*/ 103 w 243"/>
                <a:gd name="T5" fmla="*/ 9 h 317"/>
                <a:gd name="T6" fmla="*/ 118 w 243"/>
                <a:gd name="T7" fmla="*/ 20 h 317"/>
                <a:gd name="T8" fmla="*/ 129 w 243"/>
                <a:gd name="T9" fmla="*/ 34 h 317"/>
                <a:gd name="T10" fmla="*/ 233 w 243"/>
                <a:gd name="T11" fmla="*/ 214 h 317"/>
                <a:gd name="T12" fmla="*/ 240 w 243"/>
                <a:gd name="T13" fmla="*/ 230 h 317"/>
                <a:gd name="T14" fmla="*/ 243 w 243"/>
                <a:gd name="T15" fmla="*/ 248 h 317"/>
                <a:gd name="T16" fmla="*/ 240 w 243"/>
                <a:gd name="T17" fmla="*/ 265 h 317"/>
                <a:gd name="T18" fmla="*/ 233 w 243"/>
                <a:gd name="T19" fmla="*/ 282 h 317"/>
                <a:gd name="T20" fmla="*/ 223 w 243"/>
                <a:gd name="T21" fmla="*/ 297 h 317"/>
                <a:gd name="T22" fmla="*/ 209 w 243"/>
                <a:gd name="T23" fmla="*/ 308 h 317"/>
                <a:gd name="T24" fmla="*/ 191 w 243"/>
                <a:gd name="T25" fmla="*/ 315 h 317"/>
                <a:gd name="T26" fmla="*/ 173 w 243"/>
                <a:gd name="T27" fmla="*/ 317 h 317"/>
                <a:gd name="T28" fmla="*/ 155 w 243"/>
                <a:gd name="T29" fmla="*/ 315 h 317"/>
                <a:gd name="T30" fmla="*/ 139 w 243"/>
                <a:gd name="T31" fmla="*/ 308 h 317"/>
                <a:gd name="T32" fmla="*/ 125 w 243"/>
                <a:gd name="T33" fmla="*/ 297 h 317"/>
                <a:gd name="T34" fmla="*/ 113 w 243"/>
                <a:gd name="T35" fmla="*/ 282 h 317"/>
                <a:gd name="T36" fmla="*/ 9 w 243"/>
                <a:gd name="T37" fmla="*/ 103 h 317"/>
                <a:gd name="T38" fmla="*/ 2 w 243"/>
                <a:gd name="T39" fmla="*/ 86 h 317"/>
                <a:gd name="T40" fmla="*/ 0 w 243"/>
                <a:gd name="T41" fmla="*/ 68 h 317"/>
                <a:gd name="T42" fmla="*/ 2 w 243"/>
                <a:gd name="T43" fmla="*/ 51 h 317"/>
                <a:gd name="T44" fmla="*/ 9 w 243"/>
                <a:gd name="T45" fmla="*/ 34 h 317"/>
                <a:gd name="T46" fmla="*/ 20 w 243"/>
                <a:gd name="T47" fmla="*/ 21 h 317"/>
                <a:gd name="T48" fmla="*/ 34 w 243"/>
                <a:gd name="T49" fmla="*/ 10 h 317"/>
                <a:gd name="T50" fmla="*/ 52 w 243"/>
                <a:gd name="T51" fmla="*/ 2 h 317"/>
                <a:gd name="T52" fmla="*/ 69 w 243"/>
                <a:gd name="T53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43" h="317">
                  <a:moveTo>
                    <a:pt x="69" y="0"/>
                  </a:moveTo>
                  <a:lnTo>
                    <a:pt x="87" y="2"/>
                  </a:lnTo>
                  <a:lnTo>
                    <a:pt x="103" y="9"/>
                  </a:lnTo>
                  <a:lnTo>
                    <a:pt x="118" y="20"/>
                  </a:lnTo>
                  <a:lnTo>
                    <a:pt x="129" y="34"/>
                  </a:lnTo>
                  <a:lnTo>
                    <a:pt x="233" y="214"/>
                  </a:lnTo>
                  <a:lnTo>
                    <a:pt x="240" y="230"/>
                  </a:lnTo>
                  <a:lnTo>
                    <a:pt x="243" y="248"/>
                  </a:lnTo>
                  <a:lnTo>
                    <a:pt x="240" y="265"/>
                  </a:lnTo>
                  <a:lnTo>
                    <a:pt x="233" y="282"/>
                  </a:lnTo>
                  <a:lnTo>
                    <a:pt x="223" y="297"/>
                  </a:lnTo>
                  <a:lnTo>
                    <a:pt x="209" y="308"/>
                  </a:lnTo>
                  <a:lnTo>
                    <a:pt x="191" y="315"/>
                  </a:lnTo>
                  <a:lnTo>
                    <a:pt x="173" y="317"/>
                  </a:lnTo>
                  <a:lnTo>
                    <a:pt x="155" y="315"/>
                  </a:lnTo>
                  <a:lnTo>
                    <a:pt x="139" y="308"/>
                  </a:lnTo>
                  <a:lnTo>
                    <a:pt x="125" y="297"/>
                  </a:lnTo>
                  <a:lnTo>
                    <a:pt x="113" y="282"/>
                  </a:lnTo>
                  <a:lnTo>
                    <a:pt x="9" y="103"/>
                  </a:lnTo>
                  <a:lnTo>
                    <a:pt x="2" y="86"/>
                  </a:lnTo>
                  <a:lnTo>
                    <a:pt x="0" y="68"/>
                  </a:lnTo>
                  <a:lnTo>
                    <a:pt x="2" y="51"/>
                  </a:lnTo>
                  <a:lnTo>
                    <a:pt x="9" y="34"/>
                  </a:lnTo>
                  <a:lnTo>
                    <a:pt x="20" y="21"/>
                  </a:lnTo>
                  <a:lnTo>
                    <a:pt x="34" y="10"/>
                  </a:lnTo>
                  <a:lnTo>
                    <a:pt x="52" y="2"/>
                  </a:lnTo>
                  <a:lnTo>
                    <a:pt x="6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5" name="Freeform 36">
              <a:extLst>
                <a:ext uri="{FF2B5EF4-FFF2-40B4-BE49-F238E27FC236}">
                  <a16:creationId xmlns:a16="http://schemas.microsoft.com/office/drawing/2014/main" id="{F72BB79A-6A8F-3F71-EE18-ED05D8A8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9325" y="1751013"/>
              <a:ext cx="71438" cy="55562"/>
            </a:xfrm>
            <a:custGeom>
              <a:avLst/>
              <a:gdLst>
                <a:gd name="T0" fmla="*/ 69 w 319"/>
                <a:gd name="T1" fmla="*/ 0 h 241"/>
                <a:gd name="T2" fmla="*/ 86 w 319"/>
                <a:gd name="T3" fmla="*/ 3 h 241"/>
                <a:gd name="T4" fmla="*/ 104 w 319"/>
                <a:gd name="T5" fmla="*/ 9 h 241"/>
                <a:gd name="T6" fmla="*/ 285 w 319"/>
                <a:gd name="T7" fmla="*/ 112 h 241"/>
                <a:gd name="T8" fmla="*/ 299 w 319"/>
                <a:gd name="T9" fmla="*/ 124 h 241"/>
                <a:gd name="T10" fmla="*/ 310 w 319"/>
                <a:gd name="T11" fmla="*/ 138 h 241"/>
                <a:gd name="T12" fmla="*/ 316 w 319"/>
                <a:gd name="T13" fmla="*/ 155 h 241"/>
                <a:gd name="T14" fmla="*/ 319 w 319"/>
                <a:gd name="T15" fmla="*/ 172 h 241"/>
                <a:gd name="T16" fmla="*/ 316 w 319"/>
                <a:gd name="T17" fmla="*/ 190 h 241"/>
                <a:gd name="T18" fmla="*/ 310 w 319"/>
                <a:gd name="T19" fmla="*/ 206 h 241"/>
                <a:gd name="T20" fmla="*/ 298 w 319"/>
                <a:gd name="T21" fmla="*/ 221 h 241"/>
                <a:gd name="T22" fmla="*/ 283 w 319"/>
                <a:gd name="T23" fmla="*/ 232 h 241"/>
                <a:gd name="T24" fmla="*/ 266 w 319"/>
                <a:gd name="T25" fmla="*/ 239 h 241"/>
                <a:gd name="T26" fmla="*/ 249 w 319"/>
                <a:gd name="T27" fmla="*/ 241 h 241"/>
                <a:gd name="T28" fmla="*/ 231 w 319"/>
                <a:gd name="T29" fmla="*/ 239 h 241"/>
                <a:gd name="T30" fmla="*/ 214 w 319"/>
                <a:gd name="T31" fmla="*/ 231 h 241"/>
                <a:gd name="T32" fmla="*/ 34 w 319"/>
                <a:gd name="T33" fmla="*/ 129 h 241"/>
                <a:gd name="T34" fmla="*/ 19 w 319"/>
                <a:gd name="T35" fmla="*/ 118 h 241"/>
                <a:gd name="T36" fmla="*/ 9 w 319"/>
                <a:gd name="T37" fmla="*/ 103 h 241"/>
                <a:gd name="T38" fmla="*/ 2 w 319"/>
                <a:gd name="T39" fmla="*/ 87 h 241"/>
                <a:gd name="T40" fmla="*/ 0 w 319"/>
                <a:gd name="T41" fmla="*/ 69 h 241"/>
                <a:gd name="T42" fmla="*/ 2 w 319"/>
                <a:gd name="T43" fmla="*/ 51 h 241"/>
                <a:gd name="T44" fmla="*/ 9 w 319"/>
                <a:gd name="T45" fmla="*/ 34 h 241"/>
                <a:gd name="T46" fmla="*/ 20 w 319"/>
                <a:gd name="T47" fmla="*/ 20 h 241"/>
                <a:gd name="T48" fmla="*/ 35 w 319"/>
                <a:gd name="T49" fmla="*/ 9 h 241"/>
                <a:gd name="T50" fmla="*/ 51 w 319"/>
                <a:gd name="T51" fmla="*/ 3 h 241"/>
                <a:gd name="T52" fmla="*/ 69 w 319"/>
                <a:gd name="T53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19" h="241">
                  <a:moveTo>
                    <a:pt x="69" y="0"/>
                  </a:moveTo>
                  <a:lnTo>
                    <a:pt x="86" y="3"/>
                  </a:lnTo>
                  <a:lnTo>
                    <a:pt x="104" y="9"/>
                  </a:lnTo>
                  <a:lnTo>
                    <a:pt x="285" y="112"/>
                  </a:lnTo>
                  <a:lnTo>
                    <a:pt x="299" y="124"/>
                  </a:lnTo>
                  <a:lnTo>
                    <a:pt x="310" y="138"/>
                  </a:lnTo>
                  <a:lnTo>
                    <a:pt x="316" y="155"/>
                  </a:lnTo>
                  <a:lnTo>
                    <a:pt x="319" y="172"/>
                  </a:lnTo>
                  <a:lnTo>
                    <a:pt x="316" y="190"/>
                  </a:lnTo>
                  <a:lnTo>
                    <a:pt x="310" y="206"/>
                  </a:lnTo>
                  <a:lnTo>
                    <a:pt x="298" y="221"/>
                  </a:lnTo>
                  <a:lnTo>
                    <a:pt x="283" y="232"/>
                  </a:lnTo>
                  <a:lnTo>
                    <a:pt x="266" y="239"/>
                  </a:lnTo>
                  <a:lnTo>
                    <a:pt x="249" y="241"/>
                  </a:lnTo>
                  <a:lnTo>
                    <a:pt x="231" y="239"/>
                  </a:lnTo>
                  <a:lnTo>
                    <a:pt x="214" y="231"/>
                  </a:lnTo>
                  <a:lnTo>
                    <a:pt x="34" y="129"/>
                  </a:lnTo>
                  <a:lnTo>
                    <a:pt x="19" y="118"/>
                  </a:lnTo>
                  <a:lnTo>
                    <a:pt x="9" y="103"/>
                  </a:lnTo>
                  <a:lnTo>
                    <a:pt x="2" y="87"/>
                  </a:lnTo>
                  <a:lnTo>
                    <a:pt x="0" y="69"/>
                  </a:lnTo>
                  <a:lnTo>
                    <a:pt x="2" y="51"/>
                  </a:lnTo>
                  <a:lnTo>
                    <a:pt x="9" y="34"/>
                  </a:lnTo>
                  <a:lnTo>
                    <a:pt x="20" y="20"/>
                  </a:lnTo>
                  <a:lnTo>
                    <a:pt x="35" y="9"/>
                  </a:lnTo>
                  <a:lnTo>
                    <a:pt x="51" y="3"/>
                  </a:lnTo>
                  <a:lnTo>
                    <a:pt x="6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6" name="Freeform 37">
              <a:extLst>
                <a:ext uri="{FF2B5EF4-FFF2-40B4-BE49-F238E27FC236}">
                  <a16:creationId xmlns:a16="http://schemas.microsoft.com/office/drawing/2014/main" id="{7009C383-13CD-56A8-F437-7AA318AF1D9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1700" y="1927225"/>
              <a:ext cx="77788" cy="31750"/>
            </a:xfrm>
            <a:custGeom>
              <a:avLst/>
              <a:gdLst>
                <a:gd name="T0" fmla="*/ 69 w 347"/>
                <a:gd name="T1" fmla="*/ 0 h 139"/>
                <a:gd name="T2" fmla="*/ 278 w 347"/>
                <a:gd name="T3" fmla="*/ 0 h 139"/>
                <a:gd name="T4" fmla="*/ 296 w 347"/>
                <a:gd name="T5" fmla="*/ 4 h 139"/>
                <a:gd name="T6" fmla="*/ 313 w 347"/>
                <a:gd name="T7" fmla="*/ 10 h 139"/>
                <a:gd name="T8" fmla="*/ 327 w 347"/>
                <a:gd name="T9" fmla="*/ 21 h 139"/>
                <a:gd name="T10" fmla="*/ 338 w 347"/>
                <a:gd name="T11" fmla="*/ 35 h 139"/>
                <a:gd name="T12" fmla="*/ 345 w 347"/>
                <a:gd name="T13" fmla="*/ 51 h 139"/>
                <a:gd name="T14" fmla="*/ 347 w 347"/>
                <a:gd name="T15" fmla="*/ 70 h 139"/>
                <a:gd name="T16" fmla="*/ 345 w 347"/>
                <a:gd name="T17" fmla="*/ 88 h 139"/>
                <a:gd name="T18" fmla="*/ 338 w 347"/>
                <a:gd name="T19" fmla="*/ 104 h 139"/>
                <a:gd name="T20" fmla="*/ 327 w 347"/>
                <a:gd name="T21" fmla="*/ 119 h 139"/>
                <a:gd name="T22" fmla="*/ 313 w 347"/>
                <a:gd name="T23" fmla="*/ 129 h 139"/>
                <a:gd name="T24" fmla="*/ 296 w 347"/>
                <a:gd name="T25" fmla="*/ 137 h 139"/>
                <a:gd name="T26" fmla="*/ 278 w 347"/>
                <a:gd name="T27" fmla="*/ 139 h 139"/>
                <a:gd name="T28" fmla="*/ 69 w 347"/>
                <a:gd name="T29" fmla="*/ 139 h 139"/>
                <a:gd name="T30" fmla="*/ 51 w 347"/>
                <a:gd name="T31" fmla="*/ 137 h 139"/>
                <a:gd name="T32" fmla="*/ 35 w 347"/>
                <a:gd name="T33" fmla="*/ 129 h 139"/>
                <a:gd name="T34" fmla="*/ 20 w 347"/>
                <a:gd name="T35" fmla="*/ 119 h 139"/>
                <a:gd name="T36" fmla="*/ 10 w 347"/>
                <a:gd name="T37" fmla="*/ 104 h 139"/>
                <a:gd name="T38" fmla="*/ 2 w 347"/>
                <a:gd name="T39" fmla="*/ 88 h 139"/>
                <a:gd name="T40" fmla="*/ 0 w 347"/>
                <a:gd name="T41" fmla="*/ 70 h 139"/>
                <a:gd name="T42" fmla="*/ 2 w 347"/>
                <a:gd name="T43" fmla="*/ 51 h 139"/>
                <a:gd name="T44" fmla="*/ 10 w 347"/>
                <a:gd name="T45" fmla="*/ 35 h 139"/>
                <a:gd name="T46" fmla="*/ 20 w 347"/>
                <a:gd name="T47" fmla="*/ 21 h 139"/>
                <a:gd name="T48" fmla="*/ 35 w 347"/>
                <a:gd name="T49" fmla="*/ 10 h 139"/>
                <a:gd name="T50" fmla="*/ 51 w 347"/>
                <a:gd name="T51" fmla="*/ 4 h 139"/>
                <a:gd name="T52" fmla="*/ 69 w 347"/>
                <a:gd name="T53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7" h="139">
                  <a:moveTo>
                    <a:pt x="69" y="0"/>
                  </a:moveTo>
                  <a:lnTo>
                    <a:pt x="278" y="0"/>
                  </a:lnTo>
                  <a:lnTo>
                    <a:pt x="296" y="4"/>
                  </a:lnTo>
                  <a:lnTo>
                    <a:pt x="313" y="10"/>
                  </a:lnTo>
                  <a:lnTo>
                    <a:pt x="327" y="21"/>
                  </a:lnTo>
                  <a:lnTo>
                    <a:pt x="338" y="35"/>
                  </a:lnTo>
                  <a:lnTo>
                    <a:pt x="345" y="51"/>
                  </a:lnTo>
                  <a:lnTo>
                    <a:pt x="347" y="70"/>
                  </a:lnTo>
                  <a:lnTo>
                    <a:pt x="345" y="88"/>
                  </a:lnTo>
                  <a:lnTo>
                    <a:pt x="338" y="104"/>
                  </a:lnTo>
                  <a:lnTo>
                    <a:pt x="327" y="119"/>
                  </a:lnTo>
                  <a:lnTo>
                    <a:pt x="313" y="129"/>
                  </a:lnTo>
                  <a:lnTo>
                    <a:pt x="296" y="137"/>
                  </a:lnTo>
                  <a:lnTo>
                    <a:pt x="278" y="139"/>
                  </a:lnTo>
                  <a:lnTo>
                    <a:pt x="69" y="139"/>
                  </a:lnTo>
                  <a:lnTo>
                    <a:pt x="51" y="137"/>
                  </a:lnTo>
                  <a:lnTo>
                    <a:pt x="35" y="129"/>
                  </a:lnTo>
                  <a:lnTo>
                    <a:pt x="20" y="119"/>
                  </a:lnTo>
                  <a:lnTo>
                    <a:pt x="10" y="104"/>
                  </a:lnTo>
                  <a:lnTo>
                    <a:pt x="2" y="88"/>
                  </a:lnTo>
                  <a:lnTo>
                    <a:pt x="0" y="70"/>
                  </a:lnTo>
                  <a:lnTo>
                    <a:pt x="2" y="51"/>
                  </a:lnTo>
                  <a:lnTo>
                    <a:pt x="10" y="35"/>
                  </a:lnTo>
                  <a:lnTo>
                    <a:pt x="20" y="21"/>
                  </a:lnTo>
                  <a:lnTo>
                    <a:pt x="35" y="10"/>
                  </a:lnTo>
                  <a:lnTo>
                    <a:pt x="51" y="4"/>
                  </a:lnTo>
                  <a:lnTo>
                    <a:pt x="6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7" name="Freeform 38">
              <a:extLst>
                <a:ext uri="{FF2B5EF4-FFF2-40B4-BE49-F238E27FC236}">
                  <a16:creationId xmlns:a16="http://schemas.microsoft.com/office/drawing/2014/main" id="{4DB9C15A-06C7-C6C5-EAC5-8458150078DA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9325" y="2079625"/>
              <a:ext cx="71438" cy="55562"/>
            </a:xfrm>
            <a:custGeom>
              <a:avLst/>
              <a:gdLst>
                <a:gd name="T0" fmla="*/ 249 w 319"/>
                <a:gd name="T1" fmla="*/ 0 h 242"/>
                <a:gd name="T2" fmla="*/ 268 w 319"/>
                <a:gd name="T3" fmla="*/ 3 h 242"/>
                <a:gd name="T4" fmla="*/ 283 w 319"/>
                <a:gd name="T5" fmla="*/ 9 h 242"/>
                <a:gd name="T6" fmla="*/ 298 w 319"/>
                <a:gd name="T7" fmla="*/ 20 h 242"/>
                <a:gd name="T8" fmla="*/ 310 w 319"/>
                <a:gd name="T9" fmla="*/ 35 h 242"/>
                <a:gd name="T10" fmla="*/ 316 w 319"/>
                <a:gd name="T11" fmla="*/ 52 h 242"/>
                <a:gd name="T12" fmla="*/ 319 w 319"/>
                <a:gd name="T13" fmla="*/ 70 h 242"/>
                <a:gd name="T14" fmla="*/ 316 w 319"/>
                <a:gd name="T15" fmla="*/ 86 h 242"/>
                <a:gd name="T16" fmla="*/ 310 w 319"/>
                <a:gd name="T17" fmla="*/ 103 h 242"/>
                <a:gd name="T18" fmla="*/ 298 w 319"/>
                <a:gd name="T19" fmla="*/ 118 h 242"/>
                <a:gd name="T20" fmla="*/ 285 w 319"/>
                <a:gd name="T21" fmla="*/ 129 h 242"/>
                <a:gd name="T22" fmla="*/ 104 w 319"/>
                <a:gd name="T23" fmla="*/ 232 h 242"/>
                <a:gd name="T24" fmla="*/ 87 w 319"/>
                <a:gd name="T25" fmla="*/ 239 h 242"/>
                <a:gd name="T26" fmla="*/ 69 w 319"/>
                <a:gd name="T27" fmla="*/ 242 h 242"/>
                <a:gd name="T28" fmla="*/ 51 w 319"/>
                <a:gd name="T29" fmla="*/ 239 h 242"/>
                <a:gd name="T30" fmla="*/ 35 w 319"/>
                <a:gd name="T31" fmla="*/ 233 h 242"/>
                <a:gd name="T32" fmla="*/ 20 w 319"/>
                <a:gd name="T33" fmla="*/ 222 h 242"/>
                <a:gd name="T34" fmla="*/ 9 w 319"/>
                <a:gd name="T35" fmla="*/ 207 h 242"/>
                <a:gd name="T36" fmla="*/ 2 w 319"/>
                <a:gd name="T37" fmla="*/ 190 h 242"/>
                <a:gd name="T38" fmla="*/ 0 w 319"/>
                <a:gd name="T39" fmla="*/ 172 h 242"/>
                <a:gd name="T40" fmla="*/ 2 w 319"/>
                <a:gd name="T41" fmla="*/ 155 h 242"/>
                <a:gd name="T42" fmla="*/ 9 w 319"/>
                <a:gd name="T43" fmla="*/ 138 h 242"/>
                <a:gd name="T44" fmla="*/ 19 w 319"/>
                <a:gd name="T45" fmla="*/ 125 h 242"/>
                <a:gd name="T46" fmla="*/ 34 w 319"/>
                <a:gd name="T47" fmla="*/ 114 h 242"/>
                <a:gd name="T48" fmla="*/ 214 w 319"/>
                <a:gd name="T49" fmla="*/ 10 h 242"/>
                <a:gd name="T50" fmla="*/ 232 w 319"/>
                <a:gd name="T51" fmla="*/ 2 h 242"/>
                <a:gd name="T52" fmla="*/ 249 w 319"/>
                <a:gd name="T5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19" h="242">
                  <a:moveTo>
                    <a:pt x="249" y="0"/>
                  </a:moveTo>
                  <a:lnTo>
                    <a:pt x="268" y="3"/>
                  </a:lnTo>
                  <a:lnTo>
                    <a:pt x="283" y="9"/>
                  </a:lnTo>
                  <a:lnTo>
                    <a:pt x="298" y="20"/>
                  </a:lnTo>
                  <a:lnTo>
                    <a:pt x="310" y="35"/>
                  </a:lnTo>
                  <a:lnTo>
                    <a:pt x="316" y="52"/>
                  </a:lnTo>
                  <a:lnTo>
                    <a:pt x="319" y="70"/>
                  </a:lnTo>
                  <a:lnTo>
                    <a:pt x="316" y="86"/>
                  </a:lnTo>
                  <a:lnTo>
                    <a:pt x="310" y="103"/>
                  </a:lnTo>
                  <a:lnTo>
                    <a:pt x="298" y="118"/>
                  </a:lnTo>
                  <a:lnTo>
                    <a:pt x="285" y="129"/>
                  </a:lnTo>
                  <a:lnTo>
                    <a:pt x="104" y="232"/>
                  </a:lnTo>
                  <a:lnTo>
                    <a:pt x="87" y="239"/>
                  </a:lnTo>
                  <a:lnTo>
                    <a:pt x="69" y="242"/>
                  </a:lnTo>
                  <a:lnTo>
                    <a:pt x="51" y="239"/>
                  </a:lnTo>
                  <a:lnTo>
                    <a:pt x="35" y="233"/>
                  </a:lnTo>
                  <a:lnTo>
                    <a:pt x="20" y="222"/>
                  </a:lnTo>
                  <a:lnTo>
                    <a:pt x="9" y="207"/>
                  </a:lnTo>
                  <a:lnTo>
                    <a:pt x="2" y="190"/>
                  </a:lnTo>
                  <a:lnTo>
                    <a:pt x="0" y="172"/>
                  </a:lnTo>
                  <a:lnTo>
                    <a:pt x="2" y="155"/>
                  </a:lnTo>
                  <a:lnTo>
                    <a:pt x="9" y="138"/>
                  </a:lnTo>
                  <a:lnTo>
                    <a:pt x="19" y="125"/>
                  </a:lnTo>
                  <a:lnTo>
                    <a:pt x="34" y="114"/>
                  </a:lnTo>
                  <a:lnTo>
                    <a:pt x="214" y="10"/>
                  </a:lnTo>
                  <a:lnTo>
                    <a:pt x="232" y="2"/>
                  </a:lnTo>
                  <a:lnTo>
                    <a:pt x="2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8" name="Freeform 39">
              <a:extLst>
                <a:ext uri="{FF2B5EF4-FFF2-40B4-BE49-F238E27FC236}">
                  <a16:creationId xmlns:a16="http://schemas.microsoft.com/office/drawing/2014/main" id="{F8E59A0A-D3D4-B8FD-C4A0-E5E03907022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413" y="2079625"/>
              <a:ext cx="71438" cy="55562"/>
            </a:xfrm>
            <a:custGeom>
              <a:avLst/>
              <a:gdLst>
                <a:gd name="T0" fmla="*/ 69 w 319"/>
                <a:gd name="T1" fmla="*/ 0 h 242"/>
                <a:gd name="T2" fmla="*/ 87 w 319"/>
                <a:gd name="T3" fmla="*/ 2 h 242"/>
                <a:gd name="T4" fmla="*/ 104 w 319"/>
                <a:gd name="T5" fmla="*/ 10 h 242"/>
                <a:gd name="T6" fmla="*/ 285 w 319"/>
                <a:gd name="T7" fmla="*/ 114 h 242"/>
                <a:gd name="T8" fmla="*/ 299 w 319"/>
                <a:gd name="T9" fmla="*/ 125 h 242"/>
                <a:gd name="T10" fmla="*/ 310 w 319"/>
                <a:gd name="T11" fmla="*/ 138 h 242"/>
                <a:gd name="T12" fmla="*/ 316 w 319"/>
                <a:gd name="T13" fmla="*/ 155 h 242"/>
                <a:gd name="T14" fmla="*/ 319 w 319"/>
                <a:gd name="T15" fmla="*/ 172 h 242"/>
                <a:gd name="T16" fmla="*/ 316 w 319"/>
                <a:gd name="T17" fmla="*/ 190 h 242"/>
                <a:gd name="T18" fmla="*/ 310 w 319"/>
                <a:gd name="T19" fmla="*/ 207 h 242"/>
                <a:gd name="T20" fmla="*/ 298 w 319"/>
                <a:gd name="T21" fmla="*/ 222 h 242"/>
                <a:gd name="T22" fmla="*/ 284 w 319"/>
                <a:gd name="T23" fmla="*/ 233 h 242"/>
                <a:gd name="T24" fmla="*/ 268 w 319"/>
                <a:gd name="T25" fmla="*/ 239 h 242"/>
                <a:gd name="T26" fmla="*/ 250 w 319"/>
                <a:gd name="T27" fmla="*/ 242 h 242"/>
                <a:gd name="T28" fmla="*/ 231 w 319"/>
                <a:gd name="T29" fmla="*/ 239 h 242"/>
                <a:gd name="T30" fmla="*/ 214 w 319"/>
                <a:gd name="T31" fmla="*/ 232 h 242"/>
                <a:gd name="T32" fmla="*/ 34 w 319"/>
                <a:gd name="T33" fmla="*/ 129 h 242"/>
                <a:gd name="T34" fmla="*/ 20 w 319"/>
                <a:gd name="T35" fmla="*/ 118 h 242"/>
                <a:gd name="T36" fmla="*/ 9 w 319"/>
                <a:gd name="T37" fmla="*/ 103 h 242"/>
                <a:gd name="T38" fmla="*/ 2 w 319"/>
                <a:gd name="T39" fmla="*/ 86 h 242"/>
                <a:gd name="T40" fmla="*/ 0 w 319"/>
                <a:gd name="T41" fmla="*/ 70 h 242"/>
                <a:gd name="T42" fmla="*/ 2 w 319"/>
                <a:gd name="T43" fmla="*/ 52 h 242"/>
                <a:gd name="T44" fmla="*/ 9 w 319"/>
                <a:gd name="T45" fmla="*/ 35 h 242"/>
                <a:gd name="T46" fmla="*/ 20 w 319"/>
                <a:gd name="T47" fmla="*/ 20 h 242"/>
                <a:gd name="T48" fmla="*/ 35 w 319"/>
                <a:gd name="T49" fmla="*/ 9 h 242"/>
                <a:gd name="T50" fmla="*/ 51 w 319"/>
                <a:gd name="T51" fmla="*/ 3 h 242"/>
                <a:gd name="T52" fmla="*/ 69 w 319"/>
                <a:gd name="T5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19" h="242">
                  <a:moveTo>
                    <a:pt x="69" y="0"/>
                  </a:moveTo>
                  <a:lnTo>
                    <a:pt x="87" y="2"/>
                  </a:lnTo>
                  <a:lnTo>
                    <a:pt x="104" y="10"/>
                  </a:lnTo>
                  <a:lnTo>
                    <a:pt x="285" y="114"/>
                  </a:lnTo>
                  <a:lnTo>
                    <a:pt x="299" y="125"/>
                  </a:lnTo>
                  <a:lnTo>
                    <a:pt x="310" y="138"/>
                  </a:lnTo>
                  <a:lnTo>
                    <a:pt x="316" y="155"/>
                  </a:lnTo>
                  <a:lnTo>
                    <a:pt x="319" y="172"/>
                  </a:lnTo>
                  <a:lnTo>
                    <a:pt x="316" y="190"/>
                  </a:lnTo>
                  <a:lnTo>
                    <a:pt x="310" y="207"/>
                  </a:lnTo>
                  <a:lnTo>
                    <a:pt x="298" y="222"/>
                  </a:lnTo>
                  <a:lnTo>
                    <a:pt x="284" y="233"/>
                  </a:lnTo>
                  <a:lnTo>
                    <a:pt x="268" y="239"/>
                  </a:lnTo>
                  <a:lnTo>
                    <a:pt x="250" y="242"/>
                  </a:lnTo>
                  <a:lnTo>
                    <a:pt x="231" y="239"/>
                  </a:lnTo>
                  <a:lnTo>
                    <a:pt x="214" y="232"/>
                  </a:lnTo>
                  <a:lnTo>
                    <a:pt x="34" y="129"/>
                  </a:lnTo>
                  <a:lnTo>
                    <a:pt x="20" y="118"/>
                  </a:lnTo>
                  <a:lnTo>
                    <a:pt x="9" y="103"/>
                  </a:lnTo>
                  <a:lnTo>
                    <a:pt x="2" y="86"/>
                  </a:lnTo>
                  <a:lnTo>
                    <a:pt x="0" y="70"/>
                  </a:lnTo>
                  <a:lnTo>
                    <a:pt x="2" y="52"/>
                  </a:lnTo>
                  <a:lnTo>
                    <a:pt x="9" y="35"/>
                  </a:lnTo>
                  <a:lnTo>
                    <a:pt x="20" y="20"/>
                  </a:lnTo>
                  <a:lnTo>
                    <a:pt x="35" y="9"/>
                  </a:lnTo>
                  <a:lnTo>
                    <a:pt x="51" y="3"/>
                  </a:lnTo>
                  <a:lnTo>
                    <a:pt x="6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9" name="Freeform 40">
              <a:extLst>
                <a:ext uri="{FF2B5EF4-FFF2-40B4-BE49-F238E27FC236}">
                  <a16:creationId xmlns:a16="http://schemas.microsoft.com/office/drawing/2014/main" id="{F8EB92C8-EB38-F658-F604-072A7D698C0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3688" y="1927225"/>
              <a:ext cx="77788" cy="31750"/>
            </a:xfrm>
            <a:custGeom>
              <a:avLst/>
              <a:gdLst>
                <a:gd name="T0" fmla="*/ 70 w 348"/>
                <a:gd name="T1" fmla="*/ 0 h 139"/>
                <a:gd name="T2" fmla="*/ 278 w 348"/>
                <a:gd name="T3" fmla="*/ 0 h 139"/>
                <a:gd name="T4" fmla="*/ 297 w 348"/>
                <a:gd name="T5" fmla="*/ 4 h 139"/>
                <a:gd name="T6" fmla="*/ 314 w 348"/>
                <a:gd name="T7" fmla="*/ 10 h 139"/>
                <a:gd name="T8" fmla="*/ 327 w 348"/>
                <a:gd name="T9" fmla="*/ 21 h 139"/>
                <a:gd name="T10" fmla="*/ 337 w 348"/>
                <a:gd name="T11" fmla="*/ 35 h 139"/>
                <a:gd name="T12" fmla="*/ 345 w 348"/>
                <a:gd name="T13" fmla="*/ 51 h 139"/>
                <a:gd name="T14" fmla="*/ 348 w 348"/>
                <a:gd name="T15" fmla="*/ 70 h 139"/>
                <a:gd name="T16" fmla="*/ 345 w 348"/>
                <a:gd name="T17" fmla="*/ 88 h 139"/>
                <a:gd name="T18" fmla="*/ 337 w 348"/>
                <a:gd name="T19" fmla="*/ 104 h 139"/>
                <a:gd name="T20" fmla="*/ 327 w 348"/>
                <a:gd name="T21" fmla="*/ 119 h 139"/>
                <a:gd name="T22" fmla="*/ 314 w 348"/>
                <a:gd name="T23" fmla="*/ 129 h 139"/>
                <a:gd name="T24" fmla="*/ 297 w 348"/>
                <a:gd name="T25" fmla="*/ 137 h 139"/>
                <a:gd name="T26" fmla="*/ 278 w 348"/>
                <a:gd name="T27" fmla="*/ 139 h 139"/>
                <a:gd name="T28" fmla="*/ 70 w 348"/>
                <a:gd name="T29" fmla="*/ 139 h 139"/>
                <a:gd name="T30" fmla="*/ 52 w 348"/>
                <a:gd name="T31" fmla="*/ 137 h 139"/>
                <a:gd name="T32" fmla="*/ 34 w 348"/>
                <a:gd name="T33" fmla="*/ 129 h 139"/>
                <a:gd name="T34" fmla="*/ 21 w 348"/>
                <a:gd name="T35" fmla="*/ 119 h 139"/>
                <a:gd name="T36" fmla="*/ 10 w 348"/>
                <a:gd name="T37" fmla="*/ 104 h 139"/>
                <a:gd name="T38" fmla="*/ 3 w 348"/>
                <a:gd name="T39" fmla="*/ 88 h 139"/>
                <a:gd name="T40" fmla="*/ 0 w 348"/>
                <a:gd name="T41" fmla="*/ 70 h 139"/>
                <a:gd name="T42" fmla="*/ 3 w 348"/>
                <a:gd name="T43" fmla="*/ 51 h 139"/>
                <a:gd name="T44" fmla="*/ 10 w 348"/>
                <a:gd name="T45" fmla="*/ 35 h 139"/>
                <a:gd name="T46" fmla="*/ 21 w 348"/>
                <a:gd name="T47" fmla="*/ 21 h 139"/>
                <a:gd name="T48" fmla="*/ 34 w 348"/>
                <a:gd name="T49" fmla="*/ 10 h 139"/>
                <a:gd name="T50" fmla="*/ 52 w 348"/>
                <a:gd name="T51" fmla="*/ 4 h 139"/>
                <a:gd name="T52" fmla="*/ 70 w 348"/>
                <a:gd name="T53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8" h="139">
                  <a:moveTo>
                    <a:pt x="70" y="0"/>
                  </a:moveTo>
                  <a:lnTo>
                    <a:pt x="278" y="0"/>
                  </a:lnTo>
                  <a:lnTo>
                    <a:pt x="297" y="4"/>
                  </a:lnTo>
                  <a:lnTo>
                    <a:pt x="314" y="10"/>
                  </a:lnTo>
                  <a:lnTo>
                    <a:pt x="327" y="21"/>
                  </a:lnTo>
                  <a:lnTo>
                    <a:pt x="337" y="35"/>
                  </a:lnTo>
                  <a:lnTo>
                    <a:pt x="345" y="51"/>
                  </a:lnTo>
                  <a:lnTo>
                    <a:pt x="348" y="70"/>
                  </a:lnTo>
                  <a:lnTo>
                    <a:pt x="345" y="88"/>
                  </a:lnTo>
                  <a:lnTo>
                    <a:pt x="337" y="104"/>
                  </a:lnTo>
                  <a:lnTo>
                    <a:pt x="327" y="119"/>
                  </a:lnTo>
                  <a:lnTo>
                    <a:pt x="314" y="129"/>
                  </a:lnTo>
                  <a:lnTo>
                    <a:pt x="297" y="137"/>
                  </a:lnTo>
                  <a:lnTo>
                    <a:pt x="278" y="139"/>
                  </a:lnTo>
                  <a:lnTo>
                    <a:pt x="70" y="139"/>
                  </a:lnTo>
                  <a:lnTo>
                    <a:pt x="52" y="137"/>
                  </a:lnTo>
                  <a:lnTo>
                    <a:pt x="34" y="129"/>
                  </a:lnTo>
                  <a:lnTo>
                    <a:pt x="21" y="119"/>
                  </a:lnTo>
                  <a:lnTo>
                    <a:pt x="10" y="104"/>
                  </a:lnTo>
                  <a:lnTo>
                    <a:pt x="3" y="88"/>
                  </a:lnTo>
                  <a:lnTo>
                    <a:pt x="0" y="70"/>
                  </a:lnTo>
                  <a:lnTo>
                    <a:pt x="3" y="51"/>
                  </a:lnTo>
                  <a:lnTo>
                    <a:pt x="10" y="35"/>
                  </a:lnTo>
                  <a:lnTo>
                    <a:pt x="21" y="21"/>
                  </a:lnTo>
                  <a:lnTo>
                    <a:pt x="34" y="10"/>
                  </a:lnTo>
                  <a:lnTo>
                    <a:pt x="52" y="4"/>
                  </a:lnTo>
                  <a:lnTo>
                    <a:pt x="7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0" name="Freeform 41">
              <a:extLst>
                <a:ext uri="{FF2B5EF4-FFF2-40B4-BE49-F238E27FC236}">
                  <a16:creationId xmlns:a16="http://schemas.microsoft.com/office/drawing/2014/main" id="{FA84E7D5-5240-39F9-BDFD-466C2D480C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413" y="1751013"/>
              <a:ext cx="71438" cy="55562"/>
            </a:xfrm>
            <a:custGeom>
              <a:avLst/>
              <a:gdLst>
                <a:gd name="T0" fmla="*/ 250 w 319"/>
                <a:gd name="T1" fmla="*/ 0 h 241"/>
                <a:gd name="T2" fmla="*/ 268 w 319"/>
                <a:gd name="T3" fmla="*/ 3 h 241"/>
                <a:gd name="T4" fmla="*/ 284 w 319"/>
                <a:gd name="T5" fmla="*/ 9 h 241"/>
                <a:gd name="T6" fmla="*/ 298 w 319"/>
                <a:gd name="T7" fmla="*/ 20 h 241"/>
                <a:gd name="T8" fmla="*/ 310 w 319"/>
                <a:gd name="T9" fmla="*/ 34 h 241"/>
                <a:gd name="T10" fmla="*/ 316 w 319"/>
                <a:gd name="T11" fmla="*/ 51 h 241"/>
                <a:gd name="T12" fmla="*/ 319 w 319"/>
                <a:gd name="T13" fmla="*/ 69 h 241"/>
                <a:gd name="T14" fmla="*/ 316 w 319"/>
                <a:gd name="T15" fmla="*/ 87 h 241"/>
                <a:gd name="T16" fmla="*/ 310 w 319"/>
                <a:gd name="T17" fmla="*/ 103 h 241"/>
                <a:gd name="T18" fmla="*/ 299 w 319"/>
                <a:gd name="T19" fmla="*/ 118 h 241"/>
                <a:gd name="T20" fmla="*/ 285 w 319"/>
                <a:gd name="T21" fmla="*/ 129 h 241"/>
                <a:gd name="T22" fmla="*/ 104 w 319"/>
                <a:gd name="T23" fmla="*/ 231 h 241"/>
                <a:gd name="T24" fmla="*/ 87 w 319"/>
                <a:gd name="T25" fmla="*/ 239 h 241"/>
                <a:gd name="T26" fmla="*/ 69 w 319"/>
                <a:gd name="T27" fmla="*/ 241 h 241"/>
                <a:gd name="T28" fmla="*/ 52 w 319"/>
                <a:gd name="T29" fmla="*/ 239 h 241"/>
                <a:gd name="T30" fmla="*/ 35 w 319"/>
                <a:gd name="T31" fmla="*/ 232 h 241"/>
                <a:gd name="T32" fmla="*/ 20 w 319"/>
                <a:gd name="T33" fmla="*/ 221 h 241"/>
                <a:gd name="T34" fmla="*/ 9 w 319"/>
                <a:gd name="T35" fmla="*/ 206 h 241"/>
                <a:gd name="T36" fmla="*/ 2 w 319"/>
                <a:gd name="T37" fmla="*/ 190 h 241"/>
                <a:gd name="T38" fmla="*/ 0 w 319"/>
                <a:gd name="T39" fmla="*/ 172 h 241"/>
                <a:gd name="T40" fmla="*/ 2 w 319"/>
                <a:gd name="T41" fmla="*/ 155 h 241"/>
                <a:gd name="T42" fmla="*/ 9 w 319"/>
                <a:gd name="T43" fmla="*/ 138 h 241"/>
                <a:gd name="T44" fmla="*/ 20 w 319"/>
                <a:gd name="T45" fmla="*/ 124 h 241"/>
                <a:gd name="T46" fmla="*/ 34 w 319"/>
                <a:gd name="T47" fmla="*/ 112 h 241"/>
                <a:gd name="T48" fmla="*/ 214 w 319"/>
                <a:gd name="T49" fmla="*/ 9 h 241"/>
                <a:gd name="T50" fmla="*/ 233 w 319"/>
                <a:gd name="T51" fmla="*/ 3 h 241"/>
                <a:gd name="T52" fmla="*/ 250 w 319"/>
                <a:gd name="T53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19" h="241">
                  <a:moveTo>
                    <a:pt x="250" y="0"/>
                  </a:moveTo>
                  <a:lnTo>
                    <a:pt x="268" y="3"/>
                  </a:lnTo>
                  <a:lnTo>
                    <a:pt x="284" y="9"/>
                  </a:lnTo>
                  <a:lnTo>
                    <a:pt x="298" y="20"/>
                  </a:lnTo>
                  <a:lnTo>
                    <a:pt x="310" y="34"/>
                  </a:lnTo>
                  <a:lnTo>
                    <a:pt x="316" y="51"/>
                  </a:lnTo>
                  <a:lnTo>
                    <a:pt x="319" y="69"/>
                  </a:lnTo>
                  <a:lnTo>
                    <a:pt x="316" y="87"/>
                  </a:lnTo>
                  <a:lnTo>
                    <a:pt x="310" y="103"/>
                  </a:lnTo>
                  <a:lnTo>
                    <a:pt x="299" y="118"/>
                  </a:lnTo>
                  <a:lnTo>
                    <a:pt x="285" y="129"/>
                  </a:lnTo>
                  <a:lnTo>
                    <a:pt x="104" y="231"/>
                  </a:lnTo>
                  <a:lnTo>
                    <a:pt x="87" y="239"/>
                  </a:lnTo>
                  <a:lnTo>
                    <a:pt x="69" y="241"/>
                  </a:lnTo>
                  <a:lnTo>
                    <a:pt x="52" y="239"/>
                  </a:lnTo>
                  <a:lnTo>
                    <a:pt x="35" y="232"/>
                  </a:lnTo>
                  <a:lnTo>
                    <a:pt x="20" y="221"/>
                  </a:lnTo>
                  <a:lnTo>
                    <a:pt x="9" y="206"/>
                  </a:lnTo>
                  <a:lnTo>
                    <a:pt x="2" y="190"/>
                  </a:lnTo>
                  <a:lnTo>
                    <a:pt x="0" y="172"/>
                  </a:lnTo>
                  <a:lnTo>
                    <a:pt x="2" y="155"/>
                  </a:lnTo>
                  <a:lnTo>
                    <a:pt x="9" y="138"/>
                  </a:lnTo>
                  <a:lnTo>
                    <a:pt x="20" y="124"/>
                  </a:lnTo>
                  <a:lnTo>
                    <a:pt x="34" y="112"/>
                  </a:lnTo>
                  <a:lnTo>
                    <a:pt x="214" y="9"/>
                  </a:lnTo>
                  <a:lnTo>
                    <a:pt x="233" y="3"/>
                  </a:lnTo>
                  <a:lnTo>
                    <a:pt x="2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1" name="Freeform 42">
              <a:extLst>
                <a:ext uri="{FF2B5EF4-FFF2-40B4-BE49-F238E27FC236}">
                  <a16:creationId xmlns:a16="http://schemas.microsoft.com/office/drawing/2014/main" id="{CA0BFAD8-8F41-0FA5-3D49-F574A94FB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9700" y="1622425"/>
              <a:ext cx="55563" cy="71437"/>
            </a:xfrm>
            <a:custGeom>
              <a:avLst/>
              <a:gdLst>
                <a:gd name="T0" fmla="*/ 172 w 243"/>
                <a:gd name="T1" fmla="*/ 0 h 316"/>
                <a:gd name="T2" fmla="*/ 191 w 243"/>
                <a:gd name="T3" fmla="*/ 2 h 316"/>
                <a:gd name="T4" fmla="*/ 208 w 243"/>
                <a:gd name="T5" fmla="*/ 10 h 316"/>
                <a:gd name="T6" fmla="*/ 222 w 243"/>
                <a:gd name="T7" fmla="*/ 21 h 316"/>
                <a:gd name="T8" fmla="*/ 234 w 243"/>
                <a:gd name="T9" fmla="*/ 34 h 316"/>
                <a:gd name="T10" fmla="*/ 241 w 243"/>
                <a:gd name="T11" fmla="*/ 51 h 316"/>
                <a:gd name="T12" fmla="*/ 243 w 243"/>
                <a:gd name="T13" fmla="*/ 68 h 316"/>
                <a:gd name="T14" fmla="*/ 241 w 243"/>
                <a:gd name="T15" fmla="*/ 86 h 316"/>
                <a:gd name="T16" fmla="*/ 234 w 243"/>
                <a:gd name="T17" fmla="*/ 103 h 316"/>
                <a:gd name="T18" fmla="*/ 129 w 243"/>
                <a:gd name="T19" fmla="*/ 282 h 316"/>
                <a:gd name="T20" fmla="*/ 118 w 243"/>
                <a:gd name="T21" fmla="*/ 297 h 316"/>
                <a:gd name="T22" fmla="*/ 103 w 243"/>
                <a:gd name="T23" fmla="*/ 308 h 316"/>
                <a:gd name="T24" fmla="*/ 87 w 243"/>
                <a:gd name="T25" fmla="*/ 314 h 316"/>
                <a:gd name="T26" fmla="*/ 69 w 243"/>
                <a:gd name="T27" fmla="*/ 316 h 316"/>
                <a:gd name="T28" fmla="*/ 52 w 243"/>
                <a:gd name="T29" fmla="*/ 314 h 316"/>
                <a:gd name="T30" fmla="*/ 35 w 243"/>
                <a:gd name="T31" fmla="*/ 307 h 316"/>
                <a:gd name="T32" fmla="*/ 19 w 243"/>
                <a:gd name="T33" fmla="*/ 296 h 316"/>
                <a:gd name="T34" fmla="*/ 9 w 243"/>
                <a:gd name="T35" fmla="*/ 282 h 316"/>
                <a:gd name="T36" fmla="*/ 2 w 243"/>
                <a:gd name="T37" fmla="*/ 265 h 316"/>
                <a:gd name="T38" fmla="*/ 0 w 243"/>
                <a:gd name="T39" fmla="*/ 248 h 316"/>
                <a:gd name="T40" fmla="*/ 2 w 243"/>
                <a:gd name="T41" fmla="*/ 230 h 316"/>
                <a:gd name="T42" fmla="*/ 9 w 243"/>
                <a:gd name="T43" fmla="*/ 214 h 316"/>
                <a:gd name="T44" fmla="*/ 113 w 243"/>
                <a:gd name="T45" fmla="*/ 34 h 316"/>
                <a:gd name="T46" fmla="*/ 125 w 243"/>
                <a:gd name="T47" fmla="*/ 20 h 316"/>
                <a:gd name="T48" fmla="*/ 140 w 243"/>
                <a:gd name="T49" fmla="*/ 9 h 316"/>
                <a:gd name="T50" fmla="*/ 155 w 243"/>
                <a:gd name="T51" fmla="*/ 2 h 316"/>
                <a:gd name="T52" fmla="*/ 172 w 243"/>
                <a:gd name="T53" fmla="*/ 0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43" h="316">
                  <a:moveTo>
                    <a:pt x="172" y="0"/>
                  </a:moveTo>
                  <a:lnTo>
                    <a:pt x="191" y="2"/>
                  </a:lnTo>
                  <a:lnTo>
                    <a:pt x="208" y="10"/>
                  </a:lnTo>
                  <a:lnTo>
                    <a:pt x="222" y="21"/>
                  </a:lnTo>
                  <a:lnTo>
                    <a:pt x="234" y="34"/>
                  </a:lnTo>
                  <a:lnTo>
                    <a:pt x="241" y="51"/>
                  </a:lnTo>
                  <a:lnTo>
                    <a:pt x="243" y="68"/>
                  </a:lnTo>
                  <a:lnTo>
                    <a:pt x="241" y="86"/>
                  </a:lnTo>
                  <a:lnTo>
                    <a:pt x="234" y="103"/>
                  </a:lnTo>
                  <a:lnTo>
                    <a:pt x="129" y="282"/>
                  </a:lnTo>
                  <a:lnTo>
                    <a:pt x="118" y="297"/>
                  </a:lnTo>
                  <a:lnTo>
                    <a:pt x="103" y="308"/>
                  </a:lnTo>
                  <a:lnTo>
                    <a:pt x="87" y="314"/>
                  </a:lnTo>
                  <a:lnTo>
                    <a:pt x="69" y="316"/>
                  </a:lnTo>
                  <a:lnTo>
                    <a:pt x="52" y="314"/>
                  </a:lnTo>
                  <a:lnTo>
                    <a:pt x="35" y="307"/>
                  </a:lnTo>
                  <a:lnTo>
                    <a:pt x="19" y="296"/>
                  </a:lnTo>
                  <a:lnTo>
                    <a:pt x="9" y="282"/>
                  </a:lnTo>
                  <a:lnTo>
                    <a:pt x="2" y="265"/>
                  </a:lnTo>
                  <a:lnTo>
                    <a:pt x="0" y="248"/>
                  </a:lnTo>
                  <a:lnTo>
                    <a:pt x="2" y="230"/>
                  </a:lnTo>
                  <a:lnTo>
                    <a:pt x="9" y="214"/>
                  </a:lnTo>
                  <a:lnTo>
                    <a:pt x="113" y="34"/>
                  </a:lnTo>
                  <a:lnTo>
                    <a:pt x="125" y="20"/>
                  </a:lnTo>
                  <a:lnTo>
                    <a:pt x="140" y="9"/>
                  </a:lnTo>
                  <a:lnTo>
                    <a:pt x="155" y="2"/>
                  </a:lnTo>
                  <a:lnTo>
                    <a:pt x="17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2" name="Freeform 43">
              <a:extLst>
                <a:ext uri="{FF2B5EF4-FFF2-40B4-BE49-F238E27FC236}">
                  <a16:creationId xmlns:a16="http://schemas.microsoft.com/office/drawing/2014/main" id="{8C37E819-9111-D3AA-5802-1728AC3D96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3488" y="1811338"/>
              <a:ext cx="76200" cy="242887"/>
            </a:xfrm>
            <a:custGeom>
              <a:avLst/>
              <a:gdLst>
                <a:gd name="T0" fmla="*/ 167 w 334"/>
                <a:gd name="T1" fmla="*/ 0 h 1073"/>
                <a:gd name="T2" fmla="*/ 201 w 334"/>
                <a:gd name="T3" fmla="*/ 2 h 1073"/>
                <a:gd name="T4" fmla="*/ 230 w 334"/>
                <a:gd name="T5" fmla="*/ 8 h 1073"/>
                <a:gd name="T6" fmla="*/ 258 w 334"/>
                <a:gd name="T7" fmla="*/ 18 h 1073"/>
                <a:gd name="T8" fmla="*/ 280 w 334"/>
                <a:gd name="T9" fmla="*/ 33 h 1073"/>
                <a:gd name="T10" fmla="*/ 300 w 334"/>
                <a:gd name="T11" fmla="*/ 51 h 1073"/>
                <a:gd name="T12" fmla="*/ 314 w 334"/>
                <a:gd name="T13" fmla="*/ 72 h 1073"/>
                <a:gd name="T14" fmla="*/ 326 w 334"/>
                <a:gd name="T15" fmla="*/ 98 h 1073"/>
                <a:gd name="T16" fmla="*/ 331 w 334"/>
                <a:gd name="T17" fmla="*/ 128 h 1073"/>
                <a:gd name="T18" fmla="*/ 334 w 334"/>
                <a:gd name="T19" fmla="*/ 162 h 1073"/>
                <a:gd name="T20" fmla="*/ 334 w 334"/>
                <a:gd name="T21" fmla="*/ 406 h 1073"/>
                <a:gd name="T22" fmla="*/ 332 w 334"/>
                <a:gd name="T23" fmla="*/ 438 h 1073"/>
                <a:gd name="T24" fmla="*/ 329 w 334"/>
                <a:gd name="T25" fmla="*/ 471 h 1073"/>
                <a:gd name="T26" fmla="*/ 326 w 334"/>
                <a:gd name="T27" fmla="*/ 505 h 1073"/>
                <a:gd name="T28" fmla="*/ 260 w 334"/>
                <a:gd name="T29" fmla="*/ 996 h 1073"/>
                <a:gd name="T30" fmla="*/ 255 w 334"/>
                <a:gd name="T31" fmla="*/ 1019 h 1073"/>
                <a:gd name="T32" fmla="*/ 247 w 334"/>
                <a:gd name="T33" fmla="*/ 1039 h 1073"/>
                <a:gd name="T34" fmla="*/ 237 w 334"/>
                <a:gd name="T35" fmla="*/ 1052 h 1073"/>
                <a:gd name="T36" fmla="*/ 224 w 334"/>
                <a:gd name="T37" fmla="*/ 1062 h 1073"/>
                <a:gd name="T38" fmla="*/ 208 w 334"/>
                <a:gd name="T39" fmla="*/ 1069 h 1073"/>
                <a:gd name="T40" fmla="*/ 188 w 334"/>
                <a:gd name="T41" fmla="*/ 1072 h 1073"/>
                <a:gd name="T42" fmla="*/ 167 w 334"/>
                <a:gd name="T43" fmla="*/ 1073 h 1073"/>
                <a:gd name="T44" fmla="*/ 145 w 334"/>
                <a:gd name="T45" fmla="*/ 1072 h 1073"/>
                <a:gd name="T46" fmla="*/ 126 w 334"/>
                <a:gd name="T47" fmla="*/ 1069 h 1073"/>
                <a:gd name="T48" fmla="*/ 110 w 334"/>
                <a:gd name="T49" fmla="*/ 1062 h 1073"/>
                <a:gd name="T50" fmla="*/ 96 w 334"/>
                <a:gd name="T51" fmla="*/ 1052 h 1073"/>
                <a:gd name="T52" fmla="*/ 86 w 334"/>
                <a:gd name="T53" fmla="*/ 1039 h 1073"/>
                <a:gd name="T54" fmla="*/ 78 w 334"/>
                <a:gd name="T55" fmla="*/ 1019 h 1073"/>
                <a:gd name="T56" fmla="*/ 74 w 334"/>
                <a:gd name="T57" fmla="*/ 996 h 1073"/>
                <a:gd name="T58" fmla="*/ 8 w 334"/>
                <a:gd name="T59" fmla="*/ 505 h 1073"/>
                <a:gd name="T60" fmla="*/ 5 w 334"/>
                <a:gd name="T61" fmla="*/ 471 h 1073"/>
                <a:gd name="T62" fmla="*/ 1 w 334"/>
                <a:gd name="T63" fmla="*/ 438 h 1073"/>
                <a:gd name="T64" fmla="*/ 0 w 334"/>
                <a:gd name="T65" fmla="*/ 406 h 1073"/>
                <a:gd name="T66" fmla="*/ 0 w 334"/>
                <a:gd name="T67" fmla="*/ 162 h 1073"/>
                <a:gd name="T68" fmla="*/ 2 w 334"/>
                <a:gd name="T69" fmla="*/ 128 h 1073"/>
                <a:gd name="T70" fmla="*/ 8 w 334"/>
                <a:gd name="T71" fmla="*/ 98 h 1073"/>
                <a:gd name="T72" fmla="*/ 19 w 334"/>
                <a:gd name="T73" fmla="*/ 72 h 1073"/>
                <a:gd name="T74" fmla="*/ 34 w 334"/>
                <a:gd name="T75" fmla="*/ 51 h 1073"/>
                <a:gd name="T76" fmla="*/ 53 w 334"/>
                <a:gd name="T77" fmla="*/ 33 h 1073"/>
                <a:gd name="T78" fmla="*/ 76 w 334"/>
                <a:gd name="T79" fmla="*/ 18 h 1073"/>
                <a:gd name="T80" fmla="*/ 103 w 334"/>
                <a:gd name="T81" fmla="*/ 8 h 1073"/>
                <a:gd name="T82" fmla="*/ 133 w 334"/>
                <a:gd name="T83" fmla="*/ 2 h 1073"/>
                <a:gd name="T84" fmla="*/ 167 w 334"/>
                <a:gd name="T85" fmla="*/ 0 h 1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34" h="1073">
                  <a:moveTo>
                    <a:pt x="167" y="0"/>
                  </a:moveTo>
                  <a:lnTo>
                    <a:pt x="201" y="2"/>
                  </a:lnTo>
                  <a:lnTo>
                    <a:pt x="230" y="8"/>
                  </a:lnTo>
                  <a:lnTo>
                    <a:pt x="258" y="18"/>
                  </a:lnTo>
                  <a:lnTo>
                    <a:pt x="280" y="33"/>
                  </a:lnTo>
                  <a:lnTo>
                    <a:pt x="300" y="51"/>
                  </a:lnTo>
                  <a:lnTo>
                    <a:pt x="314" y="72"/>
                  </a:lnTo>
                  <a:lnTo>
                    <a:pt x="326" y="98"/>
                  </a:lnTo>
                  <a:lnTo>
                    <a:pt x="331" y="128"/>
                  </a:lnTo>
                  <a:lnTo>
                    <a:pt x="334" y="162"/>
                  </a:lnTo>
                  <a:lnTo>
                    <a:pt x="334" y="406"/>
                  </a:lnTo>
                  <a:lnTo>
                    <a:pt x="332" y="438"/>
                  </a:lnTo>
                  <a:lnTo>
                    <a:pt x="329" y="471"/>
                  </a:lnTo>
                  <a:lnTo>
                    <a:pt x="326" y="505"/>
                  </a:lnTo>
                  <a:lnTo>
                    <a:pt x="260" y="996"/>
                  </a:lnTo>
                  <a:lnTo>
                    <a:pt x="255" y="1019"/>
                  </a:lnTo>
                  <a:lnTo>
                    <a:pt x="247" y="1039"/>
                  </a:lnTo>
                  <a:lnTo>
                    <a:pt x="237" y="1052"/>
                  </a:lnTo>
                  <a:lnTo>
                    <a:pt x="224" y="1062"/>
                  </a:lnTo>
                  <a:lnTo>
                    <a:pt x="208" y="1069"/>
                  </a:lnTo>
                  <a:lnTo>
                    <a:pt x="188" y="1072"/>
                  </a:lnTo>
                  <a:lnTo>
                    <a:pt x="167" y="1073"/>
                  </a:lnTo>
                  <a:lnTo>
                    <a:pt x="145" y="1072"/>
                  </a:lnTo>
                  <a:lnTo>
                    <a:pt x="126" y="1069"/>
                  </a:lnTo>
                  <a:lnTo>
                    <a:pt x="110" y="1062"/>
                  </a:lnTo>
                  <a:lnTo>
                    <a:pt x="96" y="1052"/>
                  </a:lnTo>
                  <a:lnTo>
                    <a:pt x="86" y="1039"/>
                  </a:lnTo>
                  <a:lnTo>
                    <a:pt x="78" y="1019"/>
                  </a:lnTo>
                  <a:lnTo>
                    <a:pt x="74" y="996"/>
                  </a:lnTo>
                  <a:lnTo>
                    <a:pt x="8" y="505"/>
                  </a:lnTo>
                  <a:lnTo>
                    <a:pt x="5" y="471"/>
                  </a:lnTo>
                  <a:lnTo>
                    <a:pt x="1" y="438"/>
                  </a:lnTo>
                  <a:lnTo>
                    <a:pt x="0" y="406"/>
                  </a:lnTo>
                  <a:lnTo>
                    <a:pt x="0" y="162"/>
                  </a:lnTo>
                  <a:lnTo>
                    <a:pt x="2" y="128"/>
                  </a:lnTo>
                  <a:lnTo>
                    <a:pt x="8" y="98"/>
                  </a:lnTo>
                  <a:lnTo>
                    <a:pt x="19" y="72"/>
                  </a:lnTo>
                  <a:lnTo>
                    <a:pt x="34" y="51"/>
                  </a:lnTo>
                  <a:lnTo>
                    <a:pt x="53" y="33"/>
                  </a:lnTo>
                  <a:lnTo>
                    <a:pt x="76" y="18"/>
                  </a:lnTo>
                  <a:lnTo>
                    <a:pt x="103" y="8"/>
                  </a:lnTo>
                  <a:lnTo>
                    <a:pt x="133" y="2"/>
                  </a:lnTo>
                  <a:lnTo>
                    <a:pt x="16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3" name="Freeform 44">
              <a:extLst>
                <a:ext uri="{FF2B5EF4-FFF2-40B4-BE49-F238E27FC236}">
                  <a16:creationId xmlns:a16="http://schemas.microsoft.com/office/drawing/2014/main" id="{72609078-B9FE-6293-2FFB-EACABB8FF58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1900" y="2085975"/>
              <a:ext cx="79375" cy="77787"/>
            </a:xfrm>
            <a:custGeom>
              <a:avLst/>
              <a:gdLst>
                <a:gd name="T0" fmla="*/ 174 w 347"/>
                <a:gd name="T1" fmla="*/ 0 h 344"/>
                <a:gd name="T2" fmla="*/ 209 w 347"/>
                <a:gd name="T3" fmla="*/ 4 h 344"/>
                <a:gd name="T4" fmla="*/ 241 w 347"/>
                <a:gd name="T5" fmla="*/ 14 h 344"/>
                <a:gd name="T6" fmla="*/ 270 w 347"/>
                <a:gd name="T7" fmla="*/ 30 h 344"/>
                <a:gd name="T8" fmla="*/ 296 w 347"/>
                <a:gd name="T9" fmla="*/ 50 h 344"/>
                <a:gd name="T10" fmla="*/ 318 w 347"/>
                <a:gd name="T11" fmla="*/ 76 h 344"/>
                <a:gd name="T12" fmla="*/ 334 w 347"/>
                <a:gd name="T13" fmla="*/ 106 h 344"/>
                <a:gd name="T14" fmla="*/ 344 w 347"/>
                <a:gd name="T15" fmla="*/ 138 h 344"/>
                <a:gd name="T16" fmla="*/ 347 w 347"/>
                <a:gd name="T17" fmla="*/ 172 h 344"/>
                <a:gd name="T18" fmla="*/ 344 w 347"/>
                <a:gd name="T19" fmla="*/ 207 h 344"/>
                <a:gd name="T20" fmla="*/ 334 w 347"/>
                <a:gd name="T21" fmla="*/ 240 h 344"/>
                <a:gd name="T22" fmla="*/ 318 w 347"/>
                <a:gd name="T23" fmla="*/ 269 h 344"/>
                <a:gd name="T24" fmla="*/ 296 w 347"/>
                <a:gd name="T25" fmla="*/ 294 h 344"/>
                <a:gd name="T26" fmla="*/ 270 w 347"/>
                <a:gd name="T27" fmla="*/ 315 h 344"/>
                <a:gd name="T28" fmla="*/ 241 w 347"/>
                <a:gd name="T29" fmla="*/ 331 h 344"/>
                <a:gd name="T30" fmla="*/ 209 w 347"/>
                <a:gd name="T31" fmla="*/ 341 h 344"/>
                <a:gd name="T32" fmla="*/ 174 w 347"/>
                <a:gd name="T33" fmla="*/ 344 h 344"/>
                <a:gd name="T34" fmla="*/ 139 w 347"/>
                <a:gd name="T35" fmla="*/ 341 h 344"/>
                <a:gd name="T36" fmla="*/ 107 w 347"/>
                <a:gd name="T37" fmla="*/ 331 h 344"/>
                <a:gd name="T38" fmla="*/ 77 w 347"/>
                <a:gd name="T39" fmla="*/ 315 h 344"/>
                <a:gd name="T40" fmla="*/ 51 w 347"/>
                <a:gd name="T41" fmla="*/ 294 h 344"/>
                <a:gd name="T42" fmla="*/ 30 w 347"/>
                <a:gd name="T43" fmla="*/ 269 h 344"/>
                <a:gd name="T44" fmla="*/ 14 w 347"/>
                <a:gd name="T45" fmla="*/ 240 h 344"/>
                <a:gd name="T46" fmla="*/ 4 w 347"/>
                <a:gd name="T47" fmla="*/ 207 h 344"/>
                <a:gd name="T48" fmla="*/ 0 w 347"/>
                <a:gd name="T49" fmla="*/ 172 h 344"/>
                <a:gd name="T50" fmla="*/ 4 w 347"/>
                <a:gd name="T51" fmla="*/ 138 h 344"/>
                <a:gd name="T52" fmla="*/ 14 w 347"/>
                <a:gd name="T53" fmla="*/ 106 h 344"/>
                <a:gd name="T54" fmla="*/ 30 w 347"/>
                <a:gd name="T55" fmla="*/ 76 h 344"/>
                <a:gd name="T56" fmla="*/ 51 w 347"/>
                <a:gd name="T57" fmla="*/ 50 h 344"/>
                <a:gd name="T58" fmla="*/ 77 w 347"/>
                <a:gd name="T59" fmla="*/ 30 h 344"/>
                <a:gd name="T60" fmla="*/ 107 w 347"/>
                <a:gd name="T61" fmla="*/ 14 h 344"/>
                <a:gd name="T62" fmla="*/ 139 w 347"/>
                <a:gd name="T63" fmla="*/ 4 h 344"/>
                <a:gd name="T64" fmla="*/ 174 w 347"/>
                <a:gd name="T65" fmla="*/ 0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47" h="344">
                  <a:moveTo>
                    <a:pt x="174" y="0"/>
                  </a:moveTo>
                  <a:lnTo>
                    <a:pt x="209" y="4"/>
                  </a:lnTo>
                  <a:lnTo>
                    <a:pt x="241" y="14"/>
                  </a:lnTo>
                  <a:lnTo>
                    <a:pt x="270" y="30"/>
                  </a:lnTo>
                  <a:lnTo>
                    <a:pt x="296" y="50"/>
                  </a:lnTo>
                  <a:lnTo>
                    <a:pt x="318" y="76"/>
                  </a:lnTo>
                  <a:lnTo>
                    <a:pt x="334" y="106"/>
                  </a:lnTo>
                  <a:lnTo>
                    <a:pt x="344" y="138"/>
                  </a:lnTo>
                  <a:lnTo>
                    <a:pt x="347" y="172"/>
                  </a:lnTo>
                  <a:lnTo>
                    <a:pt x="344" y="207"/>
                  </a:lnTo>
                  <a:lnTo>
                    <a:pt x="334" y="240"/>
                  </a:lnTo>
                  <a:lnTo>
                    <a:pt x="318" y="269"/>
                  </a:lnTo>
                  <a:lnTo>
                    <a:pt x="296" y="294"/>
                  </a:lnTo>
                  <a:lnTo>
                    <a:pt x="270" y="315"/>
                  </a:lnTo>
                  <a:lnTo>
                    <a:pt x="241" y="331"/>
                  </a:lnTo>
                  <a:lnTo>
                    <a:pt x="209" y="341"/>
                  </a:lnTo>
                  <a:lnTo>
                    <a:pt x="174" y="344"/>
                  </a:lnTo>
                  <a:lnTo>
                    <a:pt x="139" y="341"/>
                  </a:lnTo>
                  <a:lnTo>
                    <a:pt x="107" y="331"/>
                  </a:lnTo>
                  <a:lnTo>
                    <a:pt x="77" y="315"/>
                  </a:lnTo>
                  <a:lnTo>
                    <a:pt x="51" y="294"/>
                  </a:lnTo>
                  <a:lnTo>
                    <a:pt x="30" y="269"/>
                  </a:lnTo>
                  <a:lnTo>
                    <a:pt x="14" y="240"/>
                  </a:lnTo>
                  <a:lnTo>
                    <a:pt x="4" y="207"/>
                  </a:lnTo>
                  <a:lnTo>
                    <a:pt x="0" y="172"/>
                  </a:lnTo>
                  <a:lnTo>
                    <a:pt x="4" y="138"/>
                  </a:lnTo>
                  <a:lnTo>
                    <a:pt x="14" y="106"/>
                  </a:lnTo>
                  <a:lnTo>
                    <a:pt x="30" y="76"/>
                  </a:lnTo>
                  <a:lnTo>
                    <a:pt x="51" y="50"/>
                  </a:lnTo>
                  <a:lnTo>
                    <a:pt x="77" y="30"/>
                  </a:lnTo>
                  <a:lnTo>
                    <a:pt x="107" y="14"/>
                  </a:lnTo>
                  <a:lnTo>
                    <a:pt x="139" y="4"/>
                  </a:lnTo>
                  <a:lnTo>
                    <a:pt x="17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44" name="Group 443">
            <a:extLst>
              <a:ext uri="{FF2B5EF4-FFF2-40B4-BE49-F238E27FC236}">
                <a16:creationId xmlns:a16="http://schemas.microsoft.com/office/drawing/2014/main" id="{E9921304-328F-F4EB-4DDC-54A56BC0AAED}"/>
              </a:ext>
            </a:extLst>
          </p:cNvPr>
          <p:cNvGrpSpPr/>
          <p:nvPr/>
        </p:nvGrpSpPr>
        <p:grpSpPr>
          <a:xfrm>
            <a:off x="8207551" y="3869641"/>
            <a:ext cx="588405" cy="586457"/>
            <a:chOff x="4575175" y="3521076"/>
            <a:chExt cx="479425" cy="477838"/>
          </a:xfrm>
          <a:solidFill>
            <a:sysClr val="window" lastClr="FFFFFF"/>
          </a:solidFill>
        </p:grpSpPr>
        <p:sp>
          <p:nvSpPr>
            <p:cNvPr id="445" name="Freeform 54">
              <a:extLst>
                <a:ext uri="{FF2B5EF4-FFF2-40B4-BE49-F238E27FC236}">
                  <a16:creationId xmlns:a16="http://schemas.microsoft.com/office/drawing/2014/main" id="{B715218A-DF11-8BDF-D707-EE98B46CD36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7725" y="3606801"/>
              <a:ext cx="206375" cy="42863"/>
            </a:xfrm>
            <a:custGeom>
              <a:avLst/>
              <a:gdLst>
                <a:gd name="T0" fmla="*/ 151 w 1438"/>
                <a:gd name="T1" fmla="*/ 0 h 302"/>
                <a:gd name="T2" fmla="*/ 1287 w 1438"/>
                <a:gd name="T3" fmla="*/ 0 h 302"/>
                <a:gd name="T4" fmla="*/ 1318 w 1438"/>
                <a:gd name="T5" fmla="*/ 3 h 302"/>
                <a:gd name="T6" fmla="*/ 1346 w 1438"/>
                <a:gd name="T7" fmla="*/ 12 h 302"/>
                <a:gd name="T8" fmla="*/ 1372 w 1438"/>
                <a:gd name="T9" fmla="*/ 26 h 302"/>
                <a:gd name="T10" fmla="*/ 1394 w 1438"/>
                <a:gd name="T11" fmla="*/ 45 h 302"/>
                <a:gd name="T12" fmla="*/ 1413 w 1438"/>
                <a:gd name="T13" fmla="*/ 67 h 302"/>
                <a:gd name="T14" fmla="*/ 1426 w 1438"/>
                <a:gd name="T15" fmla="*/ 93 h 302"/>
                <a:gd name="T16" fmla="*/ 1435 w 1438"/>
                <a:gd name="T17" fmla="*/ 121 h 302"/>
                <a:gd name="T18" fmla="*/ 1438 w 1438"/>
                <a:gd name="T19" fmla="*/ 151 h 302"/>
                <a:gd name="T20" fmla="*/ 1435 w 1438"/>
                <a:gd name="T21" fmla="*/ 181 h 302"/>
                <a:gd name="T22" fmla="*/ 1426 w 1438"/>
                <a:gd name="T23" fmla="*/ 209 h 302"/>
                <a:gd name="T24" fmla="*/ 1413 w 1438"/>
                <a:gd name="T25" fmla="*/ 235 h 302"/>
                <a:gd name="T26" fmla="*/ 1394 w 1438"/>
                <a:gd name="T27" fmla="*/ 257 h 302"/>
                <a:gd name="T28" fmla="*/ 1372 w 1438"/>
                <a:gd name="T29" fmla="*/ 276 h 302"/>
                <a:gd name="T30" fmla="*/ 1346 w 1438"/>
                <a:gd name="T31" fmla="*/ 289 h 302"/>
                <a:gd name="T32" fmla="*/ 1318 w 1438"/>
                <a:gd name="T33" fmla="*/ 298 h 302"/>
                <a:gd name="T34" fmla="*/ 1287 w 1438"/>
                <a:gd name="T35" fmla="*/ 302 h 302"/>
                <a:gd name="T36" fmla="*/ 151 w 1438"/>
                <a:gd name="T37" fmla="*/ 302 h 302"/>
                <a:gd name="T38" fmla="*/ 121 w 1438"/>
                <a:gd name="T39" fmla="*/ 298 h 302"/>
                <a:gd name="T40" fmla="*/ 93 w 1438"/>
                <a:gd name="T41" fmla="*/ 289 h 302"/>
                <a:gd name="T42" fmla="*/ 66 w 1438"/>
                <a:gd name="T43" fmla="*/ 276 h 302"/>
                <a:gd name="T44" fmla="*/ 44 w 1438"/>
                <a:gd name="T45" fmla="*/ 257 h 302"/>
                <a:gd name="T46" fmla="*/ 26 w 1438"/>
                <a:gd name="T47" fmla="*/ 235 h 302"/>
                <a:gd name="T48" fmla="*/ 12 w 1438"/>
                <a:gd name="T49" fmla="*/ 209 h 302"/>
                <a:gd name="T50" fmla="*/ 4 w 1438"/>
                <a:gd name="T51" fmla="*/ 181 h 302"/>
                <a:gd name="T52" fmla="*/ 0 w 1438"/>
                <a:gd name="T53" fmla="*/ 151 h 302"/>
                <a:gd name="T54" fmla="*/ 4 w 1438"/>
                <a:gd name="T55" fmla="*/ 121 h 302"/>
                <a:gd name="T56" fmla="*/ 12 w 1438"/>
                <a:gd name="T57" fmla="*/ 93 h 302"/>
                <a:gd name="T58" fmla="*/ 26 w 1438"/>
                <a:gd name="T59" fmla="*/ 67 h 302"/>
                <a:gd name="T60" fmla="*/ 44 w 1438"/>
                <a:gd name="T61" fmla="*/ 45 h 302"/>
                <a:gd name="T62" fmla="*/ 66 w 1438"/>
                <a:gd name="T63" fmla="*/ 26 h 302"/>
                <a:gd name="T64" fmla="*/ 93 w 1438"/>
                <a:gd name="T65" fmla="*/ 12 h 302"/>
                <a:gd name="T66" fmla="*/ 121 w 1438"/>
                <a:gd name="T67" fmla="*/ 3 h 302"/>
                <a:gd name="T68" fmla="*/ 151 w 1438"/>
                <a:gd name="T69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38" h="302">
                  <a:moveTo>
                    <a:pt x="151" y="0"/>
                  </a:moveTo>
                  <a:lnTo>
                    <a:pt x="1287" y="0"/>
                  </a:lnTo>
                  <a:lnTo>
                    <a:pt x="1318" y="3"/>
                  </a:lnTo>
                  <a:lnTo>
                    <a:pt x="1346" y="12"/>
                  </a:lnTo>
                  <a:lnTo>
                    <a:pt x="1372" y="26"/>
                  </a:lnTo>
                  <a:lnTo>
                    <a:pt x="1394" y="45"/>
                  </a:lnTo>
                  <a:lnTo>
                    <a:pt x="1413" y="67"/>
                  </a:lnTo>
                  <a:lnTo>
                    <a:pt x="1426" y="93"/>
                  </a:lnTo>
                  <a:lnTo>
                    <a:pt x="1435" y="121"/>
                  </a:lnTo>
                  <a:lnTo>
                    <a:pt x="1438" y="151"/>
                  </a:lnTo>
                  <a:lnTo>
                    <a:pt x="1435" y="181"/>
                  </a:lnTo>
                  <a:lnTo>
                    <a:pt x="1426" y="209"/>
                  </a:lnTo>
                  <a:lnTo>
                    <a:pt x="1413" y="235"/>
                  </a:lnTo>
                  <a:lnTo>
                    <a:pt x="1394" y="257"/>
                  </a:lnTo>
                  <a:lnTo>
                    <a:pt x="1372" y="276"/>
                  </a:lnTo>
                  <a:lnTo>
                    <a:pt x="1346" y="289"/>
                  </a:lnTo>
                  <a:lnTo>
                    <a:pt x="1318" y="298"/>
                  </a:lnTo>
                  <a:lnTo>
                    <a:pt x="1287" y="302"/>
                  </a:lnTo>
                  <a:lnTo>
                    <a:pt x="151" y="302"/>
                  </a:lnTo>
                  <a:lnTo>
                    <a:pt x="121" y="298"/>
                  </a:lnTo>
                  <a:lnTo>
                    <a:pt x="93" y="289"/>
                  </a:lnTo>
                  <a:lnTo>
                    <a:pt x="66" y="276"/>
                  </a:lnTo>
                  <a:lnTo>
                    <a:pt x="44" y="257"/>
                  </a:lnTo>
                  <a:lnTo>
                    <a:pt x="26" y="235"/>
                  </a:lnTo>
                  <a:lnTo>
                    <a:pt x="12" y="209"/>
                  </a:lnTo>
                  <a:lnTo>
                    <a:pt x="4" y="181"/>
                  </a:lnTo>
                  <a:lnTo>
                    <a:pt x="0" y="151"/>
                  </a:lnTo>
                  <a:lnTo>
                    <a:pt x="4" y="121"/>
                  </a:lnTo>
                  <a:lnTo>
                    <a:pt x="12" y="93"/>
                  </a:lnTo>
                  <a:lnTo>
                    <a:pt x="26" y="67"/>
                  </a:lnTo>
                  <a:lnTo>
                    <a:pt x="44" y="45"/>
                  </a:lnTo>
                  <a:lnTo>
                    <a:pt x="66" y="26"/>
                  </a:lnTo>
                  <a:lnTo>
                    <a:pt x="93" y="12"/>
                  </a:lnTo>
                  <a:lnTo>
                    <a:pt x="121" y="3"/>
                  </a:lnTo>
                  <a:lnTo>
                    <a:pt x="15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6" name="Freeform 55">
              <a:extLst>
                <a:ext uri="{FF2B5EF4-FFF2-40B4-BE49-F238E27FC236}">
                  <a16:creationId xmlns:a16="http://schemas.microsoft.com/office/drawing/2014/main" id="{0DCD7638-9FCE-E8F1-D702-847693C28DD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7725" y="3687763"/>
              <a:ext cx="206375" cy="42863"/>
            </a:xfrm>
            <a:custGeom>
              <a:avLst/>
              <a:gdLst>
                <a:gd name="T0" fmla="*/ 151 w 1438"/>
                <a:gd name="T1" fmla="*/ 0 h 301"/>
                <a:gd name="T2" fmla="*/ 1287 w 1438"/>
                <a:gd name="T3" fmla="*/ 0 h 301"/>
                <a:gd name="T4" fmla="*/ 1318 w 1438"/>
                <a:gd name="T5" fmla="*/ 3 h 301"/>
                <a:gd name="T6" fmla="*/ 1346 w 1438"/>
                <a:gd name="T7" fmla="*/ 12 h 301"/>
                <a:gd name="T8" fmla="*/ 1372 w 1438"/>
                <a:gd name="T9" fmla="*/ 26 h 301"/>
                <a:gd name="T10" fmla="*/ 1394 w 1438"/>
                <a:gd name="T11" fmla="*/ 44 h 301"/>
                <a:gd name="T12" fmla="*/ 1413 w 1438"/>
                <a:gd name="T13" fmla="*/ 66 h 301"/>
                <a:gd name="T14" fmla="*/ 1426 w 1438"/>
                <a:gd name="T15" fmla="*/ 92 h 301"/>
                <a:gd name="T16" fmla="*/ 1435 w 1438"/>
                <a:gd name="T17" fmla="*/ 120 h 301"/>
                <a:gd name="T18" fmla="*/ 1438 w 1438"/>
                <a:gd name="T19" fmla="*/ 150 h 301"/>
                <a:gd name="T20" fmla="*/ 1435 w 1438"/>
                <a:gd name="T21" fmla="*/ 181 h 301"/>
                <a:gd name="T22" fmla="*/ 1426 w 1438"/>
                <a:gd name="T23" fmla="*/ 210 h 301"/>
                <a:gd name="T24" fmla="*/ 1413 w 1438"/>
                <a:gd name="T25" fmla="*/ 235 h 301"/>
                <a:gd name="T26" fmla="*/ 1394 w 1438"/>
                <a:gd name="T27" fmla="*/ 258 h 301"/>
                <a:gd name="T28" fmla="*/ 1372 w 1438"/>
                <a:gd name="T29" fmla="*/ 275 h 301"/>
                <a:gd name="T30" fmla="*/ 1346 w 1438"/>
                <a:gd name="T31" fmla="*/ 290 h 301"/>
                <a:gd name="T32" fmla="*/ 1318 w 1438"/>
                <a:gd name="T33" fmla="*/ 298 h 301"/>
                <a:gd name="T34" fmla="*/ 1287 w 1438"/>
                <a:gd name="T35" fmla="*/ 301 h 301"/>
                <a:gd name="T36" fmla="*/ 151 w 1438"/>
                <a:gd name="T37" fmla="*/ 301 h 301"/>
                <a:gd name="T38" fmla="*/ 121 w 1438"/>
                <a:gd name="T39" fmla="*/ 298 h 301"/>
                <a:gd name="T40" fmla="*/ 93 w 1438"/>
                <a:gd name="T41" fmla="*/ 290 h 301"/>
                <a:gd name="T42" fmla="*/ 66 w 1438"/>
                <a:gd name="T43" fmla="*/ 275 h 301"/>
                <a:gd name="T44" fmla="*/ 44 w 1438"/>
                <a:gd name="T45" fmla="*/ 258 h 301"/>
                <a:gd name="T46" fmla="*/ 26 w 1438"/>
                <a:gd name="T47" fmla="*/ 235 h 301"/>
                <a:gd name="T48" fmla="*/ 12 w 1438"/>
                <a:gd name="T49" fmla="*/ 210 h 301"/>
                <a:gd name="T50" fmla="*/ 4 w 1438"/>
                <a:gd name="T51" fmla="*/ 181 h 301"/>
                <a:gd name="T52" fmla="*/ 0 w 1438"/>
                <a:gd name="T53" fmla="*/ 150 h 301"/>
                <a:gd name="T54" fmla="*/ 4 w 1438"/>
                <a:gd name="T55" fmla="*/ 120 h 301"/>
                <a:gd name="T56" fmla="*/ 12 w 1438"/>
                <a:gd name="T57" fmla="*/ 92 h 301"/>
                <a:gd name="T58" fmla="*/ 26 w 1438"/>
                <a:gd name="T59" fmla="*/ 66 h 301"/>
                <a:gd name="T60" fmla="*/ 44 w 1438"/>
                <a:gd name="T61" fmla="*/ 44 h 301"/>
                <a:gd name="T62" fmla="*/ 66 w 1438"/>
                <a:gd name="T63" fmla="*/ 26 h 301"/>
                <a:gd name="T64" fmla="*/ 93 w 1438"/>
                <a:gd name="T65" fmla="*/ 12 h 301"/>
                <a:gd name="T66" fmla="*/ 121 w 1438"/>
                <a:gd name="T67" fmla="*/ 3 h 301"/>
                <a:gd name="T68" fmla="*/ 151 w 1438"/>
                <a:gd name="T69" fmla="*/ 0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38" h="301">
                  <a:moveTo>
                    <a:pt x="151" y="0"/>
                  </a:moveTo>
                  <a:lnTo>
                    <a:pt x="1287" y="0"/>
                  </a:lnTo>
                  <a:lnTo>
                    <a:pt x="1318" y="3"/>
                  </a:lnTo>
                  <a:lnTo>
                    <a:pt x="1346" y="12"/>
                  </a:lnTo>
                  <a:lnTo>
                    <a:pt x="1372" y="26"/>
                  </a:lnTo>
                  <a:lnTo>
                    <a:pt x="1394" y="44"/>
                  </a:lnTo>
                  <a:lnTo>
                    <a:pt x="1413" y="66"/>
                  </a:lnTo>
                  <a:lnTo>
                    <a:pt x="1426" y="92"/>
                  </a:lnTo>
                  <a:lnTo>
                    <a:pt x="1435" y="120"/>
                  </a:lnTo>
                  <a:lnTo>
                    <a:pt x="1438" y="150"/>
                  </a:lnTo>
                  <a:lnTo>
                    <a:pt x="1435" y="181"/>
                  </a:lnTo>
                  <a:lnTo>
                    <a:pt x="1426" y="210"/>
                  </a:lnTo>
                  <a:lnTo>
                    <a:pt x="1413" y="235"/>
                  </a:lnTo>
                  <a:lnTo>
                    <a:pt x="1394" y="258"/>
                  </a:lnTo>
                  <a:lnTo>
                    <a:pt x="1372" y="275"/>
                  </a:lnTo>
                  <a:lnTo>
                    <a:pt x="1346" y="290"/>
                  </a:lnTo>
                  <a:lnTo>
                    <a:pt x="1318" y="298"/>
                  </a:lnTo>
                  <a:lnTo>
                    <a:pt x="1287" y="301"/>
                  </a:lnTo>
                  <a:lnTo>
                    <a:pt x="151" y="301"/>
                  </a:lnTo>
                  <a:lnTo>
                    <a:pt x="121" y="298"/>
                  </a:lnTo>
                  <a:lnTo>
                    <a:pt x="93" y="290"/>
                  </a:lnTo>
                  <a:lnTo>
                    <a:pt x="66" y="275"/>
                  </a:lnTo>
                  <a:lnTo>
                    <a:pt x="44" y="258"/>
                  </a:lnTo>
                  <a:lnTo>
                    <a:pt x="26" y="235"/>
                  </a:lnTo>
                  <a:lnTo>
                    <a:pt x="12" y="210"/>
                  </a:lnTo>
                  <a:lnTo>
                    <a:pt x="4" y="181"/>
                  </a:lnTo>
                  <a:lnTo>
                    <a:pt x="0" y="150"/>
                  </a:lnTo>
                  <a:lnTo>
                    <a:pt x="4" y="120"/>
                  </a:lnTo>
                  <a:lnTo>
                    <a:pt x="12" y="92"/>
                  </a:lnTo>
                  <a:lnTo>
                    <a:pt x="26" y="66"/>
                  </a:lnTo>
                  <a:lnTo>
                    <a:pt x="44" y="44"/>
                  </a:lnTo>
                  <a:lnTo>
                    <a:pt x="66" y="26"/>
                  </a:lnTo>
                  <a:lnTo>
                    <a:pt x="93" y="12"/>
                  </a:lnTo>
                  <a:lnTo>
                    <a:pt x="121" y="3"/>
                  </a:lnTo>
                  <a:lnTo>
                    <a:pt x="15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7" name="Freeform 56">
              <a:extLst>
                <a:ext uri="{FF2B5EF4-FFF2-40B4-BE49-F238E27FC236}">
                  <a16:creationId xmlns:a16="http://schemas.microsoft.com/office/drawing/2014/main" id="{4A692A39-036E-9B66-29AF-0FD182837FC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7725" y="3768726"/>
              <a:ext cx="125413" cy="44450"/>
            </a:xfrm>
            <a:custGeom>
              <a:avLst/>
              <a:gdLst>
                <a:gd name="T0" fmla="*/ 151 w 870"/>
                <a:gd name="T1" fmla="*/ 0 h 301"/>
                <a:gd name="T2" fmla="*/ 720 w 870"/>
                <a:gd name="T3" fmla="*/ 0 h 301"/>
                <a:gd name="T4" fmla="*/ 750 w 870"/>
                <a:gd name="T5" fmla="*/ 4 h 301"/>
                <a:gd name="T6" fmla="*/ 778 w 870"/>
                <a:gd name="T7" fmla="*/ 12 h 301"/>
                <a:gd name="T8" fmla="*/ 805 w 870"/>
                <a:gd name="T9" fmla="*/ 26 h 301"/>
                <a:gd name="T10" fmla="*/ 827 w 870"/>
                <a:gd name="T11" fmla="*/ 44 h 301"/>
                <a:gd name="T12" fmla="*/ 845 w 870"/>
                <a:gd name="T13" fmla="*/ 67 h 301"/>
                <a:gd name="T14" fmla="*/ 859 w 870"/>
                <a:gd name="T15" fmla="*/ 92 h 301"/>
                <a:gd name="T16" fmla="*/ 867 w 870"/>
                <a:gd name="T17" fmla="*/ 120 h 301"/>
                <a:gd name="T18" fmla="*/ 870 w 870"/>
                <a:gd name="T19" fmla="*/ 151 h 301"/>
                <a:gd name="T20" fmla="*/ 867 w 870"/>
                <a:gd name="T21" fmla="*/ 181 h 301"/>
                <a:gd name="T22" fmla="*/ 859 w 870"/>
                <a:gd name="T23" fmla="*/ 209 h 301"/>
                <a:gd name="T24" fmla="*/ 845 w 870"/>
                <a:gd name="T25" fmla="*/ 234 h 301"/>
                <a:gd name="T26" fmla="*/ 827 w 870"/>
                <a:gd name="T27" fmla="*/ 257 h 301"/>
                <a:gd name="T28" fmla="*/ 805 w 870"/>
                <a:gd name="T29" fmla="*/ 275 h 301"/>
                <a:gd name="T30" fmla="*/ 778 w 870"/>
                <a:gd name="T31" fmla="*/ 290 h 301"/>
                <a:gd name="T32" fmla="*/ 750 w 870"/>
                <a:gd name="T33" fmla="*/ 298 h 301"/>
                <a:gd name="T34" fmla="*/ 720 w 870"/>
                <a:gd name="T35" fmla="*/ 301 h 301"/>
                <a:gd name="T36" fmla="*/ 151 w 870"/>
                <a:gd name="T37" fmla="*/ 301 h 301"/>
                <a:gd name="T38" fmla="*/ 121 w 870"/>
                <a:gd name="T39" fmla="*/ 298 h 301"/>
                <a:gd name="T40" fmla="*/ 93 w 870"/>
                <a:gd name="T41" fmla="*/ 290 h 301"/>
                <a:gd name="T42" fmla="*/ 66 w 870"/>
                <a:gd name="T43" fmla="*/ 275 h 301"/>
                <a:gd name="T44" fmla="*/ 44 w 870"/>
                <a:gd name="T45" fmla="*/ 257 h 301"/>
                <a:gd name="T46" fmla="*/ 26 w 870"/>
                <a:gd name="T47" fmla="*/ 234 h 301"/>
                <a:gd name="T48" fmla="*/ 12 w 870"/>
                <a:gd name="T49" fmla="*/ 209 h 301"/>
                <a:gd name="T50" fmla="*/ 4 w 870"/>
                <a:gd name="T51" fmla="*/ 181 h 301"/>
                <a:gd name="T52" fmla="*/ 0 w 870"/>
                <a:gd name="T53" fmla="*/ 151 h 301"/>
                <a:gd name="T54" fmla="*/ 4 w 870"/>
                <a:gd name="T55" fmla="*/ 120 h 301"/>
                <a:gd name="T56" fmla="*/ 12 w 870"/>
                <a:gd name="T57" fmla="*/ 92 h 301"/>
                <a:gd name="T58" fmla="*/ 26 w 870"/>
                <a:gd name="T59" fmla="*/ 67 h 301"/>
                <a:gd name="T60" fmla="*/ 44 w 870"/>
                <a:gd name="T61" fmla="*/ 44 h 301"/>
                <a:gd name="T62" fmla="*/ 66 w 870"/>
                <a:gd name="T63" fmla="*/ 26 h 301"/>
                <a:gd name="T64" fmla="*/ 93 w 870"/>
                <a:gd name="T65" fmla="*/ 12 h 301"/>
                <a:gd name="T66" fmla="*/ 121 w 870"/>
                <a:gd name="T67" fmla="*/ 4 h 301"/>
                <a:gd name="T68" fmla="*/ 151 w 870"/>
                <a:gd name="T69" fmla="*/ 0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70" h="301">
                  <a:moveTo>
                    <a:pt x="151" y="0"/>
                  </a:moveTo>
                  <a:lnTo>
                    <a:pt x="720" y="0"/>
                  </a:lnTo>
                  <a:lnTo>
                    <a:pt x="750" y="4"/>
                  </a:lnTo>
                  <a:lnTo>
                    <a:pt x="778" y="12"/>
                  </a:lnTo>
                  <a:lnTo>
                    <a:pt x="805" y="26"/>
                  </a:lnTo>
                  <a:lnTo>
                    <a:pt x="827" y="44"/>
                  </a:lnTo>
                  <a:lnTo>
                    <a:pt x="845" y="67"/>
                  </a:lnTo>
                  <a:lnTo>
                    <a:pt x="859" y="92"/>
                  </a:lnTo>
                  <a:lnTo>
                    <a:pt x="867" y="120"/>
                  </a:lnTo>
                  <a:lnTo>
                    <a:pt x="870" y="151"/>
                  </a:lnTo>
                  <a:lnTo>
                    <a:pt x="867" y="181"/>
                  </a:lnTo>
                  <a:lnTo>
                    <a:pt x="859" y="209"/>
                  </a:lnTo>
                  <a:lnTo>
                    <a:pt x="845" y="234"/>
                  </a:lnTo>
                  <a:lnTo>
                    <a:pt x="827" y="257"/>
                  </a:lnTo>
                  <a:lnTo>
                    <a:pt x="805" y="275"/>
                  </a:lnTo>
                  <a:lnTo>
                    <a:pt x="778" y="290"/>
                  </a:lnTo>
                  <a:lnTo>
                    <a:pt x="750" y="298"/>
                  </a:lnTo>
                  <a:lnTo>
                    <a:pt x="720" y="301"/>
                  </a:lnTo>
                  <a:lnTo>
                    <a:pt x="151" y="301"/>
                  </a:lnTo>
                  <a:lnTo>
                    <a:pt x="121" y="298"/>
                  </a:lnTo>
                  <a:lnTo>
                    <a:pt x="93" y="290"/>
                  </a:lnTo>
                  <a:lnTo>
                    <a:pt x="66" y="275"/>
                  </a:lnTo>
                  <a:lnTo>
                    <a:pt x="44" y="257"/>
                  </a:lnTo>
                  <a:lnTo>
                    <a:pt x="26" y="234"/>
                  </a:lnTo>
                  <a:lnTo>
                    <a:pt x="12" y="209"/>
                  </a:lnTo>
                  <a:lnTo>
                    <a:pt x="4" y="181"/>
                  </a:lnTo>
                  <a:lnTo>
                    <a:pt x="0" y="151"/>
                  </a:lnTo>
                  <a:lnTo>
                    <a:pt x="4" y="120"/>
                  </a:lnTo>
                  <a:lnTo>
                    <a:pt x="12" y="92"/>
                  </a:lnTo>
                  <a:lnTo>
                    <a:pt x="26" y="67"/>
                  </a:lnTo>
                  <a:lnTo>
                    <a:pt x="44" y="44"/>
                  </a:lnTo>
                  <a:lnTo>
                    <a:pt x="66" y="26"/>
                  </a:lnTo>
                  <a:lnTo>
                    <a:pt x="93" y="12"/>
                  </a:lnTo>
                  <a:lnTo>
                    <a:pt x="121" y="4"/>
                  </a:lnTo>
                  <a:lnTo>
                    <a:pt x="15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8" name="Freeform 57">
              <a:extLst>
                <a:ext uri="{FF2B5EF4-FFF2-40B4-BE49-F238E27FC236}">
                  <a16:creationId xmlns:a16="http://schemas.microsoft.com/office/drawing/2014/main" id="{AA59E1B4-DBE1-B9DC-5BCF-FEA16CEF81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5175" y="3521076"/>
              <a:ext cx="371475" cy="477838"/>
            </a:xfrm>
            <a:custGeom>
              <a:avLst/>
              <a:gdLst>
                <a:gd name="T0" fmla="*/ 152 w 2574"/>
                <a:gd name="T1" fmla="*/ 0 h 3310"/>
                <a:gd name="T2" fmla="*/ 2423 w 2574"/>
                <a:gd name="T3" fmla="*/ 0 h 3310"/>
                <a:gd name="T4" fmla="*/ 2453 w 2574"/>
                <a:gd name="T5" fmla="*/ 3 h 3310"/>
                <a:gd name="T6" fmla="*/ 2481 w 2574"/>
                <a:gd name="T7" fmla="*/ 12 h 3310"/>
                <a:gd name="T8" fmla="*/ 2507 w 2574"/>
                <a:gd name="T9" fmla="*/ 26 h 3310"/>
                <a:gd name="T10" fmla="*/ 2529 w 2574"/>
                <a:gd name="T11" fmla="*/ 44 h 3310"/>
                <a:gd name="T12" fmla="*/ 2548 w 2574"/>
                <a:gd name="T13" fmla="*/ 67 h 3310"/>
                <a:gd name="T14" fmla="*/ 2562 w 2574"/>
                <a:gd name="T15" fmla="*/ 92 h 3310"/>
                <a:gd name="T16" fmla="*/ 2571 w 2574"/>
                <a:gd name="T17" fmla="*/ 120 h 3310"/>
                <a:gd name="T18" fmla="*/ 2574 w 2574"/>
                <a:gd name="T19" fmla="*/ 150 h 3310"/>
                <a:gd name="T20" fmla="*/ 2574 w 2574"/>
                <a:gd name="T21" fmla="*/ 374 h 3310"/>
                <a:gd name="T22" fmla="*/ 2272 w 2574"/>
                <a:gd name="T23" fmla="*/ 896 h 3310"/>
                <a:gd name="T24" fmla="*/ 2272 w 2574"/>
                <a:gd name="T25" fmla="*/ 301 h 3310"/>
                <a:gd name="T26" fmla="*/ 304 w 2574"/>
                <a:gd name="T27" fmla="*/ 301 h 3310"/>
                <a:gd name="T28" fmla="*/ 304 w 2574"/>
                <a:gd name="T29" fmla="*/ 3008 h 3310"/>
                <a:gd name="T30" fmla="*/ 2272 w 2574"/>
                <a:gd name="T31" fmla="*/ 3008 h 3310"/>
                <a:gd name="T32" fmla="*/ 2272 w 2574"/>
                <a:gd name="T33" fmla="*/ 2634 h 3310"/>
                <a:gd name="T34" fmla="*/ 2430 w 2574"/>
                <a:gd name="T35" fmla="*/ 2530 h 3310"/>
                <a:gd name="T36" fmla="*/ 2458 w 2574"/>
                <a:gd name="T37" fmla="*/ 2508 h 3310"/>
                <a:gd name="T38" fmla="*/ 2482 w 2574"/>
                <a:gd name="T39" fmla="*/ 2483 h 3310"/>
                <a:gd name="T40" fmla="*/ 2502 w 2574"/>
                <a:gd name="T41" fmla="*/ 2454 h 3310"/>
                <a:gd name="T42" fmla="*/ 2574 w 2574"/>
                <a:gd name="T43" fmla="*/ 2330 h 3310"/>
                <a:gd name="T44" fmla="*/ 2574 w 2574"/>
                <a:gd name="T45" fmla="*/ 3159 h 3310"/>
                <a:gd name="T46" fmla="*/ 2571 w 2574"/>
                <a:gd name="T47" fmla="*/ 3189 h 3310"/>
                <a:gd name="T48" fmla="*/ 2562 w 2574"/>
                <a:gd name="T49" fmla="*/ 3217 h 3310"/>
                <a:gd name="T50" fmla="*/ 2548 w 2574"/>
                <a:gd name="T51" fmla="*/ 3243 h 3310"/>
                <a:gd name="T52" fmla="*/ 2529 w 2574"/>
                <a:gd name="T53" fmla="*/ 3265 h 3310"/>
                <a:gd name="T54" fmla="*/ 2507 w 2574"/>
                <a:gd name="T55" fmla="*/ 3284 h 3310"/>
                <a:gd name="T56" fmla="*/ 2481 w 2574"/>
                <a:gd name="T57" fmla="*/ 3297 h 3310"/>
                <a:gd name="T58" fmla="*/ 2453 w 2574"/>
                <a:gd name="T59" fmla="*/ 3307 h 3310"/>
                <a:gd name="T60" fmla="*/ 2423 w 2574"/>
                <a:gd name="T61" fmla="*/ 3310 h 3310"/>
                <a:gd name="T62" fmla="*/ 152 w 2574"/>
                <a:gd name="T63" fmla="*/ 3310 h 3310"/>
                <a:gd name="T64" fmla="*/ 121 w 2574"/>
                <a:gd name="T65" fmla="*/ 3307 h 3310"/>
                <a:gd name="T66" fmla="*/ 93 w 2574"/>
                <a:gd name="T67" fmla="*/ 3297 h 3310"/>
                <a:gd name="T68" fmla="*/ 67 w 2574"/>
                <a:gd name="T69" fmla="*/ 3284 h 3310"/>
                <a:gd name="T70" fmla="*/ 45 w 2574"/>
                <a:gd name="T71" fmla="*/ 3265 h 3310"/>
                <a:gd name="T72" fmla="*/ 26 w 2574"/>
                <a:gd name="T73" fmla="*/ 3243 h 3310"/>
                <a:gd name="T74" fmla="*/ 13 w 2574"/>
                <a:gd name="T75" fmla="*/ 3217 h 3310"/>
                <a:gd name="T76" fmla="*/ 3 w 2574"/>
                <a:gd name="T77" fmla="*/ 3189 h 3310"/>
                <a:gd name="T78" fmla="*/ 0 w 2574"/>
                <a:gd name="T79" fmla="*/ 3159 h 3310"/>
                <a:gd name="T80" fmla="*/ 0 w 2574"/>
                <a:gd name="T81" fmla="*/ 150 h 3310"/>
                <a:gd name="T82" fmla="*/ 3 w 2574"/>
                <a:gd name="T83" fmla="*/ 120 h 3310"/>
                <a:gd name="T84" fmla="*/ 13 w 2574"/>
                <a:gd name="T85" fmla="*/ 92 h 3310"/>
                <a:gd name="T86" fmla="*/ 26 w 2574"/>
                <a:gd name="T87" fmla="*/ 67 h 3310"/>
                <a:gd name="T88" fmla="*/ 45 w 2574"/>
                <a:gd name="T89" fmla="*/ 44 h 3310"/>
                <a:gd name="T90" fmla="*/ 67 w 2574"/>
                <a:gd name="T91" fmla="*/ 26 h 3310"/>
                <a:gd name="T92" fmla="*/ 93 w 2574"/>
                <a:gd name="T93" fmla="*/ 12 h 3310"/>
                <a:gd name="T94" fmla="*/ 121 w 2574"/>
                <a:gd name="T95" fmla="*/ 3 h 3310"/>
                <a:gd name="T96" fmla="*/ 152 w 2574"/>
                <a:gd name="T97" fmla="*/ 0 h 3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74" h="3310">
                  <a:moveTo>
                    <a:pt x="152" y="0"/>
                  </a:moveTo>
                  <a:lnTo>
                    <a:pt x="2423" y="0"/>
                  </a:lnTo>
                  <a:lnTo>
                    <a:pt x="2453" y="3"/>
                  </a:lnTo>
                  <a:lnTo>
                    <a:pt x="2481" y="12"/>
                  </a:lnTo>
                  <a:lnTo>
                    <a:pt x="2507" y="26"/>
                  </a:lnTo>
                  <a:lnTo>
                    <a:pt x="2529" y="44"/>
                  </a:lnTo>
                  <a:lnTo>
                    <a:pt x="2548" y="67"/>
                  </a:lnTo>
                  <a:lnTo>
                    <a:pt x="2562" y="92"/>
                  </a:lnTo>
                  <a:lnTo>
                    <a:pt x="2571" y="120"/>
                  </a:lnTo>
                  <a:lnTo>
                    <a:pt x="2574" y="150"/>
                  </a:lnTo>
                  <a:lnTo>
                    <a:pt x="2574" y="374"/>
                  </a:lnTo>
                  <a:lnTo>
                    <a:pt x="2272" y="896"/>
                  </a:lnTo>
                  <a:lnTo>
                    <a:pt x="2272" y="301"/>
                  </a:lnTo>
                  <a:lnTo>
                    <a:pt x="304" y="301"/>
                  </a:lnTo>
                  <a:lnTo>
                    <a:pt x="304" y="3008"/>
                  </a:lnTo>
                  <a:lnTo>
                    <a:pt x="2272" y="3008"/>
                  </a:lnTo>
                  <a:lnTo>
                    <a:pt x="2272" y="2634"/>
                  </a:lnTo>
                  <a:lnTo>
                    <a:pt x="2430" y="2530"/>
                  </a:lnTo>
                  <a:lnTo>
                    <a:pt x="2458" y="2508"/>
                  </a:lnTo>
                  <a:lnTo>
                    <a:pt x="2482" y="2483"/>
                  </a:lnTo>
                  <a:lnTo>
                    <a:pt x="2502" y="2454"/>
                  </a:lnTo>
                  <a:lnTo>
                    <a:pt x="2574" y="2330"/>
                  </a:lnTo>
                  <a:lnTo>
                    <a:pt x="2574" y="3159"/>
                  </a:lnTo>
                  <a:lnTo>
                    <a:pt x="2571" y="3189"/>
                  </a:lnTo>
                  <a:lnTo>
                    <a:pt x="2562" y="3217"/>
                  </a:lnTo>
                  <a:lnTo>
                    <a:pt x="2548" y="3243"/>
                  </a:lnTo>
                  <a:lnTo>
                    <a:pt x="2529" y="3265"/>
                  </a:lnTo>
                  <a:lnTo>
                    <a:pt x="2507" y="3284"/>
                  </a:lnTo>
                  <a:lnTo>
                    <a:pt x="2481" y="3297"/>
                  </a:lnTo>
                  <a:lnTo>
                    <a:pt x="2453" y="3307"/>
                  </a:lnTo>
                  <a:lnTo>
                    <a:pt x="2423" y="3310"/>
                  </a:lnTo>
                  <a:lnTo>
                    <a:pt x="152" y="3310"/>
                  </a:lnTo>
                  <a:lnTo>
                    <a:pt x="121" y="3307"/>
                  </a:lnTo>
                  <a:lnTo>
                    <a:pt x="93" y="3297"/>
                  </a:lnTo>
                  <a:lnTo>
                    <a:pt x="67" y="3284"/>
                  </a:lnTo>
                  <a:lnTo>
                    <a:pt x="45" y="3265"/>
                  </a:lnTo>
                  <a:lnTo>
                    <a:pt x="26" y="3243"/>
                  </a:lnTo>
                  <a:lnTo>
                    <a:pt x="13" y="3217"/>
                  </a:lnTo>
                  <a:lnTo>
                    <a:pt x="3" y="3189"/>
                  </a:lnTo>
                  <a:lnTo>
                    <a:pt x="0" y="3159"/>
                  </a:lnTo>
                  <a:lnTo>
                    <a:pt x="0" y="150"/>
                  </a:lnTo>
                  <a:lnTo>
                    <a:pt x="3" y="120"/>
                  </a:lnTo>
                  <a:lnTo>
                    <a:pt x="13" y="92"/>
                  </a:lnTo>
                  <a:lnTo>
                    <a:pt x="26" y="67"/>
                  </a:lnTo>
                  <a:lnTo>
                    <a:pt x="45" y="44"/>
                  </a:lnTo>
                  <a:lnTo>
                    <a:pt x="67" y="26"/>
                  </a:lnTo>
                  <a:lnTo>
                    <a:pt x="93" y="12"/>
                  </a:lnTo>
                  <a:lnTo>
                    <a:pt x="121" y="3"/>
                  </a:lnTo>
                  <a:lnTo>
                    <a:pt x="15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9" name="Freeform 58">
              <a:extLst>
                <a:ext uri="{FF2B5EF4-FFF2-40B4-BE49-F238E27FC236}">
                  <a16:creationId xmlns:a16="http://schemas.microsoft.com/office/drawing/2014/main" id="{A9120E1B-E367-21C6-9789-E1D496902FC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26000" y="3575051"/>
              <a:ext cx="228600" cy="341313"/>
            </a:xfrm>
            <a:custGeom>
              <a:avLst/>
              <a:gdLst>
                <a:gd name="T0" fmla="*/ 131 w 1591"/>
                <a:gd name="T1" fmla="*/ 1996 h 2370"/>
                <a:gd name="T2" fmla="*/ 223 w 1591"/>
                <a:gd name="T3" fmla="*/ 2040 h 2370"/>
                <a:gd name="T4" fmla="*/ 308 w 1591"/>
                <a:gd name="T5" fmla="*/ 2097 h 2370"/>
                <a:gd name="T6" fmla="*/ 439 w 1591"/>
                <a:gd name="T7" fmla="*/ 1980 h 2370"/>
                <a:gd name="T8" fmla="*/ 389 w 1591"/>
                <a:gd name="T9" fmla="*/ 1934 h 2370"/>
                <a:gd name="T10" fmla="*/ 314 w 1591"/>
                <a:gd name="T11" fmla="*/ 1883 h 2370"/>
                <a:gd name="T12" fmla="*/ 245 w 1591"/>
                <a:gd name="T13" fmla="*/ 1849 h 2370"/>
                <a:gd name="T14" fmla="*/ 187 w 1591"/>
                <a:gd name="T15" fmla="*/ 1829 h 2370"/>
                <a:gd name="T16" fmla="*/ 141 w 1591"/>
                <a:gd name="T17" fmla="*/ 1820 h 2370"/>
                <a:gd name="T18" fmla="*/ 1118 w 1591"/>
                <a:gd name="T19" fmla="*/ 0 h 2370"/>
                <a:gd name="T20" fmla="*/ 1173 w 1591"/>
                <a:gd name="T21" fmla="*/ 7 h 2370"/>
                <a:gd name="T22" fmla="*/ 1240 w 1591"/>
                <a:gd name="T23" fmla="*/ 25 h 2370"/>
                <a:gd name="T24" fmla="*/ 1319 w 1591"/>
                <a:gd name="T25" fmla="*/ 57 h 2370"/>
                <a:gd name="T26" fmla="*/ 1407 w 1591"/>
                <a:gd name="T27" fmla="*/ 108 h 2370"/>
                <a:gd name="T28" fmla="*/ 1478 w 1591"/>
                <a:gd name="T29" fmla="*/ 163 h 2370"/>
                <a:gd name="T30" fmla="*/ 1528 w 1591"/>
                <a:gd name="T31" fmla="*/ 215 h 2370"/>
                <a:gd name="T32" fmla="*/ 1561 w 1591"/>
                <a:gd name="T33" fmla="*/ 261 h 2370"/>
                <a:gd name="T34" fmla="*/ 1580 w 1591"/>
                <a:gd name="T35" fmla="*/ 297 h 2370"/>
                <a:gd name="T36" fmla="*/ 1588 w 1591"/>
                <a:gd name="T37" fmla="*/ 320 h 2370"/>
                <a:gd name="T38" fmla="*/ 1591 w 1591"/>
                <a:gd name="T39" fmla="*/ 344 h 2370"/>
                <a:gd name="T40" fmla="*/ 1581 w 1591"/>
                <a:gd name="T41" fmla="*/ 379 h 2370"/>
                <a:gd name="T42" fmla="*/ 625 w 1591"/>
                <a:gd name="T43" fmla="*/ 2021 h 2370"/>
                <a:gd name="T44" fmla="*/ 116 w 1591"/>
                <a:gd name="T45" fmla="*/ 2357 h 2370"/>
                <a:gd name="T46" fmla="*/ 77 w 1591"/>
                <a:gd name="T47" fmla="*/ 2370 h 2370"/>
                <a:gd name="T48" fmla="*/ 36 w 1591"/>
                <a:gd name="T49" fmla="*/ 2359 h 2370"/>
                <a:gd name="T50" fmla="*/ 12 w 1591"/>
                <a:gd name="T51" fmla="*/ 2338 h 2370"/>
                <a:gd name="T52" fmla="*/ 0 w 1591"/>
                <a:gd name="T53" fmla="*/ 2306 h 2370"/>
                <a:gd name="T54" fmla="*/ 34 w 1591"/>
                <a:gd name="T55" fmla="*/ 1702 h 2370"/>
                <a:gd name="T56" fmla="*/ 45 w 1591"/>
                <a:gd name="T57" fmla="*/ 1670 h 2370"/>
                <a:gd name="T58" fmla="*/ 1002 w 1591"/>
                <a:gd name="T59" fmla="*/ 27 h 2370"/>
                <a:gd name="T60" fmla="*/ 1034 w 1591"/>
                <a:gd name="T61" fmla="*/ 7 h 2370"/>
                <a:gd name="T62" fmla="*/ 1048 w 1591"/>
                <a:gd name="T63" fmla="*/ 4 h 2370"/>
                <a:gd name="T64" fmla="*/ 1076 w 1591"/>
                <a:gd name="T65" fmla="*/ 0 h 2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91" h="2370">
                  <a:moveTo>
                    <a:pt x="141" y="1820"/>
                  </a:moveTo>
                  <a:lnTo>
                    <a:pt x="131" y="1996"/>
                  </a:lnTo>
                  <a:lnTo>
                    <a:pt x="177" y="2016"/>
                  </a:lnTo>
                  <a:lnTo>
                    <a:pt x="223" y="2040"/>
                  </a:lnTo>
                  <a:lnTo>
                    <a:pt x="267" y="2067"/>
                  </a:lnTo>
                  <a:lnTo>
                    <a:pt x="308" y="2097"/>
                  </a:lnTo>
                  <a:lnTo>
                    <a:pt x="455" y="2000"/>
                  </a:lnTo>
                  <a:lnTo>
                    <a:pt x="439" y="1980"/>
                  </a:lnTo>
                  <a:lnTo>
                    <a:pt x="417" y="1958"/>
                  </a:lnTo>
                  <a:lnTo>
                    <a:pt x="389" y="1934"/>
                  </a:lnTo>
                  <a:lnTo>
                    <a:pt x="355" y="1909"/>
                  </a:lnTo>
                  <a:lnTo>
                    <a:pt x="314" y="1883"/>
                  </a:lnTo>
                  <a:lnTo>
                    <a:pt x="278" y="1864"/>
                  </a:lnTo>
                  <a:lnTo>
                    <a:pt x="245" y="1849"/>
                  </a:lnTo>
                  <a:lnTo>
                    <a:pt x="214" y="1837"/>
                  </a:lnTo>
                  <a:lnTo>
                    <a:pt x="187" y="1829"/>
                  </a:lnTo>
                  <a:lnTo>
                    <a:pt x="163" y="1824"/>
                  </a:lnTo>
                  <a:lnTo>
                    <a:pt x="141" y="1820"/>
                  </a:lnTo>
                  <a:close/>
                  <a:moveTo>
                    <a:pt x="1095" y="0"/>
                  </a:moveTo>
                  <a:lnTo>
                    <a:pt x="1118" y="0"/>
                  </a:lnTo>
                  <a:lnTo>
                    <a:pt x="1144" y="2"/>
                  </a:lnTo>
                  <a:lnTo>
                    <a:pt x="1173" y="7"/>
                  </a:lnTo>
                  <a:lnTo>
                    <a:pt x="1205" y="14"/>
                  </a:lnTo>
                  <a:lnTo>
                    <a:pt x="1240" y="25"/>
                  </a:lnTo>
                  <a:lnTo>
                    <a:pt x="1278" y="39"/>
                  </a:lnTo>
                  <a:lnTo>
                    <a:pt x="1319" y="57"/>
                  </a:lnTo>
                  <a:lnTo>
                    <a:pt x="1362" y="81"/>
                  </a:lnTo>
                  <a:lnTo>
                    <a:pt x="1407" y="108"/>
                  </a:lnTo>
                  <a:lnTo>
                    <a:pt x="1446" y="136"/>
                  </a:lnTo>
                  <a:lnTo>
                    <a:pt x="1478" y="163"/>
                  </a:lnTo>
                  <a:lnTo>
                    <a:pt x="1505" y="190"/>
                  </a:lnTo>
                  <a:lnTo>
                    <a:pt x="1528" y="215"/>
                  </a:lnTo>
                  <a:lnTo>
                    <a:pt x="1546" y="239"/>
                  </a:lnTo>
                  <a:lnTo>
                    <a:pt x="1561" y="261"/>
                  </a:lnTo>
                  <a:lnTo>
                    <a:pt x="1571" y="280"/>
                  </a:lnTo>
                  <a:lnTo>
                    <a:pt x="1580" y="297"/>
                  </a:lnTo>
                  <a:lnTo>
                    <a:pt x="1585" y="311"/>
                  </a:lnTo>
                  <a:lnTo>
                    <a:pt x="1588" y="320"/>
                  </a:lnTo>
                  <a:lnTo>
                    <a:pt x="1589" y="325"/>
                  </a:lnTo>
                  <a:lnTo>
                    <a:pt x="1591" y="344"/>
                  </a:lnTo>
                  <a:lnTo>
                    <a:pt x="1588" y="363"/>
                  </a:lnTo>
                  <a:lnTo>
                    <a:pt x="1581" y="379"/>
                  </a:lnTo>
                  <a:lnTo>
                    <a:pt x="634" y="2008"/>
                  </a:lnTo>
                  <a:lnTo>
                    <a:pt x="625" y="2021"/>
                  </a:lnTo>
                  <a:lnTo>
                    <a:pt x="611" y="2033"/>
                  </a:lnTo>
                  <a:lnTo>
                    <a:pt x="116" y="2357"/>
                  </a:lnTo>
                  <a:lnTo>
                    <a:pt x="97" y="2367"/>
                  </a:lnTo>
                  <a:lnTo>
                    <a:pt x="77" y="2370"/>
                  </a:lnTo>
                  <a:lnTo>
                    <a:pt x="56" y="2368"/>
                  </a:lnTo>
                  <a:lnTo>
                    <a:pt x="36" y="2359"/>
                  </a:lnTo>
                  <a:lnTo>
                    <a:pt x="23" y="2350"/>
                  </a:lnTo>
                  <a:lnTo>
                    <a:pt x="12" y="2338"/>
                  </a:lnTo>
                  <a:lnTo>
                    <a:pt x="5" y="2323"/>
                  </a:lnTo>
                  <a:lnTo>
                    <a:pt x="0" y="2306"/>
                  </a:lnTo>
                  <a:lnTo>
                    <a:pt x="0" y="2290"/>
                  </a:lnTo>
                  <a:lnTo>
                    <a:pt x="34" y="1702"/>
                  </a:lnTo>
                  <a:lnTo>
                    <a:pt x="38" y="1685"/>
                  </a:lnTo>
                  <a:lnTo>
                    <a:pt x="45" y="1670"/>
                  </a:lnTo>
                  <a:lnTo>
                    <a:pt x="991" y="41"/>
                  </a:lnTo>
                  <a:lnTo>
                    <a:pt x="1002" y="27"/>
                  </a:lnTo>
                  <a:lnTo>
                    <a:pt x="1016" y="15"/>
                  </a:lnTo>
                  <a:lnTo>
                    <a:pt x="1034" y="7"/>
                  </a:lnTo>
                  <a:lnTo>
                    <a:pt x="1038" y="6"/>
                  </a:lnTo>
                  <a:lnTo>
                    <a:pt x="1048" y="4"/>
                  </a:lnTo>
                  <a:lnTo>
                    <a:pt x="1060" y="2"/>
                  </a:lnTo>
                  <a:lnTo>
                    <a:pt x="1076" y="0"/>
                  </a:lnTo>
                  <a:lnTo>
                    <a:pt x="109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0" name="Freeform 59">
              <a:extLst>
                <a:ext uri="{FF2B5EF4-FFF2-40B4-BE49-F238E27FC236}">
                  <a16:creationId xmlns:a16="http://schemas.microsoft.com/office/drawing/2014/main" id="{0FE002A4-AB30-2D58-D99C-7E72F0CD34F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5025" y="3849688"/>
              <a:ext cx="166688" cy="84138"/>
            </a:xfrm>
            <a:custGeom>
              <a:avLst/>
              <a:gdLst>
                <a:gd name="T0" fmla="*/ 557 w 1155"/>
                <a:gd name="T1" fmla="*/ 5 h 591"/>
                <a:gd name="T2" fmla="*/ 583 w 1155"/>
                <a:gd name="T3" fmla="*/ 28 h 591"/>
                <a:gd name="T4" fmla="*/ 591 w 1155"/>
                <a:gd name="T5" fmla="*/ 111 h 591"/>
                <a:gd name="T6" fmla="*/ 560 w 1155"/>
                <a:gd name="T7" fmla="*/ 199 h 591"/>
                <a:gd name="T8" fmla="*/ 569 w 1155"/>
                <a:gd name="T9" fmla="*/ 242 h 591"/>
                <a:gd name="T10" fmla="*/ 587 w 1155"/>
                <a:gd name="T11" fmla="*/ 270 h 591"/>
                <a:gd name="T12" fmla="*/ 637 w 1155"/>
                <a:gd name="T13" fmla="*/ 278 h 591"/>
                <a:gd name="T14" fmla="*/ 681 w 1155"/>
                <a:gd name="T15" fmla="*/ 323 h 591"/>
                <a:gd name="T16" fmla="*/ 693 w 1155"/>
                <a:gd name="T17" fmla="*/ 357 h 591"/>
                <a:gd name="T18" fmla="*/ 847 w 1155"/>
                <a:gd name="T19" fmla="*/ 351 h 591"/>
                <a:gd name="T20" fmla="*/ 996 w 1155"/>
                <a:gd name="T21" fmla="*/ 366 h 591"/>
                <a:gd name="T22" fmla="*/ 1118 w 1155"/>
                <a:gd name="T23" fmla="*/ 373 h 591"/>
                <a:gd name="T24" fmla="*/ 1149 w 1155"/>
                <a:gd name="T25" fmla="*/ 400 h 591"/>
                <a:gd name="T26" fmla="*/ 1154 w 1155"/>
                <a:gd name="T27" fmla="*/ 441 h 591"/>
                <a:gd name="T28" fmla="*/ 1131 w 1155"/>
                <a:gd name="T29" fmla="*/ 475 h 591"/>
                <a:gd name="T30" fmla="*/ 1066 w 1155"/>
                <a:gd name="T31" fmla="*/ 482 h 591"/>
                <a:gd name="T32" fmla="*/ 957 w 1155"/>
                <a:gd name="T33" fmla="*/ 467 h 591"/>
                <a:gd name="T34" fmla="*/ 843 w 1155"/>
                <a:gd name="T35" fmla="*/ 452 h 591"/>
                <a:gd name="T36" fmla="*/ 738 w 1155"/>
                <a:gd name="T37" fmla="*/ 461 h 591"/>
                <a:gd name="T38" fmla="*/ 679 w 1155"/>
                <a:gd name="T39" fmla="*/ 486 h 591"/>
                <a:gd name="T40" fmla="*/ 636 w 1155"/>
                <a:gd name="T41" fmla="*/ 492 h 591"/>
                <a:gd name="T42" fmla="*/ 603 w 1155"/>
                <a:gd name="T43" fmla="*/ 477 h 591"/>
                <a:gd name="T44" fmla="*/ 576 w 1155"/>
                <a:gd name="T45" fmla="*/ 454 h 591"/>
                <a:gd name="T46" fmla="*/ 571 w 1155"/>
                <a:gd name="T47" fmla="*/ 407 h 591"/>
                <a:gd name="T48" fmla="*/ 537 w 1155"/>
                <a:gd name="T49" fmla="*/ 457 h 591"/>
                <a:gd name="T50" fmla="*/ 495 w 1155"/>
                <a:gd name="T51" fmla="*/ 471 h 591"/>
                <a:gd name="T52" fmla="*/ 455 w 1155"/>
                <a:gd name="T53" fmla="*/ 456 h 591"/>
                <a:gd name="T54" fmla="*/ 439 w 1155"/>
                <a:gd name="T55" fmla="*/ 419 h 591"/>
                <a:gd name="T56" fmla="*/ 450 w 1155"/>
                <a:gd name="T57" fmla="*/ 390 h 591"/>
                <a:gd name="T58" fmla="*/ 458 w 1155"/>
                <a:gd name="T59" fmla="*/ 369 h 591"/>
                <a:gd name="T60" fmla="*/ 422 w 1155"/>
                <a:gd name="T61" fmla="*/ 404 h 591"/>
                <a:gd name="T62" fmla="*/ 379 w 1155"/>
                <a:gd name="T63" fmla="*/ 428 h 591"/>
                <a:gd name="T64" fmla="*/ 335 w 1155"/>
                <a:gd name="T65" fmla="*/ 417 h 591"/>
                <a:gd name="T66" fmla="*/ 314 w 1155"/>
                <a:gd name="T67" fmla="*/ 379 h 591"/>
                <a:gd name="T68" fmla="*/ 364 w 1155"/>
                <a:gd name="T69" fmla="*/ 288 h 591"/>
                <a:gd name="T70" fmla="*/ 252 w 1155"/>
                <a:gd name="T71" fmla="*/ 393 h 591"/>
                <a:gd name="T72" fmla="*/ 96 w 1155"/>
                <a:gd name="T73" fmla="*/ 581 h 591"/>
                <a:gd name="T74" fmla="*/ 49 w 1155"/>
                <a:gd name="T75" fmla="*/ 590 h 591"/>
                <a:gd name="T76" fmla="*/ 9 w 1155"/>
                <a:gd name="T77" fmla="*/ 569 h 591"/>
                <a:gd name="T78" fmla="*/ 2 w 1155"/>
                <a:gd name="T79" fmla="*/ 527 h 591"/>
                <a:gd name="T80" fmla="*/ 138 w 1155"/>
                <a:gd name="T81" fmla="*/ 351 h 591"/>
                <a:gd name="T82" fmla="*/ 344 w 1155"/>
                <a:gd name="T83" fmla="*/ 123 h 591"/>
                <a:gd name="T84" fmla="*/ 398 w 1155"/>
                <a:gd name="T85" fmla="*/ 70 h 591"/>
                <a:gd name="T86" fmla="*/ 462 w 1155"/>
                <a:gd name="T87" fmla="*/ 20 h 591"/>
                <a:gd name="T88" fmla="*/ 534 w 1155"/>
                <a:gd name="T89" fmla="*/ 0 h 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55" h="591">
                  <a:moveTo>
                    <a:pt x="534" y="0"/>
                  </a:moveTo>
                  <a:lnTo>
                    <a:pt x="545" y="2"/>
                  </a:lnTo>
                  <a:lnTo>
                    <a:pt x="557" y="5"/>
                  </a:lnTo>
                  <a:lnTo>
                    <a:pt x="567" y="10"/>
                  </a:lnTo>
                  <a:lnTo>
                    <a:pt x="576" y="18"/>
                  </a:lnTo>
                  <a:lnTo>
                    <a:pt x="583" y="28"/>
                  </a:lnTo>
                  <a:lnTo>
                    <a:pt x="591" y="54"/>
                  </a:lnTo>
                  <a:lnTo>
                    <a:pt x="593" y="82"/>
                  </a:lnTo>
                  <a:lnTo>
                    <a:pt x="591" y="111"/>
                  </a:lnTo>
                  <a:lnTo>
                    <a:pt x="584" y="140"/>
                  </a:lnTo>
                  <a:lnTo>
                    <a:pt x="573" y="170"/>
                  </a:lnTo>
                  <a:lnTo>
                    <a:pt x="560" y="199"/>
                  </a:lnTo>
                  <a:lnTo>
                    <a:pt x="543" y="230"/>
                  </a:lnTo>
                  <a:lnTo>
                    <a:pt x="557" y="235"/>
                  </a:lnTo>
                  <a:lnTo>
                    <a:pt x="569" y="242"/>
                  </a:lnTo>
                  <a:lnTo>
                    <a:pt x="579" y="254"/>
                  </a:lnTo>
                  <a:lnTo>
                    <a:pt x="583" y="263"/>
                  </a:lnTo>
                  <a:lnTo>
                    <a:pt x="587" y="270"/>
                  </a:lnTo>
                  <a:lnTo>
                    <a:pt x="604" y="269"/>
                  </a:lnTo>
                  <a:lnTo>
                    <a:pt x="620" y="272"/>
                  </a:lnTo>
                  <a:lnTo>
                    <a:pt x="637" y="278"/>
                  </a:lnTo>
                  <a:lnTo>
                    <a:pt x="653" y="289"/>
                  </a:lnTo>
                  <a:lnTo>
                    <a:pt x="668" y="303"/>
                  </a:lnTo>
                  <a:lnTo>
                    <a:pt x="681" y="323"/>
                  </a:lnTo>
                  <a:lnTo>
                    <a:pt x="689" y="338"/>
                  </a:lnTo>
                  <a:lnTo>
                    <a:pt x="692" y="349"/>
                  </a:lnTo>
                  <a:lnTo>
                    <a:pt x="693" y="357"/>
                  </a:lnTo>
                  <a:lnTo>
                    <a:pt x="746" y="351"/>
                  </a:lnTo>
                  <a:lnTo>
                    <a:pt x="797" y="350"/>
                  </a:lnTo>
                  <a:lnTo>
                    <a:pt x="847" y="351"/>
                  </a:lnTo>
                  <a:lnTo>
                    <a:pt x="897" y="355"/>
                  </a:lnTo>
                  <a:lnTo>
                    <a:pt x="946" y="361"/>
                  </a:lnTo>
                  <a:lnTo>
                    <a:pt x="996" y="366"/>
                  </a:lnTo>
                  <a:lnTo>
                    <a:pt x="1048" y="369"/>
                  </a:lnTo>
                  <a:lnTo>
                    <a:pt x="1101" y="371"/>
                  </a:lnTo>
                  <a:lnTo>
                    <a:pt x="1118" y="373"/>
                  </a:lnTo>
                  <a:lnTo>
                    <a:pt x="1131" y="379"/>
                  </a:lnTo>
                  <a:lnTo>
                    <a:pt x="1142" y="389"/>
                  </a:lnTo>
                  <a:lnTo>
                    <a:pt x="1149" y="400"/>
                  </a:lnTo>
                  <a:lnTo>
                    <a:pt x="1154" y="413"/>
                  </a:lnTo>
                  <a:lnTo>
                    <a:pt x="1155" y="427"/>
                  </a:lnTo>
                  <a:lnTo>
                    <a:pt x="1154" y="441"/>
                  </a:lnTo>
                  <a:lnTo>
                    <a:pt x="1149" y="454"/>
                  </a:lnTo>
                  <a:lnTo>
                    <a:pt x="1142" y="466"/>
                  </a:lnTo>
                  <a:lnTo>
                    <a:pt x="1131" y="475"/>
                  </a:lnTo>
                  <a:lnTo>
                    <a:pt x="1118" y="481"/>
                  </a:lnTo>
                  <a:lnTo>
                    <a:pt x="1101" y="483"/>
                  </a:lnTo>
                  <a:lnTo>
                    <a:pt x="1066" y="482"/>
                  </a:lnTo>
                  <a:lnTo>
                    <a:pt x="1031" y="478"/>
                  </a:lnTo>
                  <a:lnTo>
                    <a:pt x="993" y="473"/>
                  </a:lnTo>
                  <a:lnTo>
                    <a:pt x="957" y="467"/>
                  </a:lnTo>
                  <a:lnTo>
                    <a:pt x="919" y="460"/>
                  </a:lnTo>
                  <a:lnTo>
                    <a:pt x="881" y="455"/>
                  </a:lnTo>
                  <a:lnTo>
                    <a:pt x="843" y="452"/>
                  </a:lnTo>
                  <a:lnTo>
                    <a:pt x="807" y="451"/>
                  </a:lnTo>
                  <a:lnTo>
                    <a:pt x="771" y="454"/>
                  </a:lnTo>
                  <a:lnTo>
                    <a:pt x="738" y="461"/>
                  </a:lnTo>
                  <a:lnTo>
                    <a:pt x="705" y="474"/>
                  </a:lnTo>
                  <a:lnTo>
                    <a:pt x="693" y="480"/>
                  </a:lnTo>
                  <a:lnTo>
                    <a:pt x="679" y="486"/>
                  </a:lnTo>
                  <a:lnTo>
                    <a:pt x="664" y="492"/>
                  </a:lnTo>
                  <a:lnTo>
                    <a:pt x="651" y="494"/>
                  </a:lnTo>
                  <a:lnTo>
                    <a:pt x="636" y="492"/>
                  </a:lnTo>
                  <a:lnTo>
                    <a:pt x="626" y="487"/>
                  </a:lnTo>
                  <a:lnTo>
                    <a:pt x="614" y="482"/>
                  </a:lnTo>
                  <a:lnTo>
                    <a:pt x="603" y="477"/>
                  </a:lnTo>
                  <a:lnTo>
                    <a:pt x="592" y="471"/>
                  </a:lnTo>
                  <a:lnTo>
                    <a:pt x="584" y="464"/>
                  </a:lnTo>
                  <a:lnTo>
                    <a:pt x="576" y="454"/>
                  </a:lnTo>
                  <a:lnTo>
                    <a:pt x="572" y="442"/>
                  </a:lnTo>
                  <a:lnTo>
                    <a:pt x="571" y="423"/>
                  </a:lnTo>
                  <a:lnTo>
                    <a:pt x="571" y="407"/>
                  </a:lnTo>
                  <a:lnTo>
                    <a:pt x="560" y="427"/>
                  </a:lnTo>
                  <a:lnTo>
                    <a:pt x="547" y="446"/>
                  </a:lnTo>
                  <a:lnTo>
                    <a:pt x="537" y="457"/>
                  </a:lnTo>
                  <a:lnTo>
                    <a:pt x="524" y="466"/>
                  </a:lnTo>
                  <a:lnTo>
                    <a:pt x="509" y="470"/>
                  </a:lnTo>
                  <a:lnTo>
                    <a:pt x="495" y="471"/>
                  </a:lnTo>
                  <a:lnTo>
                    <a:pt x="480" y="469"/>
                  </a:lnTo>
                  <a:lnTo>
                    <a:pt x="467" y="464"/>
                  </a:lnTo>
                  <a:lnTo>
                    <a:pt x="455" y="456"/>
                  </a:lnTo>
                  <a:lnTo>
                    <a:pt x="446" y="446"/>
                  </a:lnTo>
                  <a:lnTo>
                    <a:pt x="440" y="433"/>
                  </a:lnTo>
                  <a:lnTo>
                    <a:pt x="439" y="419"/>
                  </a:lnTo>
                  <a:lnTo>
                    <a:pt x="444" y="402"/>
                  </a:lnTo>
                  <a:lnTo>
                    <a:pt x="447" y="396"/>
                  </a:lnTo>
                  <a:lnTo>
                    <a:pt x="450" y="390"/>
                  </a:lnTo>
                  <a:lnTo>
                    <a:pt x="450" y="390"/>
                  </a:lnTo>
                  <a:lnTo>
                    <a:pt x="449" y="390"/>
                  </a:lnTo>
                  <a:lnTo>
                    <a:pt x="458" y="369"/>
                  </a:lnTo>
                  <a:lnTo>
                    <a:pt x="445" y="378"/>
                  </a:lnTo>
                  <a:lnTo>
                    <a:pt x="432" y="390"/>
                  </a:lnTo>
                  <a:lnTo>
                    <a:pt x="422" y="404"/>
                  </a:lnTo>
                  <a:lnTo>
                    <a:pt x="409" y="417"/>
                  </a:lnTo>
                  <a:lnTo>
                    <a:pt x="394" y="425"/>
                  </a:lnTo>
                  <a:lnTo>
                    <a:pt x="379" y="428"/>
                  </a:lnTo>
                  <a:lnTo>
                    <a:pt x="363" y="428"/>
                  </a:lnTo>
                  <a:lnTo>
                    <a:pt x="348" y="424"/>
                  </a:lnTo>
                  <a:lnTo>
                    <a:pt x="335" y="417"/>
                  </a:lnTo>
                  <a:lnTo>
                    <a:pt x="324" y="406"/>
                  </a:lnTo>
                  <a:lnTo>
                    <a:pt x="317" y="394"/>
                  </a:lnTo>
                  <a:lnTo>
                    <a:pt x="314" y="379"/>
                  </a:lnTo>
                  <a:lnTo>
                    <a:pt x="316" y="364"/>
                  </a:lnTo>
                  <a:lnTo>
                    <a:pt x="323" y="347"/>
                  </a:lnTo>
                  <a:lnTo>
                    <a:pt x="364" y="288"/>
                  </a:lnTo>
                  <a:lnTo>
                    <a:pt x="404" y="226"/>
                  </a:lnTo>
                  <a:lnTo>
                    <a:pt x="326" y="309"/>
                  </a:lnTo>
                  <a:lnTo>
                    <a:pt x="252" y="393"/>
                  </a:lnTo>
                  <a:lnTo>
                    <a:pt x="179" y="480"/>
                  </a:lnTo>
                  <a:lnTo>
                    <a:pt x="108" y="569"/>
                  </a:lnTo>
                  <a:lnTo>
                    <a:pt x="96" y="581"/>
                  </a:lnTo>
                  <a:lnTo>
                    <a:pt x="80" y="588"/>
                  </a:lnTo>
                  <a:lnTo>
                    <a:pt x="65" y="591"/>
                  </a:lnTo>
                  <a:lnTo>
                    <a:pt x="49" y="590"/>
                  </a:lnTo>
                  <a:lnTo>
                    <a:pt x="33" y="586"/>
                  </a:lnTo>
                  <a:lnTo>
                    <a:pt x="21" y="579"/>
                  </a:lnTo>
                  <a:lnTo>
                    <a:pt x="9" y="569"/>
                  </a:lnTo>
                  <a:lnTo>
                    <a:pt x="2" y="556"/>
                  </a:lnTo>
                  <a:lnTo>
                    <a:pt x="0" y="542"/>
                  </a:lnTo>
                  <a:lnTo>
                    <a:pt x="2" y="527"/>
                  </a:lnTo>
                  <a:lnTo>
                    <a:pt x="11" y="511"/>
                  </a:lnTo>
                  <a:lnTo>
                    <a:pt x="74" y="431"/>
                  </a:lnTo>
                  <a:lnTo>
                    <a:pt x="138" y="351"/>
                  </a:lnTo>
                  <a:lnTo>
                    <a:pt x="204" y="273"/>
                  </a:lnTo>
                  <a:lnTo>
                    <a:pt x="273" y="196"/>
                  </a:lnTo>
                  <a:lnTo>
                    <a:pt x="344" y="123"/>
                  </a:lnTo>
                  <a:lnTo>
                    <a:pt x="361" y="107"/>
                  </a:lnTo>
                  <a:lnTo>
                    <a:pt x="380" y="89"/>
                  </a:lnTo>
                  <a:lnTo>
                    <a:pt x="398" y="70"/>
                  </a:lnTo>
                  <a:lnTo>
                    <a:pt x="418" y="52"/>
                  </a:lnTo>
                  <a:lnTo>
                    <a:pt x="439" y="35"/>
                  </a:lnTo>
                  <a:lnTo>
                    <a:pt x="462" y="20"/>
                  </a:lnTo>
                  <a:lnTo>
                    <a:pt x="485" y="9"/>
                  </a:lnTo>
                  <a:lnTo>
                    <a:pt x="509" y="2"/>
                  </a:lnTo>
                  <a:lnTo>
                    <a:pt x="5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51" name="Group 450">
            <a:extLst>
              <a:ext uri="{FF2B5EF4-FFF2-40B4-BE49-F238E27FC236}">
                <a16:creationId xmlns:a16="http://schemas.microsoft.com/office/drawing/2014/main" id="{B111B18C-5BF7-4F44-9221-D31A83440FD8}"/>
              </a:ext>
            </a:extLst>
          </p:cNvPr>
          <p:cNvGrpSpPr/>
          <p:nvPr/>
        </p:nvGrpSpPr>
        <p:grpSpPr>
          <a:xfrm>
            <a:off x="8137467" y="2138012"/>
            <a:ext cx="650639" cy="625476"/>
            <a:chOff x="4967288" y="5026025"/>
            <a:chExt cx="574676" cy="552451"/>
          </a:xfrm>
          <a:solidFill>
            <a:sysClr val="window" lastClr="FFFFFF"/>
          </a:solidFill>
        </p:grpSpPr>
        <p:sp>
          <p:nvSpPr>
            <p:cNvPr id="452" name="Freeform 64">
              <a:extLst>
                <a:ext uri="{FF2B5EF4-FFF2-40B4-BE49-F238E27FC236}">
                  <a16:creationId xmlns:a16="http://schemas.microsoft.com/office/drawing/2014/main" id="{73FD490A-FDF4-85E5-2D49-2D0243AF42A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9838" y="5100638"/>
              <a:ext cx="131763" cy="128588"/>
            </a:xfrm>
            <a:custGeom>
              <a:avLst/>
              <a:gdLst>
                <a:gd name="T0" fmla="*/ 327 w 833"/>
                <a:gd name="T1" fmla="*/ 0 h 811"/>
                <a:gd name="T2" fmla="*/ 372 w 833"/>
                <a:gd name="T3" fmla="*/ 3 h 811"/>
                <a:gd name="T4" fmla="*/ 414 w 833"/>
                <a:gd name="T5" fmla="*/ 12 h 811"/>
                <a:gd name="T6" fmla="*/ 454 w 833"/>
                <a:gd name="T7" fmla="*/ 25 h 811"/>
                <a:gd name="T8" fmla="*/ 492 w 833"/>
                <a:gd name="T9" fmla="*/ 44 h 811"/>
                <a:gd name="T10" fmla="*/ 527 w 833"/>
                <a:gd name="T11" fmla="*/ 68 h 811"/>
                <a:gd name="T12" fmla="*/ 558 w 833"/>
                <a:gd name="T13" fmla="*/ 95 h 811"/>
                <a:gd name="T14" fmla="*/ 586 w 833"/>
                <a:gd name="T15" fmla="*/ 127 h 811"/>
                <a:gd name="T16" fmla="*/ 609 w 833"/>
                <a:gd name="T17" fmla="*/ 162 h 811"/>
                <a:gd name="T18" fmla="*/ 628 w 833"/>
                <a:gd name="T19" fmla="*/ 200 h 811"/>
                <a:gd name="T20" fmla="*/ 642 w 833"/>
                <a:gd name="T21" fmla="*/ 239 h 811"/>
                <a:gd name="T22" fmla="*/ 651 w 833"/>
                <a:gd name="T23" fmla="*/ 283 h 811"/>
                <a:gd name="T24" fmla="*/ 654 w 833"/>
                <a:gd name="T25" fmla="*/ 327 h 811"/>
                <a:gd name="T26" fmla="*/ 651 w 833"/>
                <a:gd name="T27" fmla="*/ 369 h 811"/>
                <a:gd name="T28" fmla="*/ 642 w 833"/>
                <a:gd name="T29" fmla="*/ 409 h 811"/>
                <a:gd name="T30" fmla="*/ 629 w 833"/>
                <a:gd name="T31" fmla="*/ 447 h 811"/>
                <a:gd name="T32" fmla="*/ 612 w 833"/>
                <a:gd name="T33" fmla="*/ 483 h 811"/>
                <a:gd name="T34" fmla="*/ 833 w 833"/>
                <a:gd name="T35" fmla="*/ 692 h 811"/>
                <a:gd name="T36" fmla="*/ 792 w 833"/>
                <a:gd name="T37" fmla="*/ 729 h 811"/>
                <a:gd name="T38" fmla="*/ 754 w 833"/>
                <a:gd name="T39" fmla="*/ 768 h 811"/>
                <a:gd name="T40" fmla="*/ 720 w 833"/>
                <a:gd name="T41" fmla="*/ 811 h 811"/>
                <a:gd name="T42" fmla="*/ 499 w 833"/>
                <a:gd name="T43" fmla="*/ 603 h 811"/>
                <a:gd name="T44" fmla="*/ 461 w 833"/>
                <a:gd name="T45" fmla="*/ 624 h 811"/>
                <a:gd name="T46" fmla="*/ 418 w 833"/>
                <a:gd name="T47" fmla="*/ 640 h 811"/>
                <a:gd name="T48" fmla="*/ 374 w 833"/>
                <a:gd name="T49" fmla="*/ 650 h 811"/>
                <a:gd name="T50" fmla="*/ 327 w 833"/>
                <a:gd name="T51" fmla="*/ 653 h 811"/>
                <a:gd name="T52" fmla="*/ 283 w 833"/>
                <a:gd name="T53" fmla="*/ 651 h 811"/>
                <a:gd name="T54" fmla="*/ 240 w 833"/>
                <a:gd name="T55" fmla="*/ 642 h 811"/>
                <a:gd name="T56" fmla="*/ 200 w 833"/>
                <a:gd name="T57" fmla="*/ 628 h 811"/>
                <a:gd name="T58" fmla="*/ 162 w 833"/>
                <a:gd name="T59" fmla="*/ 609 h 811"/>
                <a:gd name="T60" fmla="*/ 127 w 833"/>
                <a:gd name="T61" fmla="*/ 585 h 811"/>
                <a:gd name="T62" fmla="*/ 96 w 833"/>
                <a:gd name="T63" fmla="*/ 558 h 811"/>
                <a:gd name="T64" fmla="*/ 68 w 833"/>
                <a:gd name="T65" fmla="*/ 527 h 811"/>
                <a:gd name="T66" fmla="*/ 45 w 833"/>
                <a:gd name="T67" fmla="*/ 491 h 811"/>
                <a:gd name="T68" fmla="*/ 26 w 833"/>
                <a:gd name="T69" fmla="*/ 454 h 811"/>
                <a:gd name="T70" fmla="*/ 11 w 833"/>
                <a:gd name="T71" fmla="*/ 414 h 811"/>
                <a:gd name="T72" fmla="*/ 4 w 833"/>
                <a:gd name="T73" fmla="*/ 371 h 811"/>
                <a:gd name="T74" fmla="*/ 0 w 833"/>
                <a:gd name="T75" fmla="*/ 327 h 811"/>
                <a:gd name="T76" fmla="*/ 4 w 833"/>
                <a:gd name="T77" fmla="*/ 283 h 811"/>
                <a:gd name="T78" fmla="*/ 11 w 833"/>
                <a:gd name="T79" fmla="*/ 239 h 811"/>
                <a:gd name="T80" fmla="*/ 26 w 833"/>
                <a:gd name="T81" fmla="*/ 200 h 811"/>
                <a:gd name="T82" fmla="*/ 45 w 833"/>
                <a:gd name="T83" fmla="*/ 162 h 811"/>
                <a:gd name="T84" fmla="*/ 68 w 833"/>
                <a:gd name="T85" fmla="*/ 127 h 811"/>
                <a:gd name="T86" fmla="*/ 96 w 833"/>
                <a:gd name="T87" fmla="*/ 95 h 811"/>
                <a:gd name="T88" fmla="*/ 127 w 833"/>
                <a:gd name="T89" fmla="*/ 68 h 811"/>
                <a:gd name="T90" fmla="*/ 162 w 833"/>
                <a:gd name="T91" fmla="*/ 44 h 811"/>
                <a:gd name="T92" fmla="*/ 200 w 833"/>
                <a:gd name="T93" fmla="*/ 25 h 811"/>
                <a:gd name="T94" fmla="*/ 240 w 833"/>
                <a:gd name="T95" fmla="*/ 12 h 811"/>
                <a:gd name="T96" fmla="*/ 283 w 833"/>
                <a:gd name="T97" fmla="*/ 3 h 811"/>
                <a:gd name="T98" fmla="*/ 327 w 833"/>
                <a:gd name="T99" fmla="*/ 0 h 8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833" h="811">
                  <a:moveTo>
                    <a:pt x="327" y="0"/>
                  </a:moveTo>
                  <a:lnTo>
                    <a:pt x="372" y="3"/>
                  </a:lnTo>
                  <a:lnTo>
                    <a:pt x="414" y="12"/>
                  </a:lnTo>
                  <a:lnTo>
                    <a:pt x="454" y="25"/>
                  </a:lnTo>
                  <a:lnTo>
                    <a:pt x="492" y="44"/>
                  </a:lnTo>
                  <a:lnTo>
                    <a:pt x="527" y="68"/>
                  </a:lnTo>
                  <a:lnTo>
                    <a:pt x="558" y="95"/>
                  </a:lnTo>
                  <a:lnTo>
                    <a:pt x="586" y="127"/>
                  </a:lnTo>
                  <a:lnTo>
                    <a:pt x="609" y="162"/>
                  </a:lnTo>
                  <a:lnTo>
                    <a:pt x="628" y="200"/>
                  </a:lnTo>
                  <a:lnTo>
                    <a:pt x="642" y="239"/>
                  </a:lnTo>
                  <a:lnTo>
                    <a:pt x="651" y="283"/>
                  </a:lnTo>
                  <a:lnTo>
                    <a:pt x="654" y="327"/>
                  </a:lnTo>
                  <a:lnTo>
                    <a:pt x="651" y="369"/>
                  </a:lnTo>
                  <a:lnTo>
                    <a:pt x="642" y="409"/>
                  </a:lnTo>
                  <a:lnTo>
                    <a:pt x="629" y="447"/>
                  </a:lnTo>
                  <a:lnTo>
                    <a:pt x="612" y="483"/>
                  </a:lnTo>
                  <a:lnTo>
                    <a:pt x="833" y="692"/>
                  </a:lnTo>
                  <a:lnTo>
                    <a:pt x="792" y="729"/>
                  </a:lnTo>
                  <a:lnTo>
                    <a:pt x="754" y="768"/>
                  </a:lnTo>
                  <a:lnTo>
                    <a:pt x="720" y="811"/>
                  </a:lnTo>
                  <a:lnTo>
                    <a:pt x="499" y="603"/>
                  </a:lnTo>
                  <a:lnTo>
                    <a:pt x="461" y="624"/>
                  </a:lnTo>
                  <a:lnTo>
                    <a:pt x="418" y="640"/>
                  </a:lnTo>
                  <a:lnTo>
                    <a:pt x="374" y="650"/>
                  </a:lnTo>
                  <a:lnTo>
                    <a:pt x="327" y="653"/>
                  </a:lnTo>
                  <a:lnTo>
                    <a:pt x="283" y="651"/>
                  </a:lnTo>
                  <a:lnTo>
                    <a:pt x="240" y="642"/>
                  </a:lnTo>
                  <a:lnTo>
                    <a:pt x="200" y="628"/>
                  </a:lnTo>
                  <a:lnTo>
                    <a:pt x="162" y="609"/>
                  </a:lnTo>
                  <a:lnTo>
                    <a:pt x="127" y="585"/>
                  </a:lnTo>
                  <a:lnTo>
                    <a:pt x="96" y="558"/>
                  </a:lnTo>
                  <a:lnTo>
                    <a:pt x="68" y="527"/>
                  </a:lnTo>
                  <a:lnTo>
                    <a:pt x="45" y="491"/>
                  </a:lnTo>
                  <a:lnTo>
                    <a:pt x="26" y="454"/>
                  </a:lnTo>
                  <a:lnTo>
                    <a:pt x="11" y="414"/>
                  </a:lnTo>
                  <a:lnTo>
                    <a:pt x="4" y="371"/>
                  </a:lnTo>
                  <a:lnTo>
                    <a:pt x="0" y="327"/>
                  </a:lnTo>
                  <a:lnTo>
                    <a:pt x="4" y="283"/>
                  </a:lnTo>
                  <a:lnTo>
                    <a:pt x="11" y="239"/>
                  </a:lnTo>
                  <a:lnTo>
                    <a:pt x="26" y="200"/>
                  </a:lnTo>
                  <a:lnTo>
                    <a:pt x="45" y="162"/>
                  </a:lnTo>
                  <a:lnTo>
                    <a:pt x="68" y="127"/>
                  </a:lnTo>
                  <a:lnTo>
                    <a:pt x="96" y="95"/>
                  </a:lnTo>
                  <a:lnTo>
                    <a:pt x="127" y="68"/>
                  </a:lnTo>
                  <a:lnTo>
                    <a:pt x="162" y="44"/>
                  </a:lnTo>
                  <a:lnTo>
                    <a:pt x="200" y="25"/>
                  </a:lnTo>
                  <a:lnTo>
                    <a:pt x="240" y="12"/>
                  </a:lnTo>
                  <a:lnTo>
                    <a:pt x="283" y="3"/>
                  </a:lnTo>
                  <a:lnTo>
                    <a:pt x="32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3" name="Freeform 65">
              <a:extLst>
                <a:ext uri="{FF2B5EF4-FFF2-40B4-BE49-F238E27FC236}">
                  <a16:creationId xmlns:a16="http://schemas.microsoft.com/office/drawing/2014/main" id="{6A064863-D795-275F-C795-332B41E32C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013" y="5026025"/>
              <a:ext cx="136525" cy="179388"/>
            </a:xfrm>
            <a:custGeom>
              <a:avLst/>
              <a:gdLst>
                <a:gd name="T0" fmla="*/ 524 w 852"/>
                <a:gd name="T1" fmla="*/ 0 h 1132"/>
                <a:gd name="T2" fmla="*/ 524 w 852"/>
                <a:gd name="T3" fmla="*/ 0 h 1132"/>
                <a:gd name="T4" fmla="*/ 569 w 852"/>
                <a:gd name="T5" fmla="*/ 3 h 1132"/>
                <a:gd name="T6" fmla="*/ 611 w 852"/>
                <a:gd name="T7" fmla="*/ 12 h 1132"/>
                <a:gd name="T8" fmla="*/ 652 w 852"/>
                <a:gd name="T9" fmla="*/ 27 h 1132"/>
                <a:gd name="T10" fmla="*/ 690 w 852"/>
                <a:gd name="T11" fmla="*/ 45 h 1132"/>
                <a:gd name="T12" fmla="*/ 724 w 852"/>
                <a:gd name="T13" fmla="*/ 69 h 1132"/>
                <a:gd name="T14" fmla="*/ 755 w 852"/>
                <a:gd name="T15" fmla="*/ 96 h 1132"/>
                <a:gd name="T16" fmla="*/ 783 w 852"/>
                <a:gd name="T17" fmla="*/ 128 h 1132"/>
                <a:gd name="T18" fmla="*/ 806 w 852"/>
                <a:gd name="T19" fmla="*/ 162 h 1132"/>
                <a:gd name="T20" fmla="*/ 825 w 852"/>
                <a:gd name="T21" fmla="*/ 200 h 1132"/>
                <a:gd name="T22" fmla="*/ 839 w 852"/>
                <a:gd name="T23" fmla="*/ 241 h 1132"/>
                <a:gd name="T24" fmla="*/ 848 w 852"/>
                <a:gd name="T25" fmla="*/ 283 h 1132"/>
                <a:gd name="T26" fmla="*/ 852 w 852"/>
                <a:gd name="T27" fmla="*/ 327 h 1132"/>
                <a:gd name="T28" fmla="*/ 848 w 852"/>
                <a:gd name="T29" fmla="*/ 372 h 1132"/>
                <a:gd name="T30" fmla="*/ 839 w 852"/>
                <a:gd name="T31" fmla="*/ 414 h 1132"/>
                <a:gd name="T32" fmla="*/ 825 w 852"/>
                <a:gd name="T33" fmla="*/ 455 h 1132"/>
                <a:gd name="T34" fmla="*/ 806 w 852"/>
                <a:gd name="T35" fmla="*/ 492 h 1132"/>
                <a:gd name="T36" fmla="*/ 783 w 852"/>
                <a:gd name="T37" fmla="*/ 527 h 1132"/>
                <a:gd name="T38" fmla="*/ 755 w 852"/>
                <a:gd name="T39" fmla="*/ 558 h 1132"/>
                <a:gd name="T40" fmla="*/ 724 w 852"/>
                <a:gd name="T41" fmla="*/ 586 h 1132"/>
                <a:gd name="T42" fmla="*/ 690 w 852"/>
                <a:gd name="T43" fmla="*/ 609 h 1132"/>
                <a:gd name="T44" fmla="*/ 652 w 852"/>
                <a:gd name="T45" fmla="*/ 628 h 1132"/>
                <a:gd name="T46" fmla="*/ 611 w 852"/>
                <a:gd name="T47" fmla="*/ 642 h 1132"/>
                <a:gd name="T48" fmla="*/ 569 w 852"/>
                <a:gd name="T49" fmla="*/ 651 h 1132"/>
                <a:gd name="T50" fmla="*/ 524 w 852"/>
                <a:gd name="T51" fmla="*/ 654 h 1132"/>
                <a:gd name="T52" fmla="*/ 493 w 852"/>
                <a:gd name="T53" fmla="*/ 652 h 1132"/>
                <a:gd name="T54" fmla="*/ 463 w 852"/>
                <a:gd name="T55" fmla="*/ 647 h 1132"/>
                <a:gd name="T56" fmla="*/ 434 w 852"/>
                <a:gd name="T57" fmla="*/ 640 h 1132"/>
                <a:gd name="T58" fmla="*/ 142 w 852"/>
                <a:gd name="T59" fmla="*/ 1132 h 1132"/>
                <a:gd name="T60" fmla="*/ 96 w 852"/>
                <a:gd name="T61" fmla="*/ 1100 h 1132"/>
                <a:gd name="T62" fmla="*/ 50 w 852"/>
                <a:gd name="T63" fmla="*/ 1072 h 1132"/>
                <a:gd name="T64" fmla="*/ 0 w 852"/>
                <a:gd name="T65" fmla="*/ 1048 h 1132"/>
                <a:gd name="T66" fmla="*/ 292 w 852"/>
                <a:gd name="T67" fmla="*/ 557 h 1132"/>
                <a:gd name="T68" fmla="*/ 265 w 852"/>
                <a:gd name="T69" fmla="*/ 526 h 1132"/>
                <a:gd name="T70" fmla="*/ 242 w 852"/>
                <a:gd name="T71" fmla="*/ 491 h 1132"/>
                <a:gd name="T72" fmla="*/ 223 w 852"/>
                <a:gd name="T73" fmla="*/ 454 h 1132"/>
                <a:gd name="T74" fmla="*/ 209 w 852"/>
                <a:gd name="T75" fmla="*/ 414 h 1132"/>
                <a:gd name="T76" fmla="*/ 201 w 852"/>
                <a:gd name="T77" fmla="*/ 372 h 1132"/>
                <a:gd name="T78" fmla="*/ 197 w 852"/>
                <a:gd name="T79" fmla="*/ 327 h 1132"/>
                <a:gd name="T80" fmla="*/ 201 w 852"/>
                <a:gd name="T81" fmla="*/ 283 h 1132"/>
                <a:gd name="T82" fmla="*/ 209 w 852"/>
                <a:gd name="T83" fmla="*/ 240 h 1132"/>
                <a:gd name="T84" fmla="*/ 223 w 852"/>
                <a:gd name="T85" fmla="*/ 200 h 1132"/>
                <a:gd name="T86" fmla="*/ 242 w 852"/>
                <a:gd name="T87" fmla="*/ 162 h 1132"/>
                <a:gd name="T88" fmla="*/ 266 w 852"/>
                <a:gd name="T89" fmla="*/ 128 h 1132"/>
                <a:gd name="T90" fmla="*/ 293 w 852"/>
                <a:gd name="T91" fmla="*/ 96 h 1132"/>
                <a:gd name="T92" fmla="*/ 325 w 852"/>
                <a:gd name="T93" fmla="*/ 69 h 1132"/>
                <a:gd name="T94" fmla="*/ 359 w 852"/>
                <a:gd name="T95" fmla="*/ 45 h 1132"/>
                <a:gd name="T96" fmla="*/ 397 w 852"/>
                <a:gd name="T97" fmla="*/ 27 h 1132"/>
                <a:gd name="T98" fmla="*/ 437 w 852"/>
                <a:gd name="T99" fmla="*/ 12 h 1132"/>
                <a:gd name="T100" fmla="*/ 480 w 852"/>
                <a:gd name="T101" fmla="*/ 3 h 1132"/>
                <a:gd name="T102" fmla="*/ 524 w 852"/>
                <a:gd name="T103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52" h="1132">
                  <a:moveTo>
                    <a:pt x="524" y="0"/>
                  </a:moveTo>
                  <a:lnTo>
                    <a:pt x="524" y="0"/>
                  </a:lnTo>
                  <a:lnTo>
                    <a:pt x="569" y="3"/>
                  </a:lnTo>
                  <a:lnTo>
                    <a:pt x="611" y="12"/>
                  </a:lnTo>
                  <a:lnTo>
                    <a:pt x="652" y="27"/>
                  </a:lnTo>
                  <a:lnTo>
                    <a:pt x="690" y="45"/>
                  </a:lnTo>
                  <a:lnTo>
                    <a:pt x="724" y="69"/>
                  </a:lnTo>
                  <a:lnTo>
                    <a:pt x="755" y="96"/>
                  </a:lnTo>
                  <a:lnTo>
                    <a:pt x="783" y="128"/>
                  </a:lnTo>
                  <a:lnTo>
                    <a:pt x="806" y="162"/>
                  </a:lnTo>
                  <a:lnTo>
                    <a:pt x="825" y="200"/>
                  </a:lnTo>
                  <a:lnTo>
                    <a:pt x="839" y="241"/>
                  </a:lnTo>
                  <a:lnTo>
                    <a:pt x="848" y="283"/>
                  </a:lnTo>
                  <a:lnTo>
                    <a:pt x="852" y="327"/>
                  </a:lnTo>
                  <a:lnTo>
                    <a:pt x="848" y="372"/>
                  </a:lnTo>
                  <a:lnTo>
                    <a:pt x="839" y="414"/>
                  </a:lnTo>
                  <a:lnTo>
                    <a:pt x="825" y="455"/>
                  </a:lnTo>
                  <a:lnTo>
                    <a:pt x="806" y="492"/>
                  </a:lnTo>
                  <a:lnTo>
                    <a:pt x="783" y="527"/>
                  </a:lnTo>
                  <a:lnTo>
                    <a:pt x="755" y="558"/>
                  </a:lnTo>
                  <a:lnTo>
                    <a:pt x="724" y="586"/>
                  </a:lnTo>
                  <a:lnTo>
                    <a:pt x="690" y="609"/>
                  </a:lnTo>
                  <a:lnTo>
                    <a:pt x="652" y="628"/>
                  </a:lnTo>
                  <a:lnTo>
                    <a:pt x="611" y="642"/>
                  </a:lnTo>
                  <a:lnTo>
                    <a:pt x="569" y="651"/>
                  </a:lnTo>
                  <a:lnTo>
                    <a:pt x="524" y="654"/>
                  </a:lnTo>
                  <a:lnTo>
                    <a:pt x="493" y="652"/>
                  </a:lnTo>
                  <a:lnTo>
                    <a:pt x="463" y="647"/>
                  </a:lnTo>
                  <a:lnTo>
                    <a:pt x="434" y="640"/>
                  </a:lnTo>
                  <a:lnTo>
                    <a:pt x="142" y="1132"/>
                  </a:lnTo>
                  <a:lnTo>
                    <a:pt x="96" y="1100"/>
                  </a:lnTo>
                  <a:lnTo>
                    <a:pt x="50" y="1072"/>
                  </a:lnTo>
                  <a:lnTo>
                    <a:pt x="0" y="1048"/>
                  </a:lnTo>
                  <a:lnTo>
                    <a:pt x="292" y="557"/>
                  </a:lnTo>
                  <a:lnTo>
                    <a:pt x="265" y="526"/>
                  </a:lnTo>
                  <a:lnTo>
                    <a:pt x="242" y="491"/>
                  </a:lnTo>
                  <a:lnTo>
                    <a:pt x="223" y="454"/>
                  </a:lnTo>
                  <a:lnTo>
                    <a:pt x="209" y="414"/>
                  </a:lnTo>
                  <a:lnTo>
                    <a:pt x="201" y="372"/>
                  </a:lnTo>
                  <a:lnTo>
                    <a:pt x="197" y="327"/>
                  </a:lnTo>
                  <a:lnTo>
                    <a:pt x="201" y="283"/>
                  </a:lnTo>
                  <a:lnTo>
                    <a:pt x="209" y="240"/>
                  </a:lnTo>
                  <a:lnTo>
                    <a:pt x="223" y="200"/>
                  </a:lnTo>
                  <a:lnTo>
                    <a:pt x="242" y="162"/>
                  </a:lnTo>
                  <a:lnTo>
                    <a:pt x="266" y="128"/>
                  </a:lnTo>
                  <a:lnTo>
                    <a:pt x="293" y="96"/>
                  </a:lnTo>
                  <a:lnTo>
                    <a:pt x="325" y="69"/>
                  </a:lnTo>
                  <a:lnTo>
                    <a:pt x="359" y="45"/>
                  </a:lnTo>
                  <a:lnTo>
                    <a:pt x="397" y="27"/>
                  </a:lnTo>
                  <a:lnTo>
                    <a:pt x="437" y="12"/>
                  </a:lnTo>
                  <a:lnTo>
                    <a:pt x="480" y="3"/>
                  </a:lnTo>
                  <a:lnTo>
                    <a:pt x="52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4" name="Freeform 66">
              <a:extLst>
                <a:ext uri="{FF2B5EF4-FFF2-40B4-BE49-F238E27FC236}">
                  <a16:creationId xmlns:a16="http://schemas.microsoft.com/office/drawing/2014/main" id="{5A625EF4-97F2-3BEA-29EF-9AAEAB62098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5276" y="5272088"/>
              <a:ext cx="166688" cy="103188"/>
            </a:xfrm>
            <a:custGeom>
              <a:avLst/>
              <a:gdLst>
                <a:gd name="T0" fmla="*/ 729 w 1055"/>
                <a:gd name="T1" fmla="*/ 0 h 653"/>
                <a:gd name="T2" fmla="*/ 773 w 1055"/>
                <a:gd name="T3" fmla="*/ 2 h 653"/>
                <a:gd name="T4" fmla="*/ 816 w 1055"/>
                <a:gd name="T5" fmla="*/ 11 h 653"/>
                <a:gd name="T6" fmla="*/ 856 w 1055"/>
                <a:gd name="T7" fmla="*/ 25 h 653"/>
                <a:gd name="T8" fmla="*/ 893 w 1055"/>
                <a:gd name="T9" fmla="*/ 44 h 653"/>
                <a:gd name="T10" fmla="*/ 929 w 1055"/>
                <a:gd name="T11" fmla="*/ 68 h 653"/>
                <a:gd name="T12" fmla="*/ 960 w 1055"/>
                <a:gd name="T13" fmla="*/ 95 h 653"/>
                <a:gd name="T14" fmla="*/ 988 w 1055"/>
                <a:gd name="T15" fmla="*/ 126 h 653"/>
                <a:gd name="T16" fmla="*/ 1011 w 1055"/>
                <a:gd name="T17" fmla="*/ 162 h 653"/>
                <a:gd name="T18" fmla="*/ 1030 w 1055"/>
                <a:gd name="T19" fmla="*/ 200 h 653"/>
                <a:gd name="T20" fmla="*/ 1044 w 1055"/>
                <a:gd name="T21" fmla="*/ 239 h 653"/>
                <a:gd name="T22" fmla="*/ 1053 w 1055"/>
                <a:gd name="T23" fmla="*/ 282 h 653"/>
                <a:gd name="T24" fmla="*/ 1055 w 1055"/>
                <a:gd name="T25" fmla="*/ 326 h 653"/>
                <a:gd name="T26" fmla="*/ 1053 w 1055"/>
                <a:gd name="T27" fmla="*/ 370 h 653"/>
                <a:gd name="T28" fmla="*/ 1044 w 1055"/>
                <a:gd name="T29" fmla="*/ 414 h 653"/>
                <a:gd name="T30" fmla="*/ 1030 w 1055"/>
                <a:gd name="T31" fmla="*/ 454 h 653"/>
                <a:gd name="T32" fmla="*/ 1011 w 1055"/>
                <a:gd name="T33" fmla="*/ 491 h 653"/>
                <a:gd name="T34" fmla="*/ 988 w 1055"/>
                <a:gd name="T35" fmla="*/ 526 h 653"/>
                <a:gd name="T36" fmla="*/ 960 w 1055"/>
                <a:gd name="T37" fmla="*/ 558 h 653"/>
                <a:gd name="T38" fmla="*/ 929 w 1055"/>
                <a:gd name="T39" fmla="*/ 584 h 653"/>
                <a:gd name="T40" fmla="*/ 893 w 1055"/>
                <a:gd name="T41" fmla="*/ 609 h 653"/>
                <a:gd name="T42" fmla="*/ 856 w 1055"/>
                <a:gd name="T43" fmla="*/ 628 h 653"/>
                <a:gd name="T44" fmla="*/ 816 w 1055"/>
                <a:gd name="T45" fmla="*/ 641 h 653"/>
                <a:gd name="T46" fmla="*/ 773 w 1055"/>
                <a:gd name="T47" fmla="*/ 650 h 653"/>
                <a:gd name="T48" fmla="*/ 729 w 1055"/>
                <a:gd name="T49" fmla="*/ 653 h 653"/>
                <a:gd name="T50" fmla="*/ 685 w 1055"/>
                <a:gd name="T51" fmla="*/ 650 h 653"/>
                <a:gd name="T52" fmla="*/ 644 w 1055"/>
                <a:gd name="T53" fmla="*/ 642 h 653"/>
                <a:gd name="T54" fmla="*/ 604 w 1055"/>
                <a:gd name="T55" fmla="*/ 628 h 653"/>
                <a:gd name="T56" fmla="*/ 566 w 1055"/>
                <a:gd name="T57" fmla="*/ 610 h 653"/>
                <a:gd name="T58" fmla="*/ 532 w 1055"/>
                <a:gd name="T59" fmla="*/ 587 h 653"/>
                <a:gd name="T60" fmla="*/ 501 w 1055"/>
                <a:gd name="T61" fmla="*/ 560 h 653"/>
                <a:gd name="T62" fmla="*/ 474 w 1055"/>
                <a:gd name="T63" fmla="*/ 529 h 653"/>
                <a:gd name="T64" fmla="*/ 450 w 1055"/>
                <a:gd name="T65" fmla="*/ 495 h 653"/>
                <a:gd name="T66" fmla="*/ 431 w 1055"/>
                <a:gd name="T67" fmla="*/ 458 h 653"/>
                <a:gd name="T68" fmla="*/ 416 w 1055"/>
                <a:gd name="T69" fmla="*/ 419 h 653"/>
                <a:gd name="T70" fmla="*/ 407 w 1055"/>
                <a:gd name="T71" fmla="*/ 377 h 653"/>
                <a:gd name="T72" fmla="*/ 0 w 1055"/>
                <a:gd name="T73" fmla="*/ 337 h 653"/>
                <a:gd name="T74" fmla="*/ 9 w 1055"/>
                <a:gd name="T75" fmla="*/ 287 h 653"/>
                <a:gd name="T76" fmla="*/ 15 w 1055"/>
                <a:gd name="T77" fmla="*/ 235 h 653"/>
                <a:gd name="T78" fmla="*/ 17 w 1055"/>
                <a:gd name="T79" fmla="*/ 182 h 653"/>
                <a:gd name="T80" fmla="*/ 16 w 1055"/>
                <a:gd name="T81" fmla="*/ 173 h 653"/>
                <a:gd name="T82" fmla="*/ 423 w 1055"/>
                <a:gd name="T83" fmla="*/ 214 h 653"/>
                <a:gd name="T84" fmla="*/ 441 w 1055"/>
                <a:gd name="T85" fmla="*/ 173 h 653"/>
                <a:gd name="T86" fmla="*/ 464 w 1055"/>
                <a:gd name="T87" fmla="*/ 136 h 653"/>
                <a:gd name="T88" fmla="*/ 492 w 1055"/>
                <a:gd name="T89" fmla="*/ 103 h 653"/>
                <a:gd name="T90" fmla="*/ 524 w 1055"/>
                <a:gd name="T91" fmla="*/ 73 h 653"/>
                <a:gd name="T92" fmla="*/ 558 w 1055"/>
                <a:gd name="T93" fmla="*/ 48 h 653"/>
                <a:gd name="T94" fmla="*/ 597 w 1055"/>
                <a:gd name="T95" fmla="*/ 28 h 653"/>
                <a:gd name="T96" fmla="*/ 639 w 1055"/>
                <a:gd name="T97" fmla="*/ 12 h 653"/>
                <a:gd name="T98" fmla="*/ 683 w 1055"/>
                <a:gd name="T99" fmla="*/ 3 h 653"/>
                <a:gd name="T100" fmla="*/ 729 w 1055"/>
                <a:gd name="T101" fmla="*/ 0 h 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055" h="653">
                  <a:moveTo>
                    <a:pt x="729" y="0"/>
                  </a:moveTo>
                  <a:lnTo>
                    <a:pt x="773" y="2"/>
                  </a:lnTo>
                  <a:lnTo>
                    <a:pt x="816" y="11"/>
                  </a:lnTo>
                  <a:lnTo>
                    <a:pt x="856" y="25"/>
                  </a:lnTo>
                  <a:lnTo>
                    <a:pt x="893" y="44"/>
                  </a:lnTo>
                  <a:lnTo>
                    <a:pt x="929" y="68"/>
                  </a:lnTo>
                  <a:lnTo>
                    <a:pt x="960" y="95"/>
                  </a:lnTo>
                  <a:lnTo>
                    <a:pt x="988" y="126"/>
                  </a:lnTo>
                  <a:lnTo>
                    <a:pt x="1011" y="162"/>
                  </a:lnTo>
                  <a:lnTo>
                    <a:pt x="1030" y="200"/>
                  </a:lnTo>
                  <a:lnTo>
                    <a:pt x="1044" y="239"/>
                  </a:lnTo>
                  <a:lnTo>
                    <a:pt x="1053" y="282"/>
                  </a:lnTo>
                  <a:lnTo>
                    <a:pt x="1055" y="326"/>
                  </a:lnTo>
                  <a:lnTo>
                    <a:pt x="1053" y="370"/>
                  </a:lnTo>
                  <a:lnTo>
                    <a:pt x="1044" y="414"/>
                  </a:lnTo>
                  <a:lnTo>
                    <a:pt x="1030" y="454"/>
                  </a:lnTo>
                  <a:lnTo>
                    <a:pt x="1011" y="491"/>
                  </a:lnTo>
                  <a:lnTo>
                    <a:pt x="988" y="526"/>
                  </a:lnTo>
                  <a:lnTo>
                    <a:pt x="960" y="558"/>
                  </a:lnTo>
                  <a:lnTo>
                    <a:pt x="929" y="584"/>
                  </a:lnTo>
                  <a:lnTo>
                    <a:pt x="893" y="609"/>
                  </a:lnTo>
                  <a:lnTo>
                    <a:pt x="856" y="628"/>
                  </a:lnTo>
                  <a:lnTo>
                    <a:pt x="816" y="641"/>
                  </a:lnTo>
                  <a:lnTo>
                    <a:pt x="773" y="650"/>
                  </a:lnTo>
                  <a:lnTo>
                    <a:pt x="729" y="653"/>
                  </a:lnTo>
                  <a:lnTo>
                    <a:pt x="685" y="650"/>
                  </a:lnTo>
                  <a:lnTo>
                    <a:pt x="644" y="642"/>
                  </a:lnTo>
                  <a:lnTo>
                    <a:pt x="604" y="628"/>
                  </a:lnTo>
                  <a:lnTo>
                    <a:pt x="566" y="610"/>
                  </a:lnTo>
                  <a:lnTo>
                    <a:pt x="532" y="587"/>
                  </a:lnTo>
                  <a:lnTo>
                    <a:pt x="501" y="560"/>
                  </a:lnTo>
                  <a:lnTo>
                    <a:pt x="474" y="529"/>
                  </a:lnTo>
                  <a:lnTo>
                    <a:pt x="450" y="495"/>
                  </a:lnTo>
                  <a:lnTo>
                    <a:pt x="431" y="458"/>
                  </a:lnTo>
                  <a:lnTo>
                    <a:pt x="416" y="419"/>
                  </a:lnTo>
                  <a:lnTo>
                    <a:pt x="407" y="377"/>
                  </a:lnTo>
                  <a:lnTo>
                    <a:pt x="0" y="337"/>
                  </a:lnTo>
                  <a:lnTo>
                    <a:pt x="9" y="287"/>
                  </a:lnTo>
                  <a:lnTo>
                    <a:pt x="15" y="235"/>
                  </a:lnTo>
                  <a:lnTo>
                    <a:pt x="17" y="182"/>
                  </a:lnTo>
                  <a:lnTo>
                    <a:pt x="16" y="173"/>
                  </a:lnTo>
                  <a:lnTo>
                    <a:pt x="423" y="214"/>
                  </a:lnTo>
                  <a:lnTo>
                    <a:pt x="441" y="173"/>
                  </a:lnTo>
                  <a:lnTo>
                    <a:pt x="464" y="136"/>
                  </a:lnTo>
                  <a:lnTo>
                    <a:pt x="492" y="103"/>
                  </a:lnTo>
                  <a:lnTo>
                    <a:pt x="524" y="73"/>
                  </a:lnTo>
                  <a:lnTo>
                    <a:pt x="558" y="48"/>
                  </a:lnTo>
                  <a:lnTo>
                    <a:pt x="597" y="28"/>
                  </a:lnTo>
                  <a:lnTo>
                    <a:pt x="639" y="12"/>
                  </a:lnTo>
                  <a:lnTo>
                    <a:pt x="683" y="3"/>
                  </a:lnTo>
                  <a:lnTo>
                    <a:pt x="72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5" name="Freeform 67">
              <a:extLst>
                <a:ext uri="{FF2B5EF4-FFF2-40B4-BE49-F238E27FC236}">
                  <a16:creationId xmlns:a16="http://schemas.microsoft.com/office/drawing/2014/main" id="{37710CBF-1AF5-1CBB-719E-84F723A7E2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9388" y="5411788"/>
              <a:ext cx="103188" cy="166688"/>
            </a:xfrm>
            <a:custGeom>
              <a:avLst/>
              <a:gdLst>
                <a:gd name="T0" fmla="*/ 246 w 654"/>
                <a:gd name="T1" fmla="*/ 0 h 1049"/>
                <a:gd name="T2" fmla="*/ 337 w 654"/>
                <a:gd name="T3" fmla="*/ 397 h 1049"/>
                <a:gd name="T4" fmla="*/ 383 w 654"/>
                <a:gd name="T5" fmla="*/ 402 h 1049"/>
                <a:gd name="T6" fmla="*/ 429 w 654"/>
                <a:gd name="T7" fmla="*/ 413 h 1049"/>
                <a:gd name="T8" fmla="*/ 471 w 654"/>
                <a:gd name="T9" fmla="*/ 431 h 1049"/>
                <a:gd name="T10" fmla="*/ 510 w 654"/>
                <a:gd name="T11" fmla="*/ 453 h 1049"/>
                <a:gd name="T12" fmla="*/ 545 w 654"/>
                <a:gd name="T13" fmla="*/ 480 h 1049"/>
                <a:gd name="T14" fmla="*/ 576 w 654"/>
                <a:gd name="T15" fmla="*/ 513 h 1049"/>
                <a:gd name="T16" fmla="*/ 603 w 654"/>
                <a:gd name="T17" fmla="*/ 548 h 1049"/>
                <a:gd name="T18" fmla="*/ 624 w 654"/>
                <a:gd name="T19" fmla="*/ 588 h 1049"/>
                <a:gd name="T20" fmla="*/ 641 w 654"/>
                <a:gd name="T21" fmla="*/ 630 h 1049"/>
                <a:gd name="T22" fmla="*/ 651 w 654"/>
                <a:gd name="T23" fmla="*/ 676 h 1049"/>
                <a:gd name="T24" fmla="*/ 654 w 654"/>
                <a:gd name="T25" fmla="*/ 723 h 1049"/>
                <a:gd name="T26" fmla="*/ 651 w 654"/>
                <a:gd name="T27" fmla="*/ 768 h 1049"/>
                <a:gd name="T28" fmla="*/ 642 w 654"/>
                <a:gd name="T29" fmla="*/ 810 h 1049"/>
                <a:gd name="T30" fmla="*/ 628 w 654"/>
                <a:gd name="T31" fmla="*/ 850 h 1049"/>
                <a:gd name="T32" fmla="*/ 608 w 654"/>
                <a:gd name="T33" fmla="*/ 887 h 1049"/>
                <a:gd name="T34" fmla="*/ 585 w 654"/>
                <a:gd name="T35" fmla="*/ 923 h 1049"/>
                <a:gd name="T36" fmla="*/ 557 w 654"/>
                <a:gd name="T37" fmla="*/ 954 h 1049"/>
                <a:gd name="T38" fmla="*/ 526 w 654"/>
                <a:gd name="T39" fmla="*/ 982 h 1049"/>
                <a:gd name="T40" fmla="*/ 492 w 654"/>
                <a:gd name="T41" fmla="*/ 1005 h 1049"/>
                <a:gd name="T42" fmla="*/ 454 w 654"/>
                <a:gd name="T43" fmla="*/ 1024 h 1049"/>
                <a:gd name="T44" fmla="*/ 413 w 654"/>
                <a:gd name="T45" fmla="*/ 1038 h 1049"/>
                <a:gd name="T46" fmla="*/ 371 w 654"/>
                <a:gd name="T47" fmla="*/ 1047 h 1049"/>
                <a:gd name="T48" fmla="*/ 327 w 654"/>
                <a:gd name="T49" fmla="*/ 1049 h 1049"/>
                <a:gd name="T50" fmla="*/ 282 w 654"/>
                <a:gd name="T51" fmla="*/ 1047 h 1049"/>
                <a:gd name="T52" fmla="*/ 240 w 654"/>
                <a:gd name="T53" fmla="*/ 1038 h 1049"/>
                <a:gd name="T54" fmla="*/ 199 w 654"/>
                <a:gd name="T55" fmla="*/ 1024 h 1049"/>
                <a:gd name="T56" fmla="*/ 161 w 654"/>
                <a:gd name="T57" fmla="*/ 1005 h 1049"/>
                <a:gd name="T58" fmla="*/ 127 w 654"/>
                <a:gd name="T59" fmla="*/ 982 h 1049"/>
                <a:gd name="T60" fmla="*/ 96 w 654"/>
                <a:gd name="T61" fmla="*/ 954 h 1049"/>
                <a:gd name="T62" fmla="*/ 68 w 654"/>
                <a:gd name="T63" fmla="*/ 923 h 1049"/>
                <a:gd name="T64" fmla="*/ 45 w 654"/>
                <a:gd name="T65" fmla="*/ 887 h 1049"/>
                <a:gd name="T66" fmla="*/ 26 w 654"/>
                <a:gd name="T67" fmla="*/ 850 h 1049"/>
                <a:gd name="T68" fmla="*/ 12 w 654"/>
                <a:gd name="T69" fmla="*/ 810 h 1049"/>
                <a:gd name="T70" fmla="*/ 3 w 654"/>
                <a:gd name="T71" fmla="*/ 768 h 1049"/>
                <a:gd name="T72" fmla="*/ 0 w 654"/>
                <a:gd name="T73" fmla="*/ 723 h 1049"/>
                <a:gd name="T74" fmla="*/ 3 w 654"/>
                <a:gd name="T75" fmla="*/ 677 h 1049"/>
                <a:gd name="T76" fmla="*/ 13 w 654"/>
                <a:gd name="T77" fmla="*/ 632 h 1049"/>
                <a:gd name="T78" fmla="*/ 28 w 654"/>
                <a:gd name="T79" fmla="*/ 591 h 1049"/>
                <a:gd name="T80" fmla="*/ 49 w 654"/>
                <a:gd name="T81" fmla="*/ 553 h 1049"/>
                <a:gd name="T82" fmla="*/ 75 w 654"/>
                <a:gd name="T83" fmla="*/ 517 h 1049"/>
                <a:gd name="T84" fmla="*/ 105 w 654"/>
                <a:gd name="T85" fmla="*/ 485 h 1049"/>
                <a:gd name="T86" fmla="*/ 139 w 654"/>
                <a:gd name="T87" fmla="*/ 457 h 1049"/>
                <a:gd name="T88" fmla="*/ 177 w 654"/>
                <a:gd name="T89" fmla="*/ 435 h 1049"/>
                <a:gd name="T90" fmla="*/ 85 w 654"/>
                <a:gd name="T91" fmla="*/ 37 h 1049"/>
                <a:gd name="T92" fmla="*/ 140 w 654"/>
                <a:gd name="T93" fmla="*/ 28 h 1049"/>
                <a:gd name="T94" fmla="*/ 194 w 654"/>
                <a:gd name="T95" fmla="*/ 16 h 1049"/>
                <a:gd name="T96" fmla="*/ 246 w 654"/>
                <a:gd name="T9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54" h="1049">
                  <a:moveTo>
                    <a:pt x="246" y="0"/>
                  </a:moveTo>
                  <a:lnTo>
                    <a:pt x="337" y="397"/>
                  </a:lnTo>
                  <a:lnTo>
                    <a:pt x="383" y="402"/>
                  </a:lnTo>
                  <a:lnTo>
                    <a:pt x="429" y="413"/>
                  </a:lnTo>
                  <a:lnTo>
                    <a:pt x="471" y="431"/>
                  </a:lnTo>
                  <a:lnTo>
                    <a:pt x="510" y="453"/>
                  </a:lnTo>
                  <a:lnTo>
                    <a:pt x="545" y="480"/>
                  </a:lnTo>
                  <a:lnTo>
                    <a:pt x="576" y="513"/>
                  </a:lnTo>
                  <a:lnTo>
                    <a:pt x="603" y="548"/>
                  </a:lnTo>
                  <a:lnTo>
                    <a:pt x="624" y="588"/>
                  </a:lnTo>
                  <a:lnTo>
                    <a:pt x="641" y="630"/>
                  </a:lnTo>
                  <a:lnTo>
                    <a:pt x="651" y="676"/>
                  </a:lnTo>
                  <a:lnTo>
                    <a:pt x="654" y="723"/>
                  </a:lnTo>
                  <a:lnTo>
                    <a:pt x="651" y="768"/>
                  </a:lnTo>
                  <a:lnTo>
                    <a:pt x="642" y="810"/>
                  </a:lnTo>
                  <a:lnTo>
                    <a:pt x="628" y="850"/>
                  </a:lnTo>
                  <a:lnTo>
                    <a:pt x="608" y="887"/>
                  </a:lnTo>
                  <a:lnTo>
                    <a:pt x="585" y="923"/>
                  </a:lnTo>
                  <a:lnTo>
                    <a:pt x="557" y="954"/>
                  </a:lnTo>
                  <a:lnTo>
                    <a:pt x="526" y="982"/>
                  </a:lnTo>
                  <a:lnTo>
                    <a:pt x="492" y="1005"/>
                  </a:lnTo>
                  <a:lnTo>
                    <a:pt x="454" y="1024"/>
                  </a:lnTo>
                  <a:lnTo>
                    <a:pt x="413" y="1038"/>
                  </a:lnTo>
                  <a:lnTo>
                    <a:pt x="371" y="1047"/>
                  </a:lnTo>
                  <a:lnTo>
                    <a:pt x="327" y="1049"/>
                  </a:lnTo>
                  <a:lnTo>
                    <a:pt x="282" y="1047"/>
                  </a:lnTo>
                  <a:lnTo>
                    <a:pt x="240" y="1038"/>
                  </a:lnTo>
                  <a:lnTo>
                    <a:pt x="199" y="1024"/>
                  </a:lnTo>
                  <a:lnTo>
                    <a:pt x="161" y="1005"/>
                  </a:lnTo>
                  <a:lnTo>
                    <a:pt x="127" y="982"/>
                  </a:lnTo>
                  <a:lnTo>
                    <a:pt x="96" y="954"/>
                  </a:lnTo>
                  <a:lnTo>
                    <a:pt x="68" y="923"/>
                  </a:lnTo>
                  <a:lnTo>
                    <a:pt x="45" y="887"/>
                  </a:lnTo>
                  <a:lnTo>
                    <a:pt x="26" y="850"/>
                  </a:lnTo>
                  <a:lnTo>
                    <a:pt x="12" y="810"/>
                  </a:lnTo>
                  <a:lnTo>
                    <a:pt x="3" y="768"/>
                  </a:lnTo>
                  <a:lnTo>
                    <a:pt x="0" y="723"/>
                  </a:lnTo>
                  <a:lnTo>
                    <a:pt x="3" y="677"/>
                  </a:lnTo>
                  <a:lnTo>
                    <a:pt x="13" y="632"/>
                  </a:lnTo>
                  <a:lnTo>
                    <a:pt x="28" y="591"/>
                  </a:lnTo>
                  <a:lnTo>
                    <a:pt x="49" y="553"/>
                  </a:lnTo>
                  <a:lnTo>
                    <a:pt x="75" y="517"/>
                  </a:lnTo>
                  <a:lnTo>
                    <a:pt x="105" y="485"/>
                  </a:lnTo>
                  <a:lnTo>
                    <a:pt x="139" y="457"/>
                  </a:lnTo>
                  <a:lnTo>
                    <a:pt x="177" y="435"/>
                  </a:lnTo>
                  <a:lnTo>
                    <a:pt x="85" y="37"/>
                  </a:lnTo>
                  <a:lnTo>
                    <a:pt x="140" y="28"/>
                  </a:lnTo>
                  <a:lnTo>
                    <a:pt x="194" y="16"/>
                  </a:lnTo>
                  <a:lnTo>
                    <a:pt x="24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6" name="Freeform 68">
              <a:extLst>
                <a:ext uri="{FF2B5EF4-FFF2-40B4-BE49-F238E27FC236}">
                  <a16:creationId xmlns:a16="http://schemas.microsoft.com/office/drawing/2014/main" id="{E4E8BF6B-CF57-32C6-55C1-53445DB2A38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7288" y="5326063"/>
              <a:ext cx="184150" cy="106363"/>
            </a:xfrm>
            <a:custGeom>
              <a:avLst/>
              <a:gdLst>
                <a:gd name="T0" fmla="*/ 1106 w 1159"/>
                <a:gd name="T1" fmla="*/ 0 h 675"/>
                <a:gd name="T2" fmla="*/ 1120 w 1159"/>
                <a:gd name="T3" fmla="*/ 54 h 675"/>
                <a:gd name="T4" fmla="*/ 1138 w 1159"/>
                <a:gd name="T5" fmla="*/ 106 h 675"/>
                <a:gd name="T6" fmla="*/ 1159 w 1159"/>
                <a:gd name="T7" fmla="*/ 156 h 675"/>
                <a:gd name="T8" fmla="*/ 651 w 1159"/>
                <a:gd name="T9" fmla="*/ 326 h 675"/>
                <a:gd name="T10" fmla="*/ 652 w 1159"/>
                <a:gd name="T11" fmla="*/ 336 h 675"/>
                <a:gd name="T12" fmla="*/ 653 w 1159"/>
                <a:gd name="T13" fmla="*/ 348 h 675"/>
                <a:gd name="T14" fmla="*/ 651 w 1159"/>
                <a:gd name="T15" fmla="*/ 392 h 675"/>
                <a:gd name="T16" fmla="*/ 642 w 1159"/>
                <a:gd name="T17" fmla="*/ 435 h 675"/>
                <a:gd name="T18" fmla="*/ 628 w 1159"/>
                <a:gd name="T19" fmla="*/ 475 h 675"/>
                <a:gd name="T20" fmla="*/ 609 w 1159"/>
                <a:gd name="T21" fmla="*/ 513 h 675"/>
                <a:gd name="T22" fmla="*/ 586 w 1159"/>
                <a:gd name="T23" fmla="*/ 547 h 675"/>
                <a:gd name="T24" fmla="*/ 558 w 1159"/>
                <a:gd name="T25" fmla="*/ 579 h 675"/>
                <a:gd name="T26" fmla="*/ 527 w 1159"/>
                <a:gd name="T27" fmla="*/ 607 h 675"/>
                <a:gd name="T28" fmla="*/ 491 w 1159"/>
                <a:gd name="T29" fmla="*/ 630 h 675"/>
                <a:gd name="T30" fmla="*/ 454 w 1159"/>
                <a:gd name="T31" fmla="*/ 649 h 675"/>
                <a:gd name="T32" fmla="*/ 414 w 1159"/>
                <a:gd name="T33" fmla="*/ 664 h 675"/>
                <a:gd name="T34" fmla="*/ 370 w 1159"/>
                <a:gd name="T35" fmla="*/ 671 h 675"/>
                <a:gd name="T36" fmla="*/ 326 w 1159"/>
                <a:gd name="T37" fmla="*/ 675 h 675"/>
                <a:gd name="T38" fmla="*/ 282 w 1159"/>
                <a:gd name="T39" fmla="*/ 671 h 675"/>
                <a:gd name="T40" fmla="*/ 240 w 1159"/>
                <a:gd name="T41" fmla="*/ 664 h 675"/>
                <a:gd name="T42" fmla="*/ 200 w 1159"/>
                <a:gd name="T43" fmla="*/ 649 h 675"/>
                <a:gd name="T44" fmla="*/ 162 w 1159"/>
                <a:gd name="T45" fmla="*/ 630 h 675"/>
                <a:gd name="T46" fmla="*/ 126 w 1159"/>
                <a:gd name="T47" fmla="*/ 607 h 675"/>
                <a:gd name="T48" fmla="*/ 95 w 1159"/>
                <a:gd name="T49" fmla="*/ 579 h 675"/>
                <a:gd name="T50" fmla="*/ 68 w 1159"/>
                <a:gd name="T51" fmla="*/ 547 h 675"/>
                <a:gd name="T52" fmla="*/ 44 w 1159"/>
                <a:gd name="T53" fmla="*/ 513 h 675"/>
                <a:gd name="T54" fmla="*/ 26 w 1159"/>
                <a:gd name="T55" fmla="*/ 475 h 675"/>
                <a:gd name="T56" fmla="*/ 12 w 1159"/>
                <a:gd name="T57" fmla="*/ 435 h 675"/>
                <a:gd name="T58" fmla="*/ 3 w 1159"/>
                <a:gd name="T59" fmla="*/ 392 h 675"/>
                <a:gd name="T60" fmla="*/ 0 w 1159"/>
                <a:gd name="T61" fmla="*/ 348 h 675"/>
                <a:gd name="T62" fmla="*/ 3 w 1159"/>
                <a:gd name="T63" fmla="*/ 303 h 675"/>
                <a:gd name="T64" fmla="*/ 12 w 1159"/>
                <a:gd name="T65" fmla="*/ 261 h 675"/>
                <a:gd name="T66" fmla="*/ 26 w 1159"/>
                <a:gd name="T67" fmla="*/ 221 h 675"/>
                <a:gd name="T68" fmla="*/ 44 w 1159"/>
                <a:gd name="T69" fmla="*/ 183 h 675"/>
                <a:gd name="T70" fmla="*/ 68 w 1159"/>
                <a:gd name="T71" fmla="*/ 148 h 675"/>
                <a:gd name="T72" fmla="*/ 95 w 1159"/>
                <a:gd name="T73" fmla="*/ 117 h 675"/>
                <a:gd name="T74" fmla="*/ 126 w 1159"/>
                <a:gd name="T75" fmla="*/ 89 h 675"/>
                <a:gd name="T76" fmla="*/ 162 w 1159"/>
                <a:gd name="T77" fmla="*/ 66 h 675"/>
                <a:gd name="T78" fmla="*/ 200 w 1159"/>
                <a:gd name="T79" fmla="*/ 47 h 675"/>
                <a:gd name="T80" fmla="*/ 240 w 1159"/>
                <a:gd name="T81" fmla="*/ 33 h 675"/>
                <a:gd name="T82" fmla="*/ 282 w 1159"/>
                <a:gd name="T83" fmla="*/ 25 h 675"/>
                <a:gd name="T84" fmla="*/ 326 w 1159"/>
                <a:gd name="T85" fmla="*/ 21 h 675"/>
                <a:gd name="T86" fmla="*/ 369 w 1159"/>
                <a:gd name="T87" fmla="*/ 24 h 675"/>
                <a:gd name="T88" fmla="*/ 409 w 1159"/>
                <a:gd name="T89" fmla="*/ 33 h 675"/>
                <a:gd name="T90" fmla="*/ 448 w 1159"/>
                <a:gd name="T91" fmla="*/ 45 h 675"/>
                <a:gd name="T92" fmla="*/ 485 w 1159"/>
                <a:gd name="T93" fmla="*/ 63 h 675"/>
                <a:gd name="T94" fmla="*/ 518 w 1159"/>
                <a:gd name="T95" fmla="*/ 84 h 675"/>
                <a:gd name="T96" fmla="*/ 549 w 1159"/>
                <a:gd name="T97" fmla="*/ 109 h 675"/>
                <a:gd name="T98" fmla="*/ 577 w 1159"/>
                <a:gd name="T99" fmla="*/ 138 h 675"/>
                <a:gd name="T100" fmla="*/ 600 w 1159"/>
                <a:gd name="T101" fmla="*/ 170 h 675"/>
                <a:gd name="T102" fmla="*/ 1106 w 1159"/>
                <a:gd name="T103" fmla="*/ 0 h 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59" h="675">
                  <a:moveTo>
                    <a:pt x="1106" y="0"/>
                  </a:moveTo>
                  <a:lnTo>
                    <a:pt x="1120" y="54"/>
                  </a:lnTo>
                  <a:lnTo>
                    <a:pt x="1138" y="106"/>
                  </a:lnTo>
                  <a:lnTo>
                    <a:pt x="1159" y="156"/>
                  </a:lnTo>
                  <a:lnTo>
                    <a:pt x="651" y="326"/>
                  </a:lnTo>
                  <a:lnTo>
                    <a:pt x="652" y="336"/>
                  </a:lnTo>
                  <a:lnTo>
                    <a:pt x="653" y="348"/>
                  </a:lnTo>
                  <a:lnTo>
                    <a:pt x="651" y="392"/>
                  </a:lnTo>
                  <a:lnTo>
                    <a:pt x="642" y="435"/>
                  </a:lnTo>
                  <a:lnTo>
                    <a:pt x="628" y="475"/>
                  </a:lnTo>
                  <a:lnTo>
                    <a:pt x="609" y="513"/>
                  </a:lnTo>
                  <a:lnTo>
                    <a:pt x="586" y="547"/>
                  </a:lnTo>
                  <a:lnTo>
                    <a:pt x="558" y="579"/>
                  </a:lnTo>
                  <a:lnTo>
                    <a:pt x="527" y="607"/>
                  </a:lnTo>
                  <a:lnTo>
                    <a:pt x="491" y="630"/>
                  </a:lnTo>
                  <a:lnTo>
                    <a:pt x="454" y="649"/>
                  </a:lnTo>
                  <a:lnTo>
                    <a:pt x="414" y="664"/>
                  </a:lnTo>
                  <a:lnTo>
                    <a:pt x="370" y="671"/>
                  </a:lnTo>
                  <a:lnTo>
                    <a:pt x="326" y="675"/>
                  </a:lnTo>
                  <a:lnTo>
                    <a:pt x="282" y="671"/>
                  </a:lnTo>
                  <a:lnTo>
                    <a:pt x="240" y="664"/>
                  </a:lnTo>
                  <a:lnTo>
                    <a:pt x="200" y="649"/>
                  </a:lnTo>
                  <a:lnTo>
                    <a:pt x="162" y="630"/>
                  </a:lnTo>
                  <a:lnTo>
                    <a:pt x="126" y="607"/>
                  </a:lnTo>
                  <a:lnTo>
                    <a:pt x="95" y="579"/>
                  </a:lnTo>
                  <a:lnTo>
                    <a:pt x="68" y="547"/>
                  </a:lnTo>
                  <a:lnTo>
                    <a:pt x="44" y="513"/>
                  </a:lnTo>
                  <a:lnTo>
                    <a:pt x="26" y="475"/>
                  </a:lnTo>
                  <a:lnTo>
                    <a:pt x="12" y="435"/>
                  </a:lnTo>
                  <a:lnTo>
                    <a:pt x="3" y="392"/>
                  </a:lnTo>
                  <a:lnTo>
                    <a:pt x="0" y="348"/>
                  </a:lnTo>
                  <a:lnTo>
                    <a:pt x="3" y="303"/>
                  </a:lnTo>
                  <a:lnTo>
                    <a:pt x="12" y="261"/>
                  </a:lnTo>
                  <a:lnTo>
                    <a:pt x="26" y="221"/>
                  </a:lnTo>
                  <a:lnTo>
                    <a:pt x="44" y="183"/>
                  </a:lnTo>
                  <a:lnTo>
                    <a:pt x="68" y="148"/>
                  </a:lnTo>
                  <a:lnTo>
                    <a:pt x="95" y="117"/>
                  </a:lnTo>
                  <a:lnTo>
                    <a:pt x="126" y="89"/>
                  </a:lnTo>
                  <a:lnTo>
                    <a:pt x="162" y="66"/>
                  </a:lnTo>
                  <a:lnTo>
                    <a:pt x="200" y="47"/>
                  </a:lnTo>
                  <a:lnTo>
                    <a:pt x="240" y="33"/>
                  </a:lnTo>
                  <a:lnTo>
                    <a:pt x="282" y="25"/>
                  </a:lnTo>
                  <a:lnTo>
                    <a:pt x="326" y="21"/>
                  </a:lnTo>
                  <a:lnTo>
                    <a:pt x="369" y="24"/>
                  </a:lnTo>
                  <a:lnTo>
                    <a:pt x="409" y="33"/>
                  </a:lnTo>
                  <a:lnTo>
                    <a:pt x="448" y="45"/>
                  </a:lnTo>
                  <a:lnTo>
                    <a:pt x="485" y="63"/>
                  </a:lnTo>
                  <a:lnTo>
                    <a:pt x="518" y="84"/>
                  </a:lnTo>
                  <a:lnTo>
                    <a:pt x="549" y="109"/>
                  </a:lnTo>
                  <a:lnTo>
                    <a:pt x="577" y="138"/>
                  </a:lnTo>
                  <a:lnTo>
                    <a:pt x="600" y="170"/>
                  </a:lnTo>
                  <a:lnTo>
                    <a:pt x="110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7" name="Freeform 69">
              <a:extLst>
                <a:ext uri="{FF2B5EF4-FFF2-40B4-BE49-F238E27FC236}">
                  <a16:creationId xmlns:a16="http://schemas.microsoft.com/office/drawing/2014/main" id="{1A99CC18-FD55-3C2B-E0C6-BA79A1878D7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0488" y="5211763"/>
              <a:ext cx="177800" cy="177800"/>
            </a:xfrm>
            <a:custGeom>
              <a:avLst/>
              <a:gdLst>
                <a:gd name="T0" fmla="*/ 561 w 1122"/>
                <a:gd name="T1" fmla="*/ 0 h 1121"/>
                <a:gd name="T2" fmla="*/ 622 w 1122"/>
                <a:gd name="T3" fmla="*/ 3 h 1121"/>
                <a:gd name="T4" fmla="*/ 681 w 1122"/>
                <a:gd name="T5" fmla="*/ 13 h 1121"/>
                <a:gd name="T6" fmla="*/ 738 w 1122"/>
                <a:gd name="T7" fmla="*/ 29 h 1121"/>
                <a:gd name="T8" fmla="*/ 792 w 1122"/>
                <a:gd name="T9" fmla="*/ 50 h 1121"/>
                <a:gd name="T10" fmla="*/ 843 w 1122"/>
                <a:gd name="T11" fmla="*/ 76 h 1121"/>
                <a:gd name="T12" fmla="*/ 892 w 1122"/>
                <a:gd name="T13" fmla="*/ 108 h 1121"/>
                <a:gd name="T14" fmla="*/ 937 w 1122"/>
                <a:gd name="T15" fmla="*/ 145 h 1121"/>
                <a:gd name="T16" fmla="*/ 976 w 1122"/>
                <a:gd name="T17" fmla="*/ 185 h 1121"/>
                <a:gd name="T18" fmla="*/ 1013 w 1122"/>
                <a:gd name="T19" fmla="*/ 229 h 1121"/>
                <a:gd name="T20" fmla="*/ 1045 w 1122"/>
                <a:gd name="T21" fmla="*/ 278 h 1121"/>
                <a:gd name="T22" fmla="*/ 1072 w 1122"/>
                <a:gd name="T23" fmla="*/ 329 h 1121"/>
                <a:gd name="T24" fmla="*/ 1093 w 1122"/>
                <a:gd name="T25" fmla="*/ 383 h 1121"/>
                <a:gd name="T26" fmla="*/ 1108 w 1122"/>
                <a:gd name="T27" fmla="*/ 440 h 1121"/>
                <a:gd name="T28" fmla="*/ 1118 w 1122"/>
                <a:gd name="T29" fmla="*/ 499 h 1121"/>
                <a:gd name="T30" fmla="*/ 1122 w 1122"/>
                <a:gd name="T31" fmla="*/ 560 h 1121"/>
                <a:gd name="T32" fmla="*/ 1118 w 1122"/>
                <a:gd name="T33" fmla="*/ 621 h 1121"/>
                <a:gd name="T34" fmla="*/ 1108 w 1122"/>
                <a:gd name="T35" fmla="*/ 681 h 1121"/>
                <a:gd name="T36" fmla="*/ 1093 w 1122"/>
                <a:gd name="T37" fmla="*/ 737 h 1121"/>
                <a:gd name="T38" fmla="*/ 1072 w 1122"/>
                <a:gd name="T39" fmla="*/ 792 h 1121"/>
                <a:gd name="T40" fmla="*/ 1045 w 1122"/>
                <a:gd name="T41" fmla="*/ 843 h 1121"/>
                <a:gd name="T42" fmla="*/ 1013 w 1122"/>
                <a:gd name="T43" fmla="*/ 891 h 1121"/>
                <a:gd name="T44" fmla="*/ 976 w 1122"/>
                <a:gd name="T45" fmla="*/ 936 h 1121"/>
                <a:gd name="T46" fmla="*/ 937 w 1122"/>
                <a:gd name="T47" fmla="*/ 977 h 1121"/>
                <a:gd name="T48" fmla="*/ 892 w 1122"/>
                <a:gd name="T49" fmla="*/ 1012 h 1121"/>
                <a:gd name="T50" fmla="*/ 843 w 1122"/>
                <a:gd name="T51" fmla="*/ 1044 h 1121"/>
                <a:gd name="T52" fmla="*/ 792 w 1122"/>
                <a:gd name="T53" fmla="*/ 1071 h 1121"/>
                <a:gd name="T54" fmla="*/ 738 w 1122"/>
                <a:gd name="T55" fmla="*/ 1092 h 1121"/>
                <a:gd name="T56" fmla="*/ 681 w 1122"/>
                <a:gd name="T57" fmla="*/ 1108 h 1121"/>
                <a:gd name="T58" fmla="*/ 622 w 1122"/>
                <a:gd name="T59" fmla="*/ 1118 h 1121"/>
                <a:gd name="T60" fmla="*/ 561 w 1122"/>
                <a:gd name="T61" fmla="*/ 1121 h 1121"/>
                <a:gd name="T62" fmla="*/ 500 w 1122"/>
                <a:gd name="T63" fmla="*/ 1118 h 1121"/>
                <a:gd name="T64" fmla="*/ 441 w 1122"/>
                <a:gd name="T65" fmla="*/ 1108 h 1121"/>
                <a:gd name="T66" fmla="*/ 384 w 1122"/>
                <a:gd name="T67" fmla="*/ 1092 h 1121"/>
                <a:gd name="T68" fmla="*/ 330 w 1122"/>
                <a:gd name="T69" fmla="*/ 1071 h 1121"/>
                <a:gd name="T70" fmla="*/ 279 w 1122"/>
                <a:gd name="T71" fmla="*/ 1044 h 1121"/>
                <a:gd name="T72" fmla="*/ 230 w 1122"/>
                <a:gd name="T73" fmla="*/ 1012 h 1121"/>
                <a:gd name="T74" fmla="*/ 186 w 1122"/>
                <a:gd name="T75" fmla="*/ 977 h 1121"/>
                <a:gd name="T76" fmla="*/ 145 w 1122"/>
                <a:gd name="T77" fmla="*/ 936 h 1121"/>
                <a:gd name="T78" fmla="*/ 109 w 1122"/>
                <a:gd name="T79" fmla="*/ 891 h 1121"/>
                <a:gd name="T80" fmla="*/ 77 w 1122"/>
                <a:gd name="T81" fmla="*/ 843 h 1121"/>
                <a:gd name="T82" fmla="*/ 50 w 1122"/>
                <a:gd name="T83" fmla="*/ 792 h 1121"/>
                <a:gd name="T84" fmla="*/ 29 w 1122"/>
                <a:gd name="T85" fmla="*/ 737 h 1121"/>
                <a:gd name="T86" fmla="*/ 14 w 1122"/>
                <a:gd name="T87" fmla="*/ 681 h 1121"/>
                <a:gd name="T88" fmla="*/ 4 w 1122"/>
                <a:gd name="T89" fmla="*/ 621 h 1121"/>
                <a:gd name="T90" fmla="*/ 0 w 1122"/>
                <a:gd name="T91" fmla="*/ 560 h 1121"/>
                <a:gd name="T92" fmla="*/ 4 w 1122"/>
                <a:gd name="T93" fmla="*/ 499 h 1121"/>
                <a:gd name="T94" fmla="*/ 14 w 1122"/>
                <a:gd name="T95" fmla="*/ 440 h 1121"/>
                <a:gd name="T96" fmla="*/ 29 w 1122"/>
                <a:gd name="T97" fmla="*/ 383 h 1121"/>
                <a:gd name="T98" fmla="*/ 50 w 1122"/>
                <a:gd name="T99" fmla="*/ 329 h 1121"/>
                <a:gd name="T100" fmla="*/ 77 w 1122"/>
                <a:gd name="T101" fmla="*/ 278 h 1121"/>
                <a:gd name="T102" fmla="*/ 109 w 1122"/>
                <a:gd name="T103" fmla="*/ 229 h 1121"/>
                <a:gd name="T104" fmla="*/ 145 w 1122"/>
                <a:gd name="T105" fmla="*/ 185 h 1121"/>
                <a:gd name="T106" fmla="*/ 186 w 1122"/>
                <a:gd name="T107" fmla="*/ 145 h 1121"/>
                <a:gd name="T108" fmla="*/ 230 w 1122"/>
                <a:gd name="T109" fmla="*/ 108 h 1121"/>
                <a:gd name="T110" fmla="*/ 279 w 1122"/>
                <a:gd name="T111" fmla="*/ 76 h 1121"/>
                <a:gd name="T112" fmla="*/ 330 w 1122"/>
                <a:gd name="T113" fmla="*/ 50 h 1121"/>
                <a:gd name="T114" fmla="*/ 384 w 1122"/>
                <a:gd name="T115" fmla="*/ 29 h 1121"/>
                <a:gd name="T116" fmla="*/ 441 w 1122"/>
                <a:gd name="T117" fmla="*/ 13 h 1121"/>
                <a:gd name="T118" fmla="*/ 500 w 1122"/>
                <a:gd name="T119" fmla="*/ 3 h 1121"/>
                <a:gd name="T120" fmla="*/ 561 w 1122"/>
                <a:gd name="T121" fmla="*/ 0 h 1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122" h="1121">
                  <a:moveTo>
                    <a:pt x="561" y="0"/>
                  </a:moveTo>
                  <a:lnTo>
                    <a:pt x="622" y="3"/>
                  </a:lnTo>
                  <a:lnTo>
                    <a:pt x="681" y="13"/>
                  </a:lnTo>
                  <a:lnTo>
                    <a:pt x="738" y="29"/>
                  </a:lnTo>
                  <a:lnTo>
                    <a:pt x="792" y="50"/>
                  </a:lnTo>
                  <a:lnTo>
                    <a:pt x="843" y="76"/>
                  </a:lnTo>
                  <a:lnTo>
                    <a:pt x="892" y="108"/>
                  </a:lnTo>
                  <a:lnTo>
                    <a:pt x="937" y="145"/>
                  </a:lnTo>
                  <a:lnTo>
                    <a:pt x="976" y="185"/>
                  </a:lnTo>
                  <a:lnTo>
                    <a:pt x="1013" y="229"/>
                  </a:lnTo>
                  <a:lnTo>
                    <a:pt x="1045" y="278"/>
                  </a:lnTo>
                  <a:lnTo>
                    <a:pt x="1072" y="329"/>
                  </a:lnTo>
                  <a:lnTo>
                    <a:pt x="1093" y="383"/>
                  </a:lnTo>
                  <a:lnTo>
                    <a:pt x="1108" y="440"/>
                  </a:lnTo>
                  <a:lnTo>
                    <a:pt x="1118" y="499"/>
                  </a:lnTo>
                  <a:lnTo>
                    <a:pt x="1122" y="560"/>
                  </a:lnTo>
                  <a:lnTo>
                    <a:pt x="1118" y="621"/>
                  </a:lnTo>
                  <a:lnTo>
                    <a:pt x="1108" y="681"/>
                  </a:lnTo>
                  <a:lnTo>
                    <a:pt x="1093" y="737"/>
                  </a:lnTo>
                  <a:lnTo>
                    <a:pt x="1072" y="792"/>
                  </a:lnTo>
                  <a:lnTo>
                    <a:pt x="1045" y="843"/>
                  </a:lnTo>
                  <a:lnTo>
                    <a:pt x="1013" y="891"/>
                  </a:lnTo>
                  <a:lnTo>
                    <a:pt x="976" y="936"/>
                  </a:lnTo>
                  <a:lnTo>
                    <a:pt x="937" y="977"/>
                  </a:lnTo>
                  <a:lnTo>
                    <a:pt x="892" y="1012"/>
                  </a:lnTo>
                  <a:lnTo>
                    <a:pt x="843" y="1044"/>
                  </a:lnTo>
                  <a:lnTo>
                    <a:pt x="792" y="1071"/>
                  </a:lnTo>
                  <a:lnTo>
                    <a:pt x="738" y="1092"/>
                  </a:lnTo>
                  <a:lnTo>
                    <a:pt x="681" y="1108"/>
                  </a:lnTo>
                  <a:lnTo>
                    <a:pt x="622" y="1118"/>
                  </a:lnTo>
                  <a:lnTo>
                    <a:pt x="561" y="1121"/>
                  </a:lnTo>
                  <a:lnTo>
                    <a:pt x="500" y="1118"/>
                  </a:lnTo>
                  <a:lnTo>
                    <a:pt x="441" y="1108"/>
                  </a:lnTo>
                  <a:lnTo>
                    <a:pt x="384" y="1092"/>
                  </a:lnTo>
                  <a:lnTo>
                    <a:pt x="330" y="1071"/>
                  </a:lnTo>
                  <a:lnTo>
                    <a:pt x="279" y="1044"/>
                  </a:lnTo>
                  <a:lnTo>
                    <a:pt x="230" y="1012"/>
                  </a:lnTo>
                  <a:lnTo>
                    <a:pt x="186" y="977"/>
                  </a:lnTo>
                  <a:lnTo>
                    <a:pt x="145" y="936"/>
                  </a:lnTo>
                  <a:lnTo>
                    <a:pt x="109" y="891"/>
                  </a:lnTo>
                  <a:lnTo>
                    <a:pt x="77" y="843"/>
                  </a:lnTo>
                  <a:lnTo>
                    <a:pt x="50" y="792"/>
                  </a:lnTo>
                  <a:lnTo>
                    <a:pt x="29" y="737"/>
                  </a:lnTo>
                  <a:lnTo>
                    <a:pt x="14" y="681"/>
                  </a:lnTo>
                  <a:lnTo>
                    <a:pt x="4" y="621"/>
                  </a:lnTo>
                  <a:lnTo>
                    <a:pt x="0" y="560"/>
                  </a:lnTo>
                  <a:lnTo>
                    <a:pt x="4" y="499"/>
                  </a:lnTo>
                  <a:lnTo>
                    <a:pt x="14" y="440"/>
                  </a:lnTo>
                  <a:lnTo>
                    <a:pt x="29" y="383"/>
                  </a:lnTo>
                  <a:lnTo>
                    <a:pt x="50" y="329"/>
                  </a:lnTo>
                  <a:lnTo>
                    <a:pt x="77" y="278"/>
                  </a:lnTo>
                  <a:lnTo>
                    <a:pt x="109" y="229"/>
                  </a:lnTo>
                  <a:lnTo>
                    <a:pt x="145" y="185"/>
                  </a:lnTo>
                  <a:lnTo>
                    <a:pt x="186" y="145"/>
                  </a:lnTo>
                  <a:lnTo>
                    <a:pt x="230" y="108"/>
                  </a:lnTo>
                  <a:lnTo>
                    <a:pt x="279" y="76"/>
                  </a:lnTo>
                  <a:lnTo>
                    <a:pt x="330" y="50"/>
                  </a:lnTo>
                  <a:lnTo>
                    <a:pt x="384" y="29"/>
                  </a:lnTo>
                  <a:lnTo>
                    <a:pt x="441" y="13"/>
                  </a:lnTo>
                  <a:lnTo>
                    <a:pt x="500" y="3"/>
                  </a:lnTo>
                  <a:lnTo>
                    <a:pt x="56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1468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reeform: Shape 3">
            <a:extLst>
              <a:ext uri="{FF2B5EF4-FFF2-40B4-BE49-F238E27FC236}">
                <a16:creationId xmlns:a16="http://schemas.microsoft.com/office/drawing/2014/main" id="{22573DB1-1B70-A660-757D-CAFD66D33352}"/>
              </a:ext>
            </a:extLst>
          </p:cNvPr>
          <p:cNvSpPr/>
          <p:nvPr/>
        </p:nvSpPr>
        <p:spPr>
          <a:xfrm>
            <a:off x="7254871" y="1367244"/>
            <a:ext cx="2096171" cy="2442957"/>
          </a:xfrm>
          <a:custGeom>
            <a:avLst/>
            <a:gdLst>
              <a:gd name="connsiteX0" fmla="*/ 218985 w 2011069"/>
              <a:gd name="connsiteY0" fmla="*/ 0 h 2343776"/>
              <a:gd name="connsiteX1" fmla="*/ 1792084 w 2011069"/>
              <a:gd name="connsiteY1" fmla="*/ 0 h 2343776"/>
              <a:gd name="connsiteX2" fmla="*/ 2011069 w 2011069"/>
              <a:gd name="connsiteY2" fmla="*/ 218985 h 2343776"/>
              <a:gd name="connsiteX3" fmla="*/ 2011069 w 2011069"/>
              <a:gd name="connsiteY3" fmla="*/ 2343770 h 2343776"/>
              <a:gd name="connsiteX4" fmla="*/ 2004110 w 2011069"/>
              <a:gd name="connsiteY4" fmla="*/ 2298173 h 2343776"/>
              <a:gd name="connsiteX5" fmla="*/ 1005535 w 2011069"/>
              <a:gd name="connsiteY5" fmla="*/ 1484312 h 2343776"/>
              <a:gd name="connsiteX6" fmla="*/ 6960 w 2011069"/>
              <a:gd name="connsiteY6" fmla="*/ 2298173 h 2343776"/>
              <a:gd name="connsiteX7" fmla="*/ 0 w 2011069"/>
              <a:gd name="connsiteY7" fmla="*/ 2343776 h 2343776"/>
              <a:gd name="connsiteX8" fmla="*/ 0 w 2011069"/>
              <a:gd name="connsiteY8" fmla="*/ 218985 h 2343776"/>
              <a:gd name="connsiteX9" fmla="*/ 218985 w 2011069"/>
              <a:gd name="connsiteY9" fmla="*/ 0 h 2343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1069" h="2343776">
                <a:moveTo>
                  <a:pt x="218985" y="0"/>
                </a:moveTo>
                <a:lnTo>
                  <a:pt x="1792084" y="0"/>
                </a:lnTo>
                <a:cubicBezTo>
                  <a:pt x="1913026" y="0"/>
                  <a:pt x="2011069" y="98043"/>
                  <a:pt x="2011069" y="218985"/>
                </a:cubicBezTo>
                <a:lnTo>
                  <a:pt x="2011069" y="2343770"/>
                </a:lnTo>
                <a:lnTo>
                  <a:pt x="2004110" y="2298173"/>
                </a:lnTo>
                <a:cubicBezTo>
                  <a:pt x="1909065" y="1833704"/>
                  <a:pt x="1498102" y="1484312"/>
                  <a:pt x="1005535" y="1484312"/>
                </a:cubicBezTo>
                <a:cubicBezTo>
                  <a:pt x="512968" y="1484312"/>
                  <a:pt x="102005" y="1833704"/>
                  <a:pt x="6960" y="2298173"/>
                </a:cubicBezTo>
                <a:lnTo>
                  <a:pt x="0" y="2343776"/>
                </a:lnTo>
                <a:lnTo>
                  <a:pt x="0" y="218985"/>
                </a:lnTo>
                <a:cubicBezTo>
                  <a:pt x="0" y="98043"/>
                  <a:pt x="98043" y="0"/>
                  <a:pt x="218985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75000"/>
                </a:schemeClr>
              </a:gs>
              <a:gs pos="96000">
                <a:schemeClr val="bg1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5C8468C0-9E32-254B-6045-2C2AC000D3C4}"/>
              </a:ext>
            </a:extLst>
          </p:cNvPr>
          <p:cNvSpPr/>
          <p:nvPr/>
        </p:nvSpPr>
        <p:spPr>
          <a:xfrm>
            <a:off x="7003786" y="3178546"/>
            <a:ext cx="2060303" cy="2060298"/>
          </a:xfrm>
          <a:prstGeom prst="ellipse">
            <a:avLst/>
          </a:prstGeom>
          <a:solidFill>
            <a:schemeClr val="tx1">
              <a:alpha val="19000"/>
            </a:schemeClr>
          </a:solidFill>
          <a:ln>
            <a:noFill/>
          </a:ln>
          <a:effectLst>
            <a:softEdge rad="254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5411398B-86A3-B88F-930E-89FEEEF99BFC}"/>
              </a:ext>
            </a:extLst>
          </p:cNvPr>
          <p:cNvSpPr/>
          <p:nvPr/>
        </p:nvSpPr>
        <p:spPr>
          <a:xfrm>
            <a:off x="7453272" y="3127098"/>
            <a:ext cx="1699366" cy="1699364"/>
          </a:xfrm>
          <a:prstGeom prst="ellipse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8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1" name="Freeform: Shape 12">
            <a:extLst>
              <a:ext uri="{FF2B5EF4-FFF2-40B4-BE49-F238E27FC236}">
                <a16:creationId xmlns:a16="http://schemas.microsoft.com/office/drawing/2014/main" id="{D6704273-6294-D352-F3E8-1E1A4C0D5945}"/>
              </a:ext>
            </a:extLst>
          </p:cNvPr>
          <p:cNvSpPr/>
          <p:nvPr/>
        </p:nvSpPr>
        <p:spPr>
          <a:xfrm>
            <a:off x="3028916" y="1367244"/>
            <a:ext cx="2096171" cy="2442957"/>
          </a:xfrm>
          <a:custGeom>
            <a:avLst/>
            <a:gdLst>
              <a:gd name="connsiteX0" fmla="*/ 218985 w 2011069"/>
              <a:gd name="connsiteY0" fmla="*/ 0 h 2343776"/>
              <a:gd name="connsiteX1" fmla="*/ 1792084 w 2011069"/>
              <a:gd name="connsiteY1" fmla="*/ 0 h 2343776"/>
              <a:gd name="connsiteX2" fmla="*/ 2011069 w 2011069"/>
              <a:gd name="connsiteY2" fmla="*/ 218985 h 2343776"/>
              <a:gd name="connsiteX3" fmla="*/ 2011069 w 2011069"/>
              <a:gd name="connsiteY3" fmla="*/ 2343770 h 2343776"/>
              <a:gd name="connsiteX4" fmla="*/ 2004110 w 2011069"/>
              <a:gd name="connsiteY4" fmla="*/ 2298173 h 2343776"/>
              <a:gd name="connsiteX5" fmla="*/ 1005535 w 2011069"/>
              <a:gd name="connsiteY5" fmla="*/ 1484312 h 2343776"/>
              <a:gd name="connsiteX6" fmla="*/ 6960 w 2011069"/>
              <a:gd name="connsiteY6" fmla="*/ 2298173 h 2343776"/>
              <a:gd name="connsiteX7" fmla="*/ 0 w 2011069"/>
              <a:gd name="connsiteY7" fmla="*/ 2343776 h 2343776"/>
              <a:gd name="connsiteX8" fmla="*/ 0 w 2011069"/>
              <a:gd name="connsiteY8" fmla="*/ 218985 h 2343776"/>
              <a:gd name="connsiteX9" fmla="*/ 218985 w 2011069"/>
              <a:gd name="connsiteY9" fmla="*/ 0 h 2343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1069" h="2343776">
                <a:moveTo>
                  <a:pt x="218985" y="0"/>
                </a:moveTo>
                <a:lnTo>
                  <a:pt x="1792084" y="0"/>
                </a:lnTo>
                <a:cubicBezTo>
                  <a:pt x="1913026" y="0"/>
                  <a:pt x="2011069" y="98043"/>
                  <a:pt x="2011069" y="218985"/>
                </a:cubicBezTo>
                <a:lnTo>
                  <a:pt x="2011069" y="2343770"/>
                </a:lnTo>
                <a:lnTo>
                  <a:pt x="2004110" y="2298173"/>
                </a:lnTo>
                <a:cubicBezTo>
                  <a:pt x="1909065" y="1833704"/>
                  <a:pt x="1498102" y="1484312"/>
                  <a:pt x="1005535" y="1484312"/>
                </a:cubicBezTo>
                <a:cubicBezTo>
                  <a:pt x="512968" y="1484312"/>
                  <a:pt x="102005" y="1833704"/>
                  <a:pt x="6960" y="2298173"/>
                </a:cubicBezTo>
                <a:lnTo>
                  <a:pt x="0" y="2343776"/>
                </a:lnTo>
                <a:lnTo>
                  <a:pt x="0" y="218985"/>
                </a:lnTo>
                <a:cubicBezTo>
                  <a:pt x="0" y="98043"/>
                  <a:pt x="98043" y="0"/>
                  <a:pt x="218985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75000"/>
                </a:schemeClr>
              </a:gs>
              <a:gs pos="96000">
                <a:schemeClr val="bg1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E964FADE-1CC6-8D8A-4267-F8BDD33B4806}"/>
              </a:ext>
            </a:extLst>
          </p:cNvPr>
          <p:cNvSpPr/>
          <p:nvPr/>
        </p:nvSpPr>
        <p:spPr>
          <a:xfrm>
            <a:off x="2777831" y="3178546"/>
            <a:ext cx="2060303" cy="2060298"/>
          </a:xfrm>
          <a:prstGeom prst="ellipse">
            <a:avLst/>
          </a:prstGeom>
          <a:solidFill>
            <a:schemeClr val="tx1">
              <a:alpha val="19000"/>
            </a:schemeClr>
          </a:solidFill>
          <a:ln>
            <a:noFill/>
          </a:ln>
          <a:effectLst>
            <a:softEdge rad="254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1BB3C97F-F919-4A4F-E8B9-826A005F93D2}"/>
              </a:ext>
            </a:extLst>
          </p:cNvPr>
          <p:cNvSpPr/>
          <p:nvPr/>
        </p:nvSpPr>
        <p:spPr>
          <a:xfrm>
            <a:off x="3227317" y="3127098"/>
            <a:ext cx="1699366" cy="1699364"/>
          </a:xfrm>
          <a:prstGeom prst="ellipse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8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9" name="Freeform: Shape 22">
            <a:extLst>
              <a:ext uri="{FF2B5EF4-FFF2-40B4-BE49-F238E27FC236}">
                <a16:creationId xmlns:a16="http://schemas.microsoft.com/office/drawing/2014/main" id="{722C1B75-C407-5D1C-D333-F178E3DB2638}"/>
              </a:ext>
            </a:extLst>
          </p:cNvPr>
          <p:cNvSpPr/>
          <p:nvPr/>
        </p:nvSpPr>
        <p:spPr>
          <a:xfrm>
            <a:off x="9355316" y="4143363"/>
            <a:ext cx="2096171" cy="2442955"/>
          </a:xfrm>
          <a:custGeom>
            <a:avLst/>
            <a:gdLst>
              <a:gd name="connsiteX0" fmla="*/ 0 w 2011069"/>
              <a:gd name="connsiteY0" fmla="*/ 0 h 2343774"/>
              <a:gd name="connsiteX1" fmla="*/ 6960 w 2011069"/>
              <a:gd name="connsiteY1" fmla="*/ 45603 h 2343774"/>
              <a:gd name="connsiteX2" fmla="*/ 1005535 w 2011069"/>
              <a:gd name="connsiteY2" fmla="*/ 859464 h 2343774"/>
              <a:gd name="connsiteX3" fmla="*/ 2004110 w 2011069"/>
              <a:gd name="connsiteY3" fmla="*/ 45603 h 2343774"/>
              <a:gd name="connsiteX4" fmla="*/ 2011069 w 2011069"/>
              <a:gd name="connsiteY4" fmla="*/ 6 h 2343774"/>
              <a:gd name="connsiteX5" fmla="*/ 2011069 w 2011069"/>
              <a:gd name="connsiteY5" fmla="*/ 2124789 h 2343774"/>
              <a:gd name="connsiteX6" fmla="*/ 1792084 w 2011069"/>
              <a:gd name="connsiteY6" fmla="*/ 2343774 h 2343774"/>
              <a:gd name="connsiteX7" fmla="*/ 218985 w 2011069"/>
              <a:gd name="connsiteY7" fmla="*/ 2343774 h 2343774"/>
              <a:gd name="connsiteX8" fmla="*/ 0 w 2011069"/>
              <a:gd name="connsiteY8" fmla="*/ 2124789 h 2343774"/>
              <a:gd name="connsiteX9" fmla="*/ 0 w 2011069"/>
              <a:gd name="connsiteY9" fmla="*/ 0 h 2343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1069" h="2343774">
                <a:moveTo>
                  <a:pt x="0" y="0"/>
                </a:moveTo>
                <a:lnTo>
                  <a:pt x="6960" y="45603"/>
                </a:lnTo>
                <a:cubicBezTo>
                  <a:pt x="102005" y="510073"/>
                  <a:pt x="512968" y="859464"/>
                  <a:pt x="1005535" y="859464"/>
                </a:cubicBezTo>
                <a:cubicBezTo>
                  <a:pt x="1498102" y="859464"/>
                  <a:pt x="1909065" y="510073"/>
                  <a:pt x="2004110" y="45603"/>
                </a:cubicBezTo>
                <a:lnTo>
                  <a:pt x="2011069" y="6"/>
                </a:lnTo>
                <a:lnTo>
                  <a:pt x="2011069" y="2124789"/>
                </a:lnTo>
                <a:cubicBezTo>
                  <a:pt x="2011069" y="2245731"/>
                  <a:pt x="1913026" y="2343774"/>
                  <a:pt x="1792084" y="2343774"/>
                </a:cubicBezTo>
                <a:lnTo>
                  <a:pt x="218985" y="2343774"/>
                </a:lnTo>
                <a:cubicBezTo>
                  <a:pt x="98043" y="2343774"/>
                  <a:pt x="0" y="2245731"/>
                  <a:pt x="0" y="2124789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9B2D4C73-E663-D0D8-4524-71447759A30F}"/>
              </a:ext>
            </a:extLst>
          </p:cNvPr>
          <p:cNvSpPr/>
          <p:nvPr/>
        </p:nvSpPr>
        <p:spPr>
          <a:xfrm>
            <a:off x="9116763" y="3178546"/>
            <a:ext cx="2060303" cy="2060298"/>
          </a:xfrm>
          <a:prstGeom prst="ellipse">
            <a:avLst/>
          </a:prstGeom>
          <a:solidFill>
            <a:schemeClr val="tx1">
              <a:alpha val="19000"/>
            </a:schemeClr>
          </a:solidFill>
          <a:ln>
            <a:noFill/>
          </a:ln>
          <a:effectLst>
            <a:softEdge rad="254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53B9B191-CB8B-EE25-B64F-934BD982D32A}"/>
              </a:ext>
            </a:extLst>
          </p:cNvPr>
          <p:cNvSpPr/>
          <p:nvPr/>
        </p:nvSpPr>
        <p:spPr>
          <a:xfrm>
            <a:off x="9553716" y="3127098"/>
            <a:ext cx="1699366" cy="1699364"/>
          </a:xfrm>
          <a:prstGeom prst="ellipse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8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2" name="Freeform: Shape 37">
            <a:extLst>
              <a:ext uri="{FF2B5EF4-FFF2-40B4-BE49-F238E27FC236}">
                <a16:creationId xmlns:a16="http://schemas.microsoft.com/office/drawing/2014/main" id="{FC128FDA-8946-BC79-1F2D-3FFDA2460782}"/>
              </a:ext>
            </a:extLst>
          </p:cNvPr>
          <p:cNvSpPr/>
          <p:nvPr/>
        </p:nvSpPr>
        <p:spPr>
          <a:xfrm>
            <a:off x="5158700" y="4143363"/>
            <a:ext cx="2096171" cy="2442955"/>
          </a:xfrm>
          <a:custGeom>
            <a:avLst/>
            <a:gdLst>
              <a:gd name="connsiteX0" fmla="*/ 0 w 2011069"/>
              <a:gd name="connsiteY0" fmla="*/ 0 h 2343774"/>
              <a:gd name="connsiteX1" fmla="*/ 6960 w 2011069"/>
              <a:gd name="connsiteY1" fmla="*/ 45603 h 2343774"/>
              <a:gd name="connsiteX2" fmla="*/ 1005535 w 2011069"/>
              <a:gd name="connsiteY2" fmla="*/ 859464 h 2343774"/>
              <a:gd name="connsiteX3" fmla="*/ 2004110 w 2011069"/>
              <a:gd name="connsiteY3" fmla="*/ 45603 h 2343774"/>
              <a:gd name="connsiteX4" fmla="*/ 2011069 w 2011069"/>
              <a:gd name="connsiteY4" fmla="*/ 6 h 2343774"/>
              <a:gd name="connsiteX5" fmla="*/ 2011069 w 2011069"/>
              <a:gd name="connsiteY5" fmla="*/ 2124789 h 2343774"/>
              <a:gd name="connsiteX6" fmla="*/ 1792084 w 2011069"/>
              <a:gd name="connsiteY6" fmla="*/ 2343774 h 2343774"/>
              <a:gd name="connsiteX7" fmla="*/ 218985 w 2011069"/>
              <a:gd name="connsiteY7" fmla="*/ 2343774 h 2343774"/>
              <a:gd name="connsiteX8" fmla="*/ 0 w 2011069"/>
              <a:gd name="connsiteY8" fmla="*/ 2124789 h 2343774"/>
              <a:gd name="connsiteX9" fmla="*/ 0 w 2011069"/>
              <a:gd name="connsiteY9" fmla="*/ 0 h 2343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1069" h="2343774">
                <a:moveTo>
                  <a:pt x="0" y="0"/>
                </a:moveTo>
                <a:lnTo>
                  <a:pt x="6960" y="45603"/>
                </a:lnTo>
                <a:cubicBezTo>
                  <a:pt x="102005" y="510073"/>
                  <a:pt x="512968" y="859464"/>
                  <a:pt x="1005535" y="859464"/>
                </a:cubicBezTo>
                <a:cubicBezTo>
                  <a:pt x="1498102" y="859464"/>
                  <a:pt x="1909065" y="510073"/>
                  <a:pt x="2004110" y="45603"/>
                </a:cubicBezTo>
                <a:lnTo>
                  <a:pt x="2011069" y="6"/>
                </a:lnTo>
                <a:lnTo>
                  <a:pt x="2011069" y="2124789"/>
                </a:lnTo>
                <a:cubicBezTo>
                  <a:pt x="2011069" y="2245731"/>
                  <a:pt x="1913026" y="2343774"/>
                  <a:pt x="1792084" y="2343774"/>
                </a:cubicBezTo>
                <a:lnTo>
                  <a:pt x="218985" y="2343774"/>
                </a:lnTo>
                <a:cubicBezTo>
                  <a:pt x="98043" y="2343774"/>
                  <a:pt x="0" y="2245731"/>
                  <a:pt x="0" y="2124789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0B161DDA-DCB1-AFBA-5CD6-CC5393AC4382}"/>
              </a:ext>
            </a:extLst>
          </p:cNvPr>
          <p:cNvSpPr/>
          <p:nvPr/>
        </p:nvSpPr>
        <p:spPr>
          <a:xfrm>
            <a:off x="4890808" y="3178546"/>
            <a:ext cx="2060303" cy="2060298"/>
          </a:xfrm>
          <a:prstGeom prst="ellipse">
            <a:avLst/>
          </a:prstGeom>
          <a:solidFill>
            <a:schemeClr val="tx1">
              <a:alpha val="19000"/>
            </a:schemeClr>
          </a:solidFill>
          <a:ln>
            <a:noFill/>
          </a:ln>
          <a:effectLst>
            <a:softEdge rad="254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00DD032C-748D-1DB1-2044-DCB250382944}"/>
              </a:ext>
            </a:extLst>
          </p:cNvPr>
          <p:cNvSpPr/>
          <p:nvPr/>
        </p:nvSpPr>
        <p:spPr>
          <a:xfrm>
            <a:off x="5340295" y="3127098"/>
            <a:ext cx="1699366" cy="1699364"/>
          </a:xfrm>
          <a:prstGeom prst="ellipse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8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1" name="Freeform: Shape 29">
            <a:extLst>
              <a:ext uri="{FF2B5EF4-FFF2-40B4-BE49-F238E27FC236}">
                <a16:creationId xmlns:a16="http://schemas.microsoft.com/office/drawing/2014/main" id="{8976046F-1E5B-DD0B-71C9-9ECC664CBED1}"/>
              </a:ext>
            </a:extLst>
          </p:cNvPr>
          <p:cNvSpPr/>
          <p:nvPr/>
        </p:nvSpPr>
        <p:spPr>
          <a:xfrm>
            <a:off x="898688" y="4143363"/>
            <a:ext cx="2096171" cy="2442955"/>
          </a:xfrm>
          <a:custGeom>
            <a:avLst/>
            <a:gdLst>
              <a:gd name="connsiteX0" fmla="*/ 0 w 2011069"/>
              <a:gd name="connsiteY0" fmla="*/ 0 h 2343774"/>
              <a:gd name="connsiteX1" fmla="*/ 6960 w 2011069"/>
              <a:gd name="connsiteY1" fmla="*/ 45603 h 2343774"/>
              <a:gd name="connsiteX2" fmla="*/ 1005535 w 2011069"/>
              <a:gd name="connsiteY2" fmla="*/ 859464 h 2343774"/>
              <a:gd name="connsiteX3" fmla="*/ 2004110 w 2011069"/>
              <a:gd name="connsiteY3" fmla="*/ 45603 h 2343774"/>
              <a:gd name="connsiteX4" fmla="*/ 2011069 w 2011069"/>
              <a:gd name="connsiteY4" fmla="*/ 6 h 2343774"/>
              <a:gd name="connsiteX5" fmla="*/ 2011069 w 2011069"/>
              <a:gd name="connsiteY5" fmla="*/ 2124789 h 2343774"/>
              <a:gd name="connsiteX6" fmla="*/ 1792084 w 2011069"/>
              <a:gd name="connsiteY6" fmla="*/ 2343774 h 2343774"/>
              <a:gd name="connsiteX7" fmla="*/ 218985 w 2011069"/>
              <a:gd name="connsiteY7" fmla="*/ 2343774 h 2343774"/>
              <a:gd name="connsiteX8" fmla="*/ 0 w 2011069"/>
              <a:gd name="connsiteY8" fmla="*/ 2124789 h 2343774"/>
              <a:gd name="connsiteX9" fmla="*/ 0 w 2011069"/>
              <a:gd name="connsiteY9" fmla="*/ 0 h 2343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1069" h="2343774">
                <a:moveTo>
                  <a:pt x="0" y="0"/>
                </a:moveTo>
                <a:lnTo>
                  <a:pt x="6960" y="45603"/>
                </a:lnTo>
                <a:cubicBezTo>
                  <a:pt x="102005" y="510073"/>
                  <a:pt x="512968" y="859464"/>
                  <a:pt x="1005535" y="859464"/>
                </a:cubicBezTo>
                <a:cubicBezTo>
                  <a:pt x="1498102" y="859464"/>
                  <a:pt x="1909065" y="510073"/>
                  <a:pt x="2004110" y="45603"/>
                </a:cubicBezTo>
                <a:lnTo>
                  <a:pt x="2011069" y="6"/>
                </a:lnTo>
                <a:lnTo>
                  <a:pt x="2011069" y="2124789"/>
                </a:lnTo>
                <a:cubicBezTo>
                  <a:pt x="2011069" y="2245731"/>
                  <a:pt x="1913026" y="2343774"/>
                  <a:pt x="1792084" y="2343774"/>
                </a:cubicBezTo>
                <a:lnTo>
                  <a:pt x="218985" y="2343774"/>
                </a:lnTo>
                <a:cubicBezTo>
                  <a:pt x="98043" y="2343774"/>
                  <a:pt x="0" y="2245731"/>
                  <a:pt x="0" y="2124789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D28CB09-2868-F98E-AF89-E1F251A650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239" r="7210" b="50114"/>
          <a:stretch/>
        </p:blipFill>
        <p:spPr>
          <a:xfrm>
            <a:off x="8200993" y="-303143"/>
            <a:ext cx="3974441" cy="54168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D28CB09-2868-F98E-AF89-E1F251A650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413" t="36692" r="260" b="48191"/>
          <a:stretch/>
        </p:blipFill>
        <p:spPr>
          <a:xfrm>
            <a:off x="9352722" y="-144118"/>
            <a:ext cx="2693529" cy="402535"/>
          </a:xfrm>
          <a:prstGeom prst="rect">
            <a:avLst/>
          </a:prstGeom>
        </p:spPr>
      </p:pic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69241165-0208-4909-9653-F4B924132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80301" y="6085516"/>
            <a:ext cx="452515" cy="409343"/>
          </a:xfrm>
        </p:spPr>
        <p:txBody>
          <a:bodyPr/>
          <a:lstStyle/>
          <a:p>
            <a:r>
              <a:rPr lang="en-US" sz="2800" dirty="0" smtClean="0">
                <a:solidFill>
                  <a:schemeClr val="tx2"/>
                </a:solidFill>
              </a:rPr>
              <a:t>15</a:t>
            </a:r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303143" y="341128"/>
            <a:ext cx="586409" cy="657755"/>
          </a:xfrm>
          <a:prstGeom prst="ellipse">
            <a:avLst/>
          </a:prstGeom>
          <a:solidFill>
            <a:srgbClr val="CBD0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87034" y="304305"/>
            <a:ext cx="816115" cy="784726"/>
          </a:xfrm>
          <a:prstGeom prst="rect">
            <a:avLst/>
          </a:prstGeom>
        </p:spPr>
      </p:pic>
      <p:sp>
        <p:nvSpPr>
          <p:cNvPr id="71" name="Title 1">
            <a:extLst>
              <a:ext uri="{FF2B5EF4-FFF2-40B4-BE49-F238E27FC236}">
                <a16:creationId xmlns:a16="http://schemas.microsoft.com/office/drawing/2014/main" id="{756B2CFF-5179-7BAB-E0AC-E6E673316880}"/>
              </a:ext>
            </a:extLst>
          </p:cNvPr>
          <p:cNvSpPr txBox="1">
            <a:spLocks/>
          </p:cNvSpPr>
          <p:nvPr/>
        </p:nvSpPr>
        <p:spPr>
          <a:xfrm>
            <a:off x="2074827" y="531103"/>
            <a:ext cx="8113386" cy="711081"/>
          </a:xfrm>
          <a:prstGeom prst="rect">
            <a:avLst/>
          </a:prstGeom>
        </p:spPr>
        <p:txBody>
          <a:bodyPr vert="horz" lIns="121899" tIns="60949" rIns="121899" bIns="60949" rtlCol="0" anchor="ctr">
            <a:noAutofit/>
          </a:bodyPr>
          <a:lstStyle>
            <a:lvl1pPr algn="l" defTabSz="1218987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BIASHARA ZINGINE ZINAVYOFANYA KAZI </a:t>
            </a:r>
            <a:endParaRPr lang="en-US" sz="28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6053E48-BDCA-EF15-611F-477EA4B93515}"/>
              </a:ext>
            </a:extLst>
          </p:cNvPr>
          <p:cNvGrpSpPr/>
          <p:nvPr/>
        </p:nvGrpSpPr>
        <p:grpSpPr>
          <a:xfrm>
            <a:off x="7024398" y="3178546"/>
            <a:ext cx="2060303" cy="2060298"/>
            <a:chOff x="6915332" y="2973557"/>
            <a:chExt cx="2060303" cy="2060298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C8468C0-9E32-254B-6045-2C2AC000D3C4}"/>
                </a:ext>
              </a:extLst>
            </p:cNvPr>
            <p:cNvSpPr/>
            <p:nvPr/>
          </p:nvSpPr>
          <p:spPr>
            <a:xfrm>
              <a:off x="6915332" y="2973557"/>
              <a:ext cx="2060303" cy="2060298"/>
            </a:xfrm>
            <a:prstGeom prst="ellipse">
              <a:avLst/>
            </a:prstGeom>
            <a:solidFill>
              <a:schemeClr val="tx1">
                <a:alpha val="19000"/>
              </a:schemeClr>
            </a:solidFill>
            <a:ln>
              <a:noFill/>
            </a:ln>
            <a:effectLst>
              <a:softEdge rad="2540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C2ECA0A-635B-18B3-3ACC-C78AB141A3F2}"/>
                </a:ext>
              </a:extLst>
            </p:cNvPr>
            <p:cNvSpPr txBox="1"/>
            <p:nvPr/>
          </p:nvSpPr>
          <p:spPr>
            <a:xfrm>
              <a:off x="7739777" y="3354364"/>
              <a:ext cx="959135" cy="7880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  <a:effectLst>
                    <a:outerShdw blurRad="101600" dist="88900" dir="8100000" algn="tr" rotWithShape="0">
                      <a:prstClr val="black">
                        <a:alpha val="46000"/>
                      </a:prst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</a:rPr>
                <a:t>8</a:t>
              </a:r>
              <a:r>
                <a:rPr lang="en-US" sz="4000" dirty="0" smtClean="0">
                  <a:solidFill>
                    <a:schemeClr val="bg1"/>
                  </a:solidFill>
                  <a:effectLst>
                    <a:outerShdw blurRad="101600" dist="88900" dir="8100000" algn="tr" rotWithShape="0">
                      <a:prstClr val="black">
                        <a:alpha val="46000"/>
                      </a:prst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</a:rPr>
                <a:t>00</a:t>
              </a:r>
              <a:endParaRPr lang="en-IN" sz="4000" dirty="0">
                <a:solidFill>
                  <a:schemeClr val="bg1"/>
                </a:solidFill>
                <a:effectLst>
                  <a:outerShdw blurRad="101600" dist="88900" dir="8100000" algn="tr" rotWithShape="0">
                    <a:prstClr val="black">
                      <a:alpha val="46000"/>
                    </a:prst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635FFAD-E253-5AC3-A959-C7F26DC103E0}"/>
              </a:ext>
            </a:extLst>
          </p:cNvPr>
          <p:cNvGrpSpPr/>
          <p:nvPr/>
        </p:nvGrpSpPr>
        <p:grpSpPr>
          <a:xfrm>
            <a:off x="2775237" y="3178546"/>
            <a:ext cx="2060303" cy="2060298"/>
            <a:chOff x="2689377" y="2973557"/>
            <a:chExt cx="2060303" cy="2060298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E964FADE-1CC6-8D8A-4267-F8BDD33B4806}"/>
                </a:ext>
              </a:extLst>
            </p:cNvPr>
            <p:cNvSpPr/>
            <p:nvPr/>
          </p:nvSpPr>
          <p:spPr>
            <a:xfrm>
              <a:off x="2689377" y="2973557"/>
              <a:ext cx="2060303" cy="2060298"/>
            </a:xfrm>
            <a:prstGeom prst="ellipse">
              <a:avLst/>
            </a:prstGeom>
            <a:solidFill>
              <a:schemeClr val="tx1">
                <a:alpha val="19000"/>
              </a:schemeClr>
            </a:solidFill>
            <a:ln>
              <a:noFill/>
            </a:ln>
            <a:effectLst>
              <a:softEdge rad="2540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86AC604-78C1-7C08-870B-88973647E436}"/>
                </a:ext>
              </a:extLst>
            </p:cNvPr>
            <p:cNvSpPr txBox="1"/>
            <p:nvPr/>
          </p:nvSpPr>
          <p:spPr>
            <a:xfrm>
              <a:off x="3511744" y="3359041"/>
              <a:ext cx="941074" cy="7880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  <a:effectLst>
                    <a:outerShdw blurRad="101600" dist="88900" dir="8100000" algn="tr" rotWithShape="0">
                      <a:prstClr val="black">
                        <a:alpha val="46000"/>
                      </a:prst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</a:rPr>
                <a:t>6</a:t>
              </a:r>
              <a:r>
                <a:rPr lang="en-US" sz="4000" dirty="0" smtClean="0">
                  <a:solidFill>
                    <a:schemeClr val="bg1"/>
                  </a:solidFill>
                  <a:effectLst>
                    <a:outerShdw blurRad="101600" dist="88900" dir="8100000" algn="tr" rotWithShape="0">
                      <a:prstClr val="black">
                        <a:alpha val="46000"/>
                      </a:prst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</a:rPr>
                <a:t>00</a:t>
              </a:r>
              <a:endParaRPr lang="en-IN" sz="4000" dirty="0">
                <a:solidFill>
                  <a:schemeClr val="bg1"/>
                </a:solidFill>
                <a:effectLst>
                  <a:outerShdw blurRad="101600" dist="88900" dir="8100000" algn="tr" rotWithShape="0">
                    <a:prstClr val="black">
                      <a:alpha val="46000"/>
                    </a:prst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3614DDC-82C5-4106-0244-460322CCFB06}"/>
              </a:ext>
            </a:extLst>
          </p:cNvPr>
          <p:cNvGrpSpPr/>
          <p:nvPr/>
        </p:nvGrpSpPr>
        <p:grpSpPr>
          <a:xfrm>
            <a:off x="9130976" y="3178546"/>
            <a:ext cx="2060303" cy="2060298"/>
            <a:chOff x="9028309" y="2973557"/>
            <a:chExt cx="2060303" cy="2060298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9B2D4C73-E663-D0D8-4524-71447759A30F}"/>
                </a:ext>
              </a:extLst>
            </p:cNvPr>
            <p:cNvSpPr/>
            <p:nvPr/>
          </p:nvSpPr>
          <p:spPr>
            <a:xfrm>
              <a:off x="9028309" y="2973557"/>
              <a:ext cx="2060303" cy="2060298"/>
            </a:xfrm>
            <a:prstGeom prst="ellipse">
              <a:avLst/>
            </a:prstGeom>
            <a:solidFill>
              <a:schemeClr val="tx1">
                <a:alpha val="19000"/>
              </a:schemeClr>
            </a:solidFill>
            <a:ln>
              <a:noFill/>
            </a:ln>
            <a:effectLst>
              <a:softEdge rad="2540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FB2F018-7E63-01E3-BD8A-E2C659162879}"/>
                </a:ext>
              </a:extLst>
            </p:cNvPr>
            <p:cNvSpPr txBox="1"/>
            <p:nvPr/>
          </p:nvSpPr>
          <p:spPr>
            <a:xfrm>
              <a:off x="9748911" y="3377775"/>
              <a:ext cx="1182756" cy="7880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sz="4000" dirty="0" smtClean="0">
                  <a:solidFill>
                    <a:schemeClr val="bg1"/>
                  </a:solidFill>
                  <a:effectLst>
                    <a:outerShdw blurRad="101600" dist="88900" dir="8100000" algn="tr" rotWithShape="0">
                      <a:prstClr val="black">
                        <a:alpha val="46000"/>
                      </a:prst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</a:rPr>
                <a:t>900</a:t>
              </a:r>
              <a:endParaRPr lang="en-IN" sz="4000" dirty="0">
                <a:solidFill>
                  <a:schemeClr val="bg1"/>
                </a:solidFill>
                <a:effectLst>
                  <a:outerShdw blurRad="101600" dist="88900" dir="8100000" algn="tr" rotWithShape="0">
                    <a:prstClr val="black">
                      <a:alpha val="46000"/>
                    </a:prst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144121A-1817-2194-1A25-ED5DB36D1575}"/>
              </a:ext>
            </a:extLst>
          </p:cNvPr>
          <p:cNvGrpSpPr/>
          <p:nvPr/>
        </p:nvGrpSpPr>
        <p:grpSpPr>
          <a:xfrm>
            <a:off x="662261" y="3127098"/>
            <a:ext cx="2148853" cy="2111746"/>
            <a:chOff x="576401" y="2922109"/>
            <a:chExt cx="2148853" cy="2111746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E44148AE-10D7-2191-C023-14DA7B6CE524}"/>
                </a:ext>
              </a:extLst>
            </p:cNvPr>
            <p:cNvSpPr/>
            <p:nvPr/>
          </p:nvSpPr>
          <p:spPr>
            <a:xfrm>
              <a:off x="576401" y="2973557"/>
              <a:ext cx="2060302" cy="2060298"/>
            </a:xfrm>
            <a:prstGeom prst="ellipse">
              <a:avLst/>
            </a:prstGeom>
            <a:solidFill>
              <a:schemeClr val="tx1">
                <a:alpha val="19000"/>
              </a:schemeClr>
            </a:solidFill>
            <a:ln>
              <a:noFill/>
            </a:ln>
            <a:effectLst>
              <a:softEdge rad="2540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740A8352-6888-9D41-82C9-B3C15FE737C9}"/>
                </a:ext>
              </a:extLst>
            </p:cNvPr>
            <p:cNvSpPr/>
            <p:nvPr/>
          </p:nvSpPr>
          <p:spPr>
            <a:xfrm>
              <a:off x="1025888" y="2922109"/>
              <a:ext cx="1699366" cy="1699364"/>
            </a:xfrm>
            <a:prstGeom prst="ellipse">
              <a:avLst/>
            </a:pr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B0871D3-8C62-E5D5-5E05-937A6C7712BE}"/>
                </a:ext>
              </a:extLst>
            </p:cNvPr>
            <p:cNvSpPr txBox="1"/>
            <p:nvPr/>
          </p:nvSpPr>
          <p:spPr>
            <a:xfrm>
              <a:off x="1320001" y="3393166"/>
              <a:ext cx="1105991" cy="7880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sz="4000" dirty="0" smtClean="0">
                  <a:solidFill>
                    <a:schemeClr val="bg1"/>
                  </a:solidFill>
                  <a:effectLst>
                    <a:outerShdw blurRad="101600" dist="88900" dir="8100000" algn="tr" rotWithShape="0">
                      <a:prstClr val="black">
                        <a:alpha val="46000"/>
                      </a:prst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</a:rPr>
                <a:t>500</a:t>
              </a:r>
              <a:endParaRPr lang="en-IN" sz="4000" dirty="0">
                <a:solidFill>
                  <a:schemeClr val="bg1"/>
                </a:solidFill>
                <a:effectLst>
                  <a:outerShdw blurRad="101600" dist="88900" dir="8100000" algn="tr" rotWithShape="0">
                    <a:prstClr val="black">
                      <a:alpha val="46000"/>
                    </a:prst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19F51E74-7AE8-7126-7C34-C7B46B14E0ED}"/>
              </a:ext>
            </a:extLst>
          </p:cNvPr>
          <p:cNvSpPr txBox="1"/>
          <p:nvPr/>
        </p:nvSpPr>
        <p:spPr>
          <a:xfrm>
            <a:off x="1111748" y="2563524"/>
            <a:ext cx="1689720" cy="57477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 smtClean="0">
                <a:solidFill>
                  <a:schemeClr val="bg2"/>
                </a:solidFill>
              </a:rPr>
              <a:t>KIWANDA</a:t>
            </a:r>
            <a:endParaRPr lang="en-US" sz="2400" b="1" dirty="0">
              <a:solidFill>
                <a:schemeClr val="bg2"/>
              </a:solidFill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0AE5E95-FEE3-133A-8F3C-DD054660C205}"/>
              </a:ext>
            </a:extLst>
          </p:cNvPr>
          <p:cNvGrpSpPr/>
          <p:nvPr/>
        </p:nvGrpSpPr>
        <p:grpSpPr>
          <a:xfrm>
            <a:off x="4888213" y="3178546"/>
            <a:ext cx="2060303" cy="2060298"/>
            <a:chOff x="4802354" y="2973557"/>
            <a:chExt cx="2060303" cy="2060298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0B161DDA-DCB1-AFBA-5CD6-CC5393AC4382}"/>
                </a:ext>
              </a:extLst>
            </p:cNvPr>
            <p:cNvSpPr/>
            <p:nvPr/>
          </p:nvSpPr>
          <p:spPr>
            <a:xfrm>
              <a:off x="4802354" y="2973557"/>
              <a:ext cx="2060303" cy="2060298"/>
            </a:xfrm>
            <a:prstGeom prst="ellipse">
              <a:avLst/>
            </a:prstGeom>
            <a:solidFill>
              <a:schemeClr val="tx1">
                <a:alpha val="19000"/>
              </a:schemeClr>
            </a:solidFill>
            <a:ln>
              <a:noFill/>
            </a:ln>
            <a:effectLst>
              <a:softEdge rad="2540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1CA35B8-6579-488B-9D8C-6D58A5891365}"/>
                </a:ext>
              </a:extLst>
            </p:cNvPr>
            <p:cNvSpPr txBox="1"/>
            <p:nvPr/>
          </p:nvSpPr>
          <p:spPr>
            <a:xfrm>
              <a:off x="5637786" y="3377775"/>
              <a:ext cx="946110" cy="7880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  <a:effectLst>
                    <a:outerShdw blurRad="101600" dist="88900" dir="8100000" algn="tr" rotWithShape="0">
                      <a:prstClr val="black">
                        <a:alpha val="46000"/>
                      </a:prst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</a:rPr>
                <a:t>7</a:t>
              </a:r>
              <a:r>
                <a:rPr lang="en-US" sz="4000" dirty="0" smtClean="0">
                  <a:solidFill>
                    <a:schemeClr val="bg1"/>
                  </a:solidFill>
                  <a:effectLst>
                    <a:outerShdw blurRad="101600" dist="88900" dir="8100000" algn="tr" rotWithShape="0">
                      <a:prstClr val="black">
                        <a:alpha val="46000"/>
                      </a:prst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</a:rPr>
                <a:t>00</a:t>
              </a:r>
              <a:endParaRPr lang="en-IN" sz="4000" dirty="0">
                <a:solidFill>
                  <a:schemeClr val="bg1"/>
                </a:solidFill>
                <a:effectLst>
                  <a:outerShdw blurRad="101600" dist="88900" dir="8100000" algn="tr" rotWithShape="0">
                    <a:prstClr val="black">
                      <a:alpha val="46000"/>
                    </a:prst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390" y="5300380"/>
            <a:ext cx="950436" cy="950436"/>
          </a:xfrm>
          <a:prstGeom prst="rect">
            <a:avLst/>
          </a:prstGeom>
          <a:ln>
            <a:noFill/>
          </a:ln>
          <a:effectLst>
            <a:glow>
              <a:schemeClr val="accent1">
                <a:satMod val="175000"/>
                <a:alpha val="47000"/>
              </a:schemeClr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19F51E74-7AE8-7126-7C34-C7B46B14E0ED}"/>
              </a:ext>
            </a:extLst>
          </p:cNvPr>
          <p:cNvSpPr txBox="1"/>
          <p:nvPr/>
        </p:nvSpPr>
        <p:spPr>
          <a:xfrm>
            <a:off x="3198360" y="5046729"/>
            <a:ext cx="1689720" cy="57477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 smtClean="0">
                <a:solidFill>
                  <a:schemeClr val="bg2"/>
                </a:solidFill>
              </a:rPr>
              <a:t>WAKALA MKUBWA</a:t>
            </a:r>
            <a:endParaRPr lang="en-US" sz="2400" b="1" dirty="0">
              <a:solidFill>
                <a:schemeClr val="bg2"/>
              </a:solidFill>
            </a:endParaRPr>
          </a:p>
        </p:txBody>
      </p:sp>
      <p:sp>
        <p:nvSpPr>
          <p:cNvPr id="64" name="Freeform 5">
            <a:extLst>
              <a:ext uri="{FF2B5EF4-FFF2-40B4-BE49-F238E27FC236}">
                <a16:creationId xmlns:a16="http://schemas.microsoft.com/office/drawing/2014/main" id="{36FA54E5-0663-6575-C595-74B395C539DB}"/>
              </a:ext>
            </a:extLst>
          </p:cNvPr>
          <p:cNvSpPr>
            <a:spLocks noEditPoints="1"/>
          </p:cNvSpPr>
          <p:nvPr/>
        </p:nvSpPr>
        <p:spPr bwMode="auto">
          <a:xfrm flipH="1">
            <a:off x="3805388" y="1882125"/>
            <a:ext cx="698084" cy="553226"/>
          </a:xfrm>
          <a:custGeom>
            <a:avLst/>
            <a:gdLst>
              <a:gd name="T0" fmla="*/ 97 w 106"/>
              <a:gd name="T1" fmla="*/ 74 h 89"/>
              <a:gd name="T2" fmla="*/ 106 w 106"/>
              <a:gd name="T3" fmla="*/ 65 h 89"/>
              <a:gd name="T4" fmla="*/ 106 w 106"/>
              <a:gd name="T5" fmla="*/ 9 h 89"/>
              <a:gd name="T6" fmla="*/ 97 w 106"/>
              <a:gd name="T7" fmla="*/ 0 h 89"/>
              <a:gd name="T8" fmla="*/ 48 w 106"/>
              <a:gd name="T9" fmla="*/ 0 h 89"/>
              <a:gd name="T10" fmla="*/ 39 w 106"/>
              <a:gd name="T11" fmla="*/ 9 h 89"/>
              <a:gd name="T12" fmla="*/ 39 w 106"/>
              <a:gd name="T13" fmla="*/ 18 h 89"/>
              <a:gd name="T14" fmla="*/ 26 w 106"/>
              <a:gd name="T15" fmla="*/ 18 h 89"/>
              <a:gd name="T16" fmla="*/ 18 w 106"/>
              <a:gd name="T17" fmla="*/ 21 h 89"/>
              <a:gd name="T18" fmla="*/ 7 w 106"/>
              <a:gd name="T19" fmla="*/ 33 h 89"/>
              <a:gd name="T20" fmla="*/ 4 w 106"/>
              <a:gd name="T21" fmla="*/ 40 h 89"/>
              <a:gd name="T22" fmla="*/ 4 w 106"/>
              <a:gd name="T23" fmla="*/ 63 h 89"/>
              <a:gd name="T24" fmla="*/ 0 w 106"/>
              <a:gd name="T25" fmla="*/ 68 h 89"/>
              <a:gd name="T26" fmla="*/ 5 w 106"/>
              <a:gd name="T27" fmla="*/ 74 h 89"/>
              <a:gd name="T28" fmla="*/ 13 w 106"/>
              <a:gd name="T29" fmla="*/ 74 h 89"/>
              <a:gd name="T30" fmla="*/ 29 w 106"/>
              <a:gd name="T31" fmla="*/ 89 h 89"/>
              <a:gd name="T32" fmla="*/ 46 w 106"/>
              <a:gd name="T33" fmla="*/ 74 h 89"/>
              <a:gd name="T34" fmla="*/ 62 w 106"/>
              <a:gd name="T35" fmla="*/ 74 h 89"/>
              <a:gd name="T36" fmla="*/ 78 w 106"/>
              <a:gd name="T37" fmla="*/ 89 h 89"/>
              <a:gd name="T38" fmla="*/ 95 w 106"/>
              <a:gd name="T39" fmla="*/ 74 h 89"/>
              <a:gd name="T40" fmla="*/ 97 w 106"/>
              <a:gd name="T41" fmla="*/ 74 h 89"/>
              <a:gd name="T42" fmla="*/ 35 w 106"/>
              <a:gd name="T43" fmla="*/ 73 h 89"/>
              <a:gd name="T44" fmla="*/ 29 w 106"/>
              <a:gd name="T45" fmla="*/ 78 h 89"/>
              <a:gd name="T46" fmla="*/ 24 w 106"/>
              <a:gd name="T47" fmla="*/ 73 h 89"/>
              <a:gd name="T48" fmla="*/ 29 w 106"/>
              <a:gd name="T49" fmla="*/ 67 h 89"/>
              <a:gd name="T50" fmla="*/ 35 w 106"/>
              <a:gd name="T51" fmla="*/ 73 h 89"/>
              <a:gd name="T52" fmla="*/ 84 w 106"/>
              <a:gd name="T53" fmla="*/ 73 h 89"/>
              <a:gd name="T54" fmla="*/ 78 w 106"/>
              <a:gd name="T55" fmla="*/ 78 h 89"/>
              <a:gd name="T56" fmla="*/ 73 w 106"/>
              <a:gd name="T57" fmla="*/ 73 h 89"/>
              <a:gd name="T58" fmla="*/ 78 w 106"/>
              <a:gd name="T59" fmla="*/ 67 h 89"/>
              <a:gd name="T60" fmla="*/ 84 w 106"/>
              <a:gd name="T61" fmla="*/ 73 h 89"/>
              <a:gd name="T62" fmla="*/ 15 w 106"/>
              <a:gd name="T63" fmla="*/ 47 h 89"/>
              <a:gd name="T64" fmla="*/ 15 w 106"/>
              <a:gd name="T65" fmla="*/ 41 h 89"/>
              <a:gd name="T66" fmla="*/ 18 w 106"/>
              <a:gd name="T67" fmla="*/ 37 h 89"/>
              <a:gd name="T68" fmla="*/ 22 w 106"/>
              <a:gd name="T69" fmla="*/ 32 h 89"/>
              <a:gd name="T70" fmla="*/ 27 w 106"/>
              <a:gd name="T71" fmla="*/ 29 h 89"/>
              <a:gd name="T72" fmla="*/ 39 w 106"/>
              <a:gd name="T73" fmla="*/ 29 h 89"/>
              <a:gd name="T74" fmla="*/ 39 w 106"/>
              <a:gd name="T75" fmla="*/ 47 h 89"/>
              <a:gd name="T76" fmla="*/ 15 w 106"/>
              <a:gd name="T77" fmla="*/ 47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06" h="89">
                <a:moveTo>
                  <a:pt x="97" y="74"/>
                </a:moveTo>
                <a:cubicBezTo>
                  <a:pt x="102" y="74"/>
                  <a:pt x="106" y="70"/>
                  <a:pt x="106" y="65"/>
                </a:cubicBezTo>
                <a:cubicBezTo>
                  <a:pt x="106" y="9"/>
                  <a:pt x="106" y="9"/>
                  <a:pt x="106" y="9"/>
                </a:cubicBezTo>
                <a:cubicBezTo>
                  <a:pt x="106" y="4"/>
                  <a:pt x="102" y="0"/>
                  <a:pt x="97" y="0"/>
                </a:cubicBezTo>
                <a:cubicBezTo>
                  <a:pt x="48" y="0"/>
                  <a:pt x="48" y="0"/>
                  <a:pt x="48" y="0"/>
                </a:cubicBezTo>
                <a:cubicBezTo>
                  <a:pt x="43" y="0"/>
                  <a:pt x="39" y="4"/>
                  <a:pt x="39" y="9"/>
                </a:cubicBezTo>
                <a:cubicBezTo>
                  <a:pt x="39" y="18"/>
                  <a:pt x="39" y="18"/>
                  <a:pt x="39" y="18"/>
                </a:cubicBezTo>
                <a:cubicBezTo>
                  <a:pt x="26" y="18"/>
                  <a:pt x="26" y="18"/>
                  <a:pt x="26" y="18"/>
                </a:cubicBezTo>
                <a:cubicBezTo>
                  <a:pt x="23" y="18"/>
                  <a:pt x="20" y="19"/>
                  <a:pt x="18" y="21"/>
                </a:cubicBezTo>
                <a:cubicBezTo>
                  <a:pt x="7" y="33"/>
                  <a:pt x="7" y="33"/>
                  <a:pt x="7" y="33"/>
                </a:cubicBezTo>
                <a:cubicBezTo>
                  <a:pt x="5" y="35"/>
                  <a:pt x="4" y="37"/>
                  <a:pt x="4" y="40"/>
                </a:cubicBezTo>
                <a:cubicBezTo>
                  <a:pt x="4" y="63"/>
                  <a:pt x="4" y="63"/>
                  <a:pt x="4" y="63"/>
                </a:cubicBezTo>
                <a:cubicBezTo>
                  <a:pt x="1" y="63"/>
                  <a:pt x="0" y="65"/>
                  <a:pt x="0" y="68"/>
                </a:cubicBezTo>
                <a:cubicBezTo>
                  <a:pt x="0" y="71"/>
                  <a:pt x="2" y="74"/>
                  <a:pt x="5" y="74"/>
                </a:cubicBezTo>
                <a:cubicBezTo>
                  <a:pt x="13" y="74"/>
                  <a:pt x="13" y="74"/>
                  <a:pt x="13" y="74"/>
                </a:cubicBezTo>
                <a:cubicBezTo>
                  <a:pt x="13" y="82"/>
                  <a:pt x="21" y="89"/>
                  <a:pt x="29" y="89"/>
                </a:cubicBezTo>
                <a:cubicBezTo>
                  <a:pt x="38" y="89"/>
                  <a:pt x="46" y="82"/>
                  <a:pt x="46" y="74"/>
                </a:cubicBezTo>
                <a:cubicBezTo>
                  <a:pt x="62" y="74"/>
                  <a:pt x="62" y="74"/>
                  <a:pt x="62" y="74"/>
                </a:cubicBezTo>
                <a:cubicBezTo>
                  <a:pt x="62" y="82"/>
                  <a:pt x="69" y="89"/>
                  <a:pt x="78" y="89"/>
                </a:cubicBezTo>
                <a:cubicBezTo>
                  <a:pt x="87" y="89"/>
                  <a:pt x="94" y="82"/>
                  <a:pt x="95" y="74"/>
                </a:cubicBezTo>
                <a:lnTo>
                  <a:pt x="97" y="74"/>
                </a:lnTo>
                <a:close/>
                <a:moveTo>
                  <a:pt x="35" y="73"/>
                </a:moveTo>
                <a:cubicBezTo>
                  <a:pt x="35" y="76"/>
                  <a:pt x="33" y="78"/>
                  <a:pt x="29" y="78"/>
                </a:cubicBezTo>
                <a:cubicBezTo>
                  <a:pt x="26" y="78"/>
                  <a:pt x="24" y="76"/>
                  <a:pt x="24" y="73"/>
                </a:cubicBezTo>
                <a:cubicBezTo>
                  <a:pt x="24" y="69"/>
                  <a:pt x="26" y="67"/>
                  <a:pt x="29" y="67"/>
                </a:cubicBezTo>
                <a:cubicBezTo>
                  <a:pt x="33" y="67"/>
                  <a:pt x="35" y="69"/>
                  <a:pt x="35" y="73"/>
                </a:cubicBezTo>
                <a:close/>
                <a:moveTo>
                  <a:pt x="84" y="73"/>
                </a:moveTo>
                <a:cubicBezTo>
                  <a:pt x="84" y="76"/>
                  <a:pt x="81" y="78"/>
                  <a:pt x="78" y="78"/>
                </a:cubicBezTo>
                <a:cubicBezTo>
                  <a:pt x="75" y="78"/>
                  <a:pt x="73" y="76"/>
                  <a:pt x="73" y="73"/>
                </a:cubicBezTo>
                <a:cubicBezTo>
                  <a:pt x="73" y="69"/>
                  <a:pt x="75" y="67"/>
                  <a:pt x="78" y="67"/>
                </a:cubicBezTo>
                <a:cubicBezTo>
                  <a:pt x="81" y="67"/>
                  <a:pt x="84" y="69"/>
                  <a:pt x="84" y="73"/>
                </a:cubicBezTo>
                <a:close/>
                <a:moveTo>
                  <a:pt x="15" y="47"/>
                </a:moveTo>
                <a:cubicBezTo>
                  <a:pt x="15" y="41"/>
                  <a:pt x="15" y="41"/>
                  <a:pt x="15" y="41"/>
                </a:cubicBezTo>
                <a:cubicBezTo>
                  <a:pt x="15" y="39"/>
                  <a:pt x="16" y="38"/>
                  <a:pt x="18" y="37"/>
                </a:cubicBezTo>
                <a:cubicBezTo>
                  <a:pt x="22" y="32"/>
                  <a:pt x="22" y="32"/>
                  <a:pt x="22" y="32"/>
                </a:cubicBezTo>
                <a:cubicBezTo>
                  <a:pt x="24" y="30"/>
                  <a:pt x="25" y="29"/>
                  <a:pt x="27" y="29"/>
                </a:cubicBezTo>
                <a:cubicBezTo>
                  <a:pt x="39" y="29"/>
                  <a:pt x="39" y="29"/>
                  <a:pt x="39" y="29"/>
                </a:cubicBezTo>
                <a:cubicBezTo>
                  <a:pt x="39" y="47"/>
                  <a:pt x="39" y="47"/>
                  <a:pt x="39" y="47"/>
                </a:cubicBezTo>
                <a:lnTo>
                  <a:pt x="15" y="4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Segoe UI" panose="020B0502040204020203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53D7C5C-A13B-4ECC-3300-685182A4AF58}"/>
              </a:ext>
            </a:extLst>
          </p:cNvPr>
          <p:cNvSpPr txBox="1"/>
          <p:nvPr/>
        </p:nvSpPr>
        <p:spPr>
          <a:xfrm>
            <a:off x="1147597" y="3376238"/>
            <a:ext cx="1689720" cy="57477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 err="1" smtClean="0">
                <a:solidFill>
                  <a:schemeClr val="bg1"/>
                </a:solidFill>
              </a:rPr>
              <a:t>Bidhaa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53D7C5C-A13B-4ECC-3300-685182A4AF58}"/>
              </a:ext>
            </a:extLst>
          </p:cNvPr>
          <p:cNvSpPr txBox="1"/>
          <p:nvPr/>
        </p:nvSpPr>
        <p:spPr>
          <a:xfrm>
            <a:off x="3234369" y="3310768"/>
            <a:ext cx="1689720" cy="57477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 err="1" smtClean="0">
                <a:solidFill>
                  <a:schemeClr val="bg1"/>
                </a:solidFill>
              </a:rPr>
              <a:t>Bidhaa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53D7C5C-A13B-4ECC-3300-685182A4AF58}"/>
              </a:ext>
            </a:extLst>
          </p:cNvPr>
          <p:cNvSpPr txBox="1"/>
          <p:nvPr/>
        </p:nvSpPr>
        <p:spPr>
          <a:xfrm>
            <a:off x="5373550" y="3376238"/>
            <a:ext cx="1689720" cy="57477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 err="1" smtClean="0">
                <a:solidFill>
                  <a:schemeClr val="bg1"/>
                </a:solidFill>
              </a:rPr>
              <a:t>Bidhaa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53D7C5C-A13B-4ECC-3300-685182A4AF58}"/>
              </a:ext>
            </a:extLst>
          </p:cNvPr>
          <p:cNvSpPr txBox="1"/>
          <p:nvPr/>
        </p:nvSpPr>
        <p:spPr>
          <a:xfrm>
            <a:off x="7483531" y="3372505"/>
            <a:ext cx="1689720" cy="57477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 err="1" smtClean="0">
                <a:solidFill>
                  <a:schemeClr val="bg1"/>
                </a:solidFill>
              </a:rPr>
              <a:t>Bidhaa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53D7C5C-A13B-4ECC-3300-685182A4AF58}"/>
              </a:ext>
            </a:extLst>
          </p:cNvPr>
          <p:cNvSpPr txBox="1"/>
          <p:nvPr/>
        </p:nvSpPr>
        <p:spPr>
          <a:xfrm>
            <a:off x="9563656" y="3383272"/>
            <a:ext cx="1689720" cy="57477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 err="1" smtClean="0">
                <a:solidFill>
                  <a:schemeClr val="bg1"/>
                </a:solidFill>
              </a:rPr>
              <a:t>Bidhaa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19F51E74-7AE8-7126-7C34-C7B46B14E0ED}"/>
              </a:ext>
            </a:extLst>
          </p:cNvPr>
          <p:cNvSpPr txBox="1"/>
          <p:nvPr/>
        </p:nvSpPr>
        <p:spPr>
          <a:xfrm>
            <a:off x="5378670" y="2408751"/>
            <a:ext cx="1689720" cy="57477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 smtClean="0">
                <a:solidFill>
                  <a:schemeClr val="bg2"/>
                </a:solidFill>
              </a:rPr>
              <a:t>DUKA LA JUMLA</a:t>
            </a:r>
            <a:endParaRPr lang="en-US" sz="2400" b="1" dirty="0">
              <a:solidFill>
                <a:schemeClr val="bg2"/>
              </a:solidFill>
            </a:endParaRPr>
          </a:p>
        </p:txBody>
      </p:sp>
      <p:sp>
        <p:nvSpPr>
          <p:cNvPr id="75" name="Google Shape;813;p47">
            <a:extLst>
              <a:ext uri="{FF2B5EF4-FFF2-40B4-BE49-F238E27FC236}">
                <a16:creationId xmlns:a16="http://schemas.microsoft.com/office/drawing/2014/main" id="{0455B358-022C-DAC2-5A93-5437F1FE44C6}"/>
              </a:ext>
            </a:extLst>
          </p:cNvPr>
          <p:cNvSpPr/>
          <p:nvPr/>
        </p:nvSpPr>
        <p:spPr>
          <a:xfrm>
            <a:off x="7867174" y="1634018"/>
            <a:ext cx="922434" cy="890053"/>
          </a:xfrm>
          <a:custGeom>
            <a:avLst/>
            <a:gdLst/>
            <a:ahLst/>
            <a:cxnLst/>
            <a:rect l="l" t="t" r="r" b="b"/>
            <a:pathLst>
              <a:path w="18365" h="16026" fill="none" extrusionOk="0">
                <a:moveTo>
                  <a:pt x="9182" y="0"/>
                </a:moveTo>
                <a:lnTo>
                  <a:pt x="0" y="8841"/>
                </a:lnTo>
                <a:lnTo>
                  <a:pt x="2874" y="8841"/>
                </a:lnTo>
                <a:lnTo>
                  <a:pt x="2874" y="15246"/>
                </a:lnTo>
                <a:lnTo>
                  <a:pt x="2874" y="15246"/>
                </a:lnTo>
                <a:lnTo>
                  <a:pt x="2899" y="15417"/>
                </a:lnTo>
                <a:lnTo>
                  <a:pt x="2947" y="15563"/>
                </a:lnTo>
                <a:lnTo>
                  <a:pt x="3020" y="15685"/>
                </a:lnTo>
                <a:lnTo>
                  <a:pt x="3093" y="15806"/>
                </a:lnTo>
                <a:lnTo>
                  <a:pt x="3215" y="15904"/>
                </a:lnTo>
                <a:lnTo>
                  <a:pt x="3361" y="15977"/>
                </a:lnTo>
                <a:lnTo>
                  <a:pt x="3508" y="16026"/>
                </a:lnTo>
                <a:lnTo>
                  <a:pt x="3654" y="16026"/>
                </a:lnTo>
                <a:lnTo>
                  <a:pt x="7404" y="16026"/>
                </a:lnTo>
                <a:lnTo>
                  <a:pt x="7404" y="13420"/>
                </a:lnTo>
                <a:lnTo>
                  <a:pt x="7404" y="13420"/>
                </a:lnTo>
                <a:lnTo>
                  <a:pt x="7429" y="13127"/>
                </a:lnTo>
                <a:lnTo>
                  <a:pt x="7526" y="12860"/>
                </a:lnTo>
                <a:lnTo>
                  <a:pt x="7648" y="12616"/>
                </a:lnTo>
                <a:lnTo>
                  <a:pt x="7818" y="12421"/>
                </a:lnTo>
                <a:lnTo>
                  <a:pt x="8038" y="12251"/>
                </a:lnTo>
                <a:lnTo>
                  <a:pt x="8257" y="12129"/>
                </a:lnTo>
                <a:lnTo>
                  <a:pt x="8525" y="12031"/>
                </a:lnTo>
                <a:lnTo>
                  <a:pt x="8817" y="12007"/>
                </a:lnTo>
                <a:lnTo>
                  <a:pt x="9548" y="12007"/>
                </a:lnTo>
                <a:lnTo>
                  <a:pt x="9548" y="12007"/>
                </a:lnTo>
                <a:lnTo>
                  <a:pt x="9840" y="12031"/>
                </a:lnTo>
                <a:lnTo>
                  <a:pt x="10108" y="12129"/>
                </a:lnTo>
                <a:lnTo>
                  <a:pt x="10327" y="12251"/>
                </a:lnTo>
                <a:lnTo>
                  <a:pt x="10546" y="12421"/>
                </a:lnTo>
                <a:lnTo>
                  <a:pt x="10717" y="12616"/>
                </a:lnTo>
                <a:lnTo>
                  <a:pt x="10838" y="12860"/>
                </a:lnTo>
                <a:lnTo>
                  <a:pt x="10936" y="13127"/>
                </a:lnTo>
                <a:lnTo>
                  <a:pt x="10960" y="13420"/>
                </a:lnTo>
                <a:lnTo>
                  <a:pt x="10960" y="16026"/>
                </a:lnTo>
                <a:lnTo>
                  <a:pt x="14711" y="16026"/>
                </a:lnTo>
                <a:lnTo>
                  <a:pt x="14711" y="16026"/>
                </a:lnTo>
                <a:lnTo>
                  <a:pt x="14857" y="16026"/>
                </a:lnTo>
                <a:lnTo>
                  <a:pt x="15003" y="15977"/>
                </a:lnTo>
                <a:lnTo>
                  <a:pt x="15149" y="15904"/>
                </a:lnTo>
                <a:lnTo>
                  <a:pt x="15271" y="15806"/>
                </a:lnTo>
                <a:lnTo>
                  <a:pt x="15344" y="15685"/>
                </a:lnTo>
                <a:lnTo>
                  <a:pt x="15417" y="15563"/>
                </a:lnTo>
                <a:lnTo>
                  <a:pt x="15466" y="15417"/>
                </a:lnTo>
                <a:lnTo>
                  <a:pt x="15490" y="15246"/>
                </a:lnTo>
                <a:lnTo>
                  <a:pt x="15490" y="8841"/>
                </a:lnTo>
                <a:lnTo>
                  <a:pt x="18364" y="8841"/>
                </a:lnTo>
                <a:lnTo>
                  <a:pt x="9182" y="0"/>
                </a:lnTo>
                <a:close/>
              </a:path>
            </a:pathLst>
          </a:cu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76" name="Graphic 43" descr="Users with solid fill">
            <a:extLst>
              <a:ext uri="{FF2B5EF4-FFF2-40B4-BE49-F238E27FC236}">
                <a16:creationId xmlns:a16="http://schemas.microsoft.com/office/drawing/2014/main" id="{862E1A01-065B-BA20-A167-0834302D23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832401" y="5216279"/>
            <a:ext cx="1163533" cy="1163533"/>
          </a:xfrm>
          <a:prstGeom prst="rect">
            <a:avLst/>
          </a:prstGeom>
          <a:effectLst>
            <a:outerShdw blurRad="50800" dist="50800" dir="5400000" sx="95000" sy="95000" algn="ctr" rotWithShape="0">
              <a:srgbClr val="000000">
                <a:alpha val="43137"/>
              </a:srgbClr>
            </a:outerShdw>
          </a:effectLst>
        </p:spPr>
      </p:pic>
      <p:sp>
        <p:nvSpPr>
          <p:cNvPr id="78" name="TextBox 77">
            <a:extLst>
              <a:ext uri="{FF2B5EF4-FFF2-40B4-BE49-F238E27FC236}">
                <a16:creationId xmlns:a16="http://schemas.microsoft.com/office/drawing/2014/main" id="{19F51E74-7AE8-7126-7C34-C7B46B14E0ED}"/>
              </a:ext>
            </a:extLst>
          </p:cNvPr>
          <p:cNvSpPr txBox="1"/>
          <p:nvPr/>
        </p:nvSpPr>
        <p:spPr>
          <a:xfrm>
            <a:off x="9696845" y="2449961"/>
            <a:ext cx="1689720" cy="57477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 smtClean="0">
                <a:solidFill>
                  <a:schemeClr val="bg2"/>
                </a:solidFill>
              </a:rPr>
              <a:t>MTUMIAJI</a:t>
            </a:r>
            <a:endParaRPr lang="en-US" sz="2400" b="1" dirty="0">
              <a:solidFill>
                <a:schemeClr val="bg2"/>
              </a:solidFill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19F51E74-7AE8-7126-7C34-C7B46B14E0ED}"/>
              </a:ext>
            </a:extLst>
          </p:cNvPr>
          <p:cNvSpPr txBox="1"/>
          <p:nvPr/>
        </p:nvSpPr>
        <p:spPr>
          <a:xfrm>
            <a:off x="7454296" y="5103661"/>
            <a:ext cx="1689720" cy="57477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 smtClean="0">
                <a:solidFill>
                  <a:schemeClr val="bg2"/>
                </a:solidFill>
              </a:rPr>
              <a:t>DUKA LA REJAREJA</a:t>
            </a:r>
            <a:endParaRPr lang="en-US" sz="2400" b="1" dirty="0">
              <a:solidFill>
                <a:schemeClr val="bg2"/>
              </a:solidFill>
            </a:endParaRPr>
          </a:p>
        </p:txBody>
      </p:sp>
      <p:sp>
        <p:nvSpPr>
          <p:cNvPr id="80" name="Google Shape;813;p47">
            <a:extLst>
              <a:ext uri="{FF2B5EF4-FFF2-40B4-BE49-F238E27FC236}">
                <a16:creationId xmlns:a16="http://schemas.microsoft.com/office/drawing/2014/main" id="{0455B358-022C-DAC2-5A93-5437F1FE44C6}"/>
              </a:ext>
            </a:extLst>
          </p:cNvPr>
          <p:cNvSpPr/>
          <p:nvPr/>
        </p:nvSpPr>
        <p:spPr>
          <a:xfrm>
            <a:off x="5651934" y="5353018"/>
            <a:ext cx="1089531" cy="890053"/>
          </a:xfrm>
          <a:custGeom>
            <a:avLst/>
            <a:gdLst/>
            <a:ahLst/>
            <a:cxnLst/>
            <a:rect l="l" t="t" r="r" b="b"/>
            <a:pathLst>
              <a:path w="18365" h="16026" fill="none" extrusionOk="0">
                <a:moveTo>
                  <a:pt x="9182" y="0"/>
                </a:moveTo>
                <a:lnTo>
                  <a:pt x="0" y="8841"/>
                </a:lnTo>
                <a:lnTo>
                  <a:pt x="2874" y="8841"/>
                </a:lnTo>
                <a:lnTo>
                  <a:pt x="2874" y="15246"/>
                </a:lnTo>
                <a:lnTo>
                  <a:pt x="2874" y="15246"/>
                </a:lnTo>
                <a:lnTo>
                  <a:pt x="2899" y="15417"/>
                </a:lnTo>
                <a:lnTo>
                  <a:pt x="2947" y="15563"/>
                </a:lnTo>
                <a:lnTo>
                  <a:pt x="3020" y="15685"/>
                </a:lnTo>
                <a:lnTo>
                  <a:pt x="3093" y="15806"/>
                </a:lnTo>
                <a:lnTo>
                  <a:pt x="3215" y="15904"/>
                </a:lnTo>
                <a:lnTo>
                  <a:pt x="3361" y="15977"/>
                </a:lnTo>
                <a:lnTo>
                  <a:pt x="3508" y="16026"/>
                </a:lnTo>
                <a:lnTo>
                  <a:pt x="3654" y="16026"/>
                </a:lnTo>
                <a:lnTo>
                  <a:pt x="7404" y="16026"/>
                </a:lnTo>
                <a:lnTo>
                  <a:pt x="7404" y="13420"/>
                </a:lnTo>
                <a:lnTo>
                  <a:pt x="7404" y="13420"/>
                </a:lnTo>
                <a:lnTo>
                  <a:pt x="7429" y="13127"/>
                </a:lnTo>
                <a:lnTo>
                  <a:pt x="7526" y="12860"/>
                </a:lnTo>
                <a:lnTo>
                  <a:pt x="7648" y="12616"/>
                </a:lnTo>
                <a:lnTo>
                  <a:pt x="7818" y="12421"/>
                </a:lnTo>
                <a:lnTo>
                  <a:pt x="8038" y="12251"/>
                </a:lnTo>
                <a:lnTo>
                  <a:pt x="8257" y="12129"/>
                </a:lnTo>
                <a:lnTo>
                  <a:pt x="8525" y="12031"/>
                </a:lnTo>
                <a:lnTo>
                  <a:pt x="8817" y="12007"/>
                </a:lnTo>
                <a:lnTo>
                  <a:pt x="9548" y="12007"/>
                </a:lnTo>
                <a:lnTo>
                  <a:pt x="9548" y="12007"/>
                </a:lnTo>
                <a:lnTo>
                  <a:pt x="9840" y="12031"/>
                </a:lnTo>
                <a:lnTo>
                  <a:pt x="10108" y="12129"/>
                </a:lnTo>
                <a:lnTo>
                  <a:pt x="10327" y="12251"/>
                </a:lnTo>
                <a:lnTo>
                  <a:pt x="10546" y="12421"/>
                </a:lnTo>
                <a:lnTo>
                  <a:pt x="10717" y="12616"/>
                </a:lnTo>
                <a:lnTo>
                  <a:pt x="10838" y="12860"/>
                </a:lnTo>
                <a:lnTo>
                  <a:pt x="10936" y="13127"/>
                </a:lnTo>
                <a:lnTo>
                  <a:pt x="10960" y="13420"/>
                </a:lnTo>
                <a:lnTo>
                  <a:pt x="10960" y="16026"/>
                </a:lnTo>
                <a:lnTo>
                  <a:pt x="14711" y="16026"/>
                </a:lnTo>
                <a:lnTo>
                  <a:pt x="14711" y="16026"/>
                </a:lnTo>
                <a:lnTo>
                  <a:pt x="14857" y="16026"/>
                </a:lnTo>
                <a:lnTo>
                  <a:pt x="15003" y="15977"/>
                </a:lnTo>
                <a:lnTo>
                  <a:pt x="15149" y="15904"/>
                </a:lnTo>
                <a:lnTo>
                  <a:pt x="15271" y="15806"/>
                </a:lnTo>
                <a:lnTo>
                  <a:pt x="15344" y="15685"/>
                </a:lnTo>
                <a:lnTo>
                  <a:pt x="15417" y="15563"/>
                </a:lnTo>
                <a:lnTo>
                  <a:pt x="15466" y="15417"/>
                </a:lnTo>
                <a:lnTo>
                  <a:pt x="15490" y="15246"/>
                </a:lnTo>
                <a:lnTo>
                  <a:pt x="15490" y="8841"/>
                </a:lnTo>
                <a:lnTo>
                  <a:pt x="18364" y="8841"/>
                </a:lnTo>
                <a:lnTo>
                  <a:pt x="9182" y="0"/>
                </a:lnTo>
                <a:close/>
              </a:path>
            </a:pathLst>
          </a:cu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24573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reeform: Shape 3">
            <a:extLst>
              <a:ext uri="{FF2B5EF4-FFF2-40B4-BE49-F238E27FC236}">
                <a16:creationId xmlns:a16="http://schemas.microsoft.com/office/drawing/2014/main" id="{22573DB1-1B70-A660-757D-CAFD66D33352}"/>
              </a:ext>
            </a:extLst>
          </p:cNvPr>
          <p:cNvSpPr/>
          <p:nvPr/>
        </p:nvSpPr>
        <p:spPr>
          <a:xfrm>
            <a:off x="7254871" y="1367244"/>
            <a:ext cx="2096171" cy="2442957"/>
          </a:xfrm>
          <a:custGeom>
            <a:avLst/>
            <a:gdLst>
              <a:gd name="connsiteX0" fmla="*/ 218985 w 2011069"/>
              <a:gd name="connsiteY0" fmla="*/ 0 h 2343776"/>
              <a:gd name="connsiteX1" fmla="*/ 1792084 w 2011069"/>
              <a:gd name="connsiteY1" fmla="*/ 0 h 2343776"/>
              <a:gd name="connsiteX2" fmla="*/ 2011069 w 2011069"/>
              <a:gd name="connsiteY2" fmla="*/ 218985 h 2343776"/>
              <a:gd name="connsiteX3" fmla="*/ 2011069 w 2011069"/>
              <a:gd name="connsiteY3" fmla="*/ 2343770 h 2343776"/>
              <a:gd name="connsiteX4" fmla="*/ 2004110 w 2011069"/>
              <a:gd name="connsiteY4" fmla="*/ 2298173 h 2343776"/>
              <a:gd name="connsiteX5" fmla="*/ 1005535 w 2011069"/>
              <a:gd name="connsiteY5" fmla="*/ 1484312 h 2343776"/>
              <a:gd name="connsiteX6" fmla="*/ 6960 w 2011069"/>
              <a:gd name="connsiteY6" fmla="*/ 2298173 h 2343776"/>
              <a:gd name="connsiteX7" fmla="*/ 0 w 2011069"/>
              <a:gd name="connsiteY7" fmla="*/ 2343776 h 2343776"/>
              <a:gd name="connsiteX8" fmla="*/ 0 w 2011069"/>
              <a:gd name="connsiteY8" fmla="*/ 218985 h 2343776"/>
              <a:gd name="connsiteX9" fmla="*/ 218985 w 2011069"/>
              <a:gd name="connsiteY9" fmla="*/ 0 h 2343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1069" h="2343776">
                <a:moveTo>
                  <a:pt x="218985" y="0"/>
                </a:moveTo>
                <a:lnTo>
                  <a:pt x="1792084" y="0"/>
                </a:lnTo>
                <a:cubicBezTo>
                  <a:pt x="1913026" y="0"/>
                  <a:pt x="2011069" y="98043"/>
                  <a:pt x="2011069" y="218985"/>
                </a:cubicBezTo>
                <a:lnTo>
                  <a:pt x="2011069" y="2343770"/>
                </a:lnTo>
                <a:lnTo>
                  <a:pt x="2004110" y="2298173"/>
                </a:lnTo>
                <a:cubicBezTo>
                  <a:pt x="1909065" y="1833704"/>
                  <a:pt x="1498102" y="1484312"/>
                  <a:pt x="1005535" y="1484312"/>
                </a:cubicBezTo>
                <a:cubicBezTo>
                  <a:pt x="512968" y="1484312"/>
                  <a:pt x="102005" y="1833704"/>
                  <a:pt x="6960" y="2298173"/>
                </a:cubicBezTo>
                <a:lnTo>
                  <a:pt x="0" y="2343776"/>
                </a:lnTo>
                <a:lnTo>
                  <a:pt x="0" y="218985"/>
                </a:lnTo>
                <a:cubicBezTo>
                  <a:pt x="0" y="98043"/>
                  <a:pt x="98043" y="0"/>
                  <a:pt x="218985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75000"/>
                </a:schemeClr>
              </a:gs>
              <a:gs pos="96000">
                <a:schemeClr val="bg1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5C8468C0-9E32-254B-6045-2C2AC000D3C4}"/>
              </a:ext>
            </a:extLst>
          </p:cNvPr>
          <p:cNvSpPr/>
          <p:nvPr/>
        </p:nvSpPr>
        <p:spPr>
          <a:xfrm>
            <a:off x="7003786" y="3178546"/>
            <a:ext cx="2060303" cy="2060298"/>
          </a:xfrm>
          <a:prstGeom prst="ellipse">
            <a:avLst/>
          </a:prstGeom>
          <a:solidFill>
            <a:schemeClr val="tx1">
              <a:alpha val="19000"/>
            </a:schemeClr>
          </a:solidFill>
          <a:ln>
            <a:noFill/>
          </a:ln>
          <a:effectLst>
            <a:softEdge rad="254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5411398B-86A3-B88F-930E-89FEEEF99BFC}"/>
              </a:ext>
            </a:extLst>
          </p:cNvPr>
          <p:cNvSpPr/>
          <p:nvPr/>
        </p:nvSpPr>
        <p:spPr>
          <a:xfrm>
            <a:off x="7453272" y="3127098"/>
            <a:ext cx="1699366" cy="1699364"/>
          </a:xfrm>
          <a:prstGeom prst="ellipse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8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1" name="Freeform: Shape 12">
            <a:extLst>
              <a:ext uri="{FF2B5EF4-FFF2-40B4-BE49-F238E27FC236}">
                <a16:creationId xmlns:a16="http://schemas.microsoft.com/office/drawing/2014/main" id="{D6704273-6294-D352-F3E8-1E1A4C0D5945}"/>
              </a:ext>
            </a:extLst>
          </p:cNvPr>
          <p:cNvSpPr/>
          <p:nvPr/>
        </p:nvSpPr>
        <p:spPr>
          <a:xfrm>
            <a:off x="3028916" y="1367244"/>
            <a:ext cx="2096171" cy="2442957"/>
          </a:xfrm>
          <a:custGeom>
            <a:avLst/>
            <a:gdLst>
              <a:gd name="connsiteX0" fmla="*/ 218985 w 2011069"/>
              <a:gd name="connsiteY0" fmla="*/ 0 h 2343776"/>
              <a:gd name="connsiteX1" fmla="*/ 1792084 w 2011069"/>
              <a:gd name="connsiteY1" fmla="*/ 0 h 2343776"/>
              <a:gd name="connsiteX2" fmla="*/ 2011069 w 2011069"/>
              <a:gd name="connsiteY2" fmla="*/ 218985 h 2343776"/>
              <a:gd name="connsiteX3" fmla="*/ 2011069 w 2011069"/>
              <a:gd name="connsiteY3" fmla="*/ 2343770 h 2343776"/>
              <a:gd name="connsiteX4" fmla="*/ 2004110 w 2011069"/>
              <a:gd name="connsiteY4" fmla="*/ 2298173 h 2343776"/>
              <a:gd name="connsiteX5" fmla="*/ 1005535 w 2011069"/>
              <a:gd name="connsiteY5" fmla="*/ 1484312 h 2343776"/>
              <a:gd name="connsiteX6" fmla="*/ 6960 w 2011069"/>
              <a:gd name="connsiteY6" fmla="*/ 2298173 h 2343776"/>
              <a:gd name="connsiteX7" fmla="*/ 0 w 2011069"/>
              <a:gd name="connsiteY7" fmla="*/ 2343776 h 2343776"/>
              <a:gd name="connsiteX8" fmla="*/ 0 w 2011069"/>
              <a:gd name="connsiteY8" fmla="*/ 218985 h 2343776"/>
              <a:gd name="connsiteX9" fmla="*/ 218985 w 2011069"/>
              <a:gd name="connsiteY9" fmla="*/ 0 h 2343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1069" h="2343776">
                <a:moveTo>
                  <a:pt x="218985" y="0"/>
                </a:moveTo>
                <a:lnTo>
                  <a:pt x="1792084" y="0"/>
                </a:lnTo>
                <a:cubicBezTo>
                  <a:pt x="1913026" y="0"/>
                  <a:pt x="2011069" y="98043"/>
                  <a:pt x="2011069" y="218985"/>
                </a:cubicBezTo>
                <a:lnTo>
                  <a:pt x="2011069" y="2343770"/>
                </a:lnTo>
                <a:lnTo>
                  <a:pt x="2004110" y="2298173"/>
                </a:lnTo>
                <a:cubicBezTo>
                  <a:pt x="1909065" y="1833704"/>
                  <a:pt x="1498102" y="1484312"/>
                  <a:pt x="1005535" y="1484312"/>
                </a:cubicBezTo>
                <a:cubicBezTo>
                  <a:pt x="512968" y="1484312"/>
                  <a:pt x="102005" y="1833704"/>
                  <a:pt x="6960" y="2298173"/>
                </a:cubicBezTo>
                <a:lnTo>
                  <a:pt x="0" y="2343776"/>
                </a:lnTo>
                <a:lnTo>
                  <a:pt x="0" y="218985"/>
                </a:lnTo>
                <a:cubicBezTo>
                  <a:pt x="0" y="98043"/>
                  <a:pt x="98043" y="0"/>
                  <a:pt x="218985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75000"/>
                </a:schemeClr>
              </a:gs>
              <a:gs pos="96000">
                <a:schemeClr val="bg1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E964FADE-1CC6-8D8A-4267-F8BDD33B4806}"/>
              </a:ext>
            </a:extLst>
          </p:cNvPr>
          <p:cNvSpPr/>
          <p:nvPr/>
        </p:nvSpPr>
        <p:spPr>
          <a:xfrm>
            <a:off x="2777831" y="3178546"/>
            <a:ext cx="2060303" cy="2060298"/>
          </a:xfrm>
          <a:prstGeom prst="ellipse">
            <a:avLst/>
          </a:prstGeom>
          <a:solidFill>
            <a:schemeClr val="tx1">
              <a:alpha val="19000"/>
            </a:schemeClr>
          </a:solidFill>
          <a:ln>
            <a:noFill/>
          </a:ln>
          <a:effectLst>
            <a:softEdge rad="254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1BB3C97F-F919-4A4F-E8B9-826A005F93D2}"/>
              </a:ext>
            </a:extLst>
          </p:cNvPr>
          <p:cNvSpPr/>
          <p:nvPr/>
        </p:nvSpPr>
        <p:spPr>
          <a:xfrm>
            <a:off x="3227317" y="3127098"/>
            <a:ext cx="1699366" cy="1699364"/>
          </a:xfrm>
          <a:prstGeom prst="ellipse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8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9" name="Freeform: Shape 22">
            <a:extLst>
              <a:ext uri="{FF2B5EF4-FFF2-40B4-BE49-F238E27FC236}">
                <a16:creationId xmlns:a16="http://schemas.microsoft.com/office/drawing/2014/main" id="{722C1B75-C407-5D1C-D333-F178E3DB2638}"/>
              </a:ext>
            </a:extLst>
          </p:cNvPr>
          <p:cNvSpPr/>
          <p:nvPr/>
        </p:nvSpPr>
        <p:spPr>
          <a:xfrm>
            <a:off x="9355316" y="4143363"/>
            <a:ext cx="2096171" cy="2442955"/>
          </a:xfrm>
          <a:custGeom>
            <a:avLst/>
            <a:gdLst>
              <a:gd name="connsiteX0" fmla="*/ 0 w 2011069"/>
              <a:gd name="connsiteY0" fmla="*/ 0 h 2343774"/>
              <a:gd name="connsiteX1" fmla="*/ 6960 w 2011069"/>
              <a:gd name="connsiteY1" fmla="*/ 45603 h 2343774"/>
              <a:gd name="connsiteX2" fmla="*/ 1005535 w 2011069"/>
              <a:gd name="connsiteY2" fmla="*/ 859464 h 2343774"/>
              <a:gd name="connsiteX3" fmla="*/ 2004110 w 2011069"/>
              <a:gd name="connsiteY3" fmla="*/ 45603 h 2343774"/>
              <a:gd name="connsiteX4" fmla="*/ 2011069 w 2011069"/>
              <a:gd name="connsiteY4" fmla="*/ 6 h 2343774"/>
              <a:gd name="connsiteX5" fmla="*/ 2011069 w 2011069"/>
              <a:gd name="connsiteY5" fmla="*/ 2124789 h 2343774"/>
              <a:gd name="connsiteX6" fmla="*/ 1792084 w 2011069"/>
              <a:gd name="connsiteY6" fmla="*/ 2343774 h 2343774"/>
              <a:gd name="connsiteX7" fmla="*/ 218985 w 2011069"/>
              <a:gd name="connsiteY7" fmla="*/ 2343774 h 2343774"/>
              <a:gd name="connsiteX8" fmla="*/ 0 w 2011069"/>
              <a:gd name="connsiteY8" fmla="*/ 2124789 h 2343774"/>
              <a:gd name="connsiteX9" fmla="*/ 0 w 2011069"/>
              <a:gd name="connsiteY9" fmla="*/ 0 h 2343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1069" h="2343774">
                <a:moveTo>
                  <a:pt x="0" y="0"/>
                </a:moveTo>
                <a:lnTo>
                  <a:pt x="6960" y="45603"/>
                </a:lnTo>
                <a:cubicBezTo>
                  <a:pt x="102005" y="510073"/>
                  <a:pt x="512968" y="859464"/>
                  <a:pt x="1005535" y="859464"/>
                </a:cubicBezTo>
                <a:cubicBezTo>
                  <a:pt x="1498102" y="859464"/>
                  <a:pt x="1909065" y="510073"/>
                  <a:pt x="2004110" y="45603"/>
                </a:cubicBezTo>
                <a:lnTo>
                  <a:pt x="2011069" y="6"/>
                </a:lnTo>
                <a:lnTo>
                  <a:pt x="2011069" y="2124789"/>
                </a:lnTo>
                <a:cubicBezTo>
                  <a:pt x="2011069" y="2245731"/>
                  <a:pt x="1913026" y="2343774"/>
                  <a:pt x="1792084" y="2343774"/>
                </a:cubicBezTo>
                <a:lnTo>
                  <a:pt x="218985" y="2343774"/>
                </a:lnTo>
                <a:cubicBezTo>
                  <a:pt x="98043" y="2343774"/>
                  <a:pt x="0" y="2245731"/>
                  <a:pt x="0" y="2124789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9B2D4C73-E663-D0D8-4524-71447759A30F}"/>
              </a:ext>
            </a:extLst>
          </p:cNvPr>
          <p:cNvSpPr/>
          <p:nvPr/>
        </p:nvSpPr>
        <p:spPr>
          <a:xfrm>
            <a:off x="9116763" y="3178546"/>
            <a:ext cx="2060303" cy="2060298"/>
          </a:xfrm>
          <a:prstGeom prst="ellipse">
            <a:avLst/>
          </a:prstGeom>
          <a:solidFill>
            <a:schemeClr val="tx1">
              <a:alpha val="19000"/>
            </a:schemeClr>
          </a:solidFill>
          <a:ln>
            <a:noFill/>
          </a:ln>
          <a:effectLst>
            <a:softEdge rad="254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53B9B191-CB8B-EE25-B64F-934BD982D32A}"/>
              </a:ext>
            </a:extLst>
          </p:cNvPr>
          <p:cNvSpPr/>
          <p:nvPr/>
        </p:nvSpPr>
        <p:spPr>
          <a:xfrm>
            <a:off x="9553716" y="3127098"/>
            <a:ext cx="1699366" cy="1699364"/>
          </a:xfrm>
          <a:prstGeom prst="ellipse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8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2" name="Freeform: Shape 37">
            <a:extLst>
              <a:ext uri="{FF2B5EF4-FFF2-40B4-BE49-F238E27FC236}">
                <a16:creationId xmlns:a16="http://schemas.microsoft.com/office/drawing/2014/main" id="{FC128FDA-8946-BC79-1F2D-3FFDA2460782}"/>
              </a:ext>
            </a:extLst>
          </p:cNvPr>
          <p:cNvSpPr/>
          <p:nvPr/>
        </p:nvSpPr>
        <p:spPr>
          <a:xfrm>
            <a:off x="5158700" y="4143363"/>
            <a:ext cx="2096171" cy="2442955"/>
          </a:xfrm>
          <a:custGeom>
            <a:avLst/>
            <a:gdLst>
              <a:gd name="connsiteX0" fmla="*/ 0 w 2011069"/>
              <a:gd name="connsiteY0" fmla="*/ 0 h 2343774"/>
              <a:gd name="connsiteX1" fmla="*/ 6960 w 2011069"/>
              <a:gd name="connsiteY1" fmla="*/ 45603 h 2343774"/>
              <a:gd name="connsiteX2" fmla="*/ 1005535 w 2011069"/>
              <a:gd name="connsiteY2" fmla="*/ 859464 h 2343774"/>
              <a:gd name="connsiteX3" fmla="*/ 2004110 w 2011069"/>
              <a:gd name="connsiteY3" fmla="*/ 45603 h 2343774"/>
              <a:gd name="connsiteX4" fmla="*/ 2011069 w 2011069"/>
              <a:gd name="connsiteY4" fmla="*/ 6 h 2343774"/>
              <a:gd name="connsiteX5" fmla="*/ 2011069 w 2011069"/>
              <a:gd name="connsiteY5" fmla="*/ 2124789 h 2343774"/>
              <a:gd name="connsiteX6" fmla="*/ 1792084 w 2011069"/>
              <a:gd name="connsiteY6" fmla="*/ 2343774 h 2343774"/>
              <a:gd name="connsiteX7" fmla="*/ 218985 w 2011069"/>
              <a:gd name="connsiteY7" fmla="*/ 2343774 h 2343774"/>
              <a:gd name="connsiteX8" fmla="*/ 0 w 2011069"/>
              <a:gd name="connsiteY8" fmla="*/ 2124789 h 2343774"/>
              <a:gd name="connsiteX9" fmla="*/ 0 w 2011069"/>
              <a:gd name="connsiteY9" fmla="*/ 0 h 2343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1069" h="2343774">
                <a:moveTo>
                  <a:pt x="0" y="0"/>
                </a:moveTo>
                <a:lnTo>
                  <a:pt x="6960" y="45603"/>
                </a:lnTo>
                <a:cubicBezTo>
                  <a:pt x="102005" y="510073"/>
                  <a:pt x="512968" y="859464"/>
                  <a:pt x="1005535" y="859464"/>
                </a:cubicBezTo>
                <a:cubicBezTo>
                  <a:pt x="1498102" y="859464"/>
                  <a:pt x="1909065" y="510073"/>
                  <a:pt x="2004110" y="45603"/>
                </a:cubicBezTo>
                <a:lnTo>
                  <a:pt x="2011069" y="6"/>
                </a:lnTo>
                <a:lnTo>
                  <a:pt x="2011069" y="2124789"/>
                </a:lnTo>
                <a:cubicBezTo>
                  <a:pt x="2011069" y="2245731"/>
                  <a:pt x="1913026" y="2343774"/>
                  <a:pt x="1792084" y="2343774"/>
                </a:cubicBezTo>
                <a:lnTo>
                  <a:pt x="218985" y="2343774"/>
                </a:lnTo>
                <a:cubicBezTo>
                  <a:pt x="98043" y="2343774"/>
                  <a:pt x="0" y="2245731"/>
                  <a:pt x="0" y="2124789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0B161DDA-DCB1-AFBA-5CD6-CC5393AC4382}"/>
              </a:ext>
            </a:extLst>
          </p:cNvPr>
          <p:cNvSpPr/>
          <p:nvPr/>
        </p:nvSpPr>
        <p:spPr>
          <a:xfrm>
            <a:off x="4890808" y="3178546"/>
            <a:ext cx="2060303" cy="2060298"/>
          </a:xfrm>
          <a:prstGeom prst="ellipse">
            <a:avLst/>
          </a:prstGeom>
          <a:solidFill>
            <a:schemeClr val="tx1">
              <a:alpha val="19000"/>
            </a:schemeClr>
          </a:solidFill>
          <a:ln>
            <a:noFill/>
          </a:ln>
          <a:effectLst>
            <a:softEdge rad="254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00DD032C-748D-1DB1-2044-DCB250382944}"/>
              </a:ext>
            </a:extLst>
          </p:cNvPr>
          <p:cNvSpPr/>
          <p:nvPr/>
        </p:nvSpPr>
        <p:spPr>
          <a:xfrm>
            <a:off x="5340295" y="3127098"/>
            <a:ext cx="1699366" cy="1699364"/>
          </a:xfrm>
          <a:prstGeom prst="ellipse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8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1" name="Freeform: Shape 29">
            <a:extLst>
              <a:ext uri="{FF2B5EF4-FFF2-40B4-BE49-F238E27FC236}">
                <a16:creationId xmlns:a16="http://schemas.microsoft.com/office/drawing/2014/main" id="{8976046F-1E5B-DD0B-71C9-9ECC664CBED1}"/>
              </a:ext>
            </a:extLst>
          </p:cNvPr>
          <p:cNvSpPr/>
          <p:nvPr/>
        </p:nvSpPr>
        <p:spPr>
          <a:xfrm>
            <a:off x="898688" y="4143363"/>
            <a:ext cx="2096171" cy="2442955"/>
          </a:xfrm>
          <a:custGeom>
            <a:avLst/>
            <a:gdLst>
              <a:gd name="connsiteX0" fmla="*/ 0 w 2011069"/>
              <a:gd name="connsiteY0" fmla="*/ 0 h 2343774"/>
              <a:gd name="connsiteX1" fmla="*/ 6960 w 2011069"/>
              <a:gd name="connsiteY1" fmla="*/ 45603 h 2343774"/>
              <a:gd name="connsiteX2" fmla="*/ 1005535 w 2011069"/>
              <a:gd name="connsiteY2" fmla="*/ 859464 h 2343774"/>
              <a:gd name="connsiteX3" fmla="*/ 2004110 w 2011069"/>
              <a:gd name="connsiteY3" fmla="*/ 45603 h 2343774"/>
              <a:gd name="connsiteX4" fmla="*/ 2011069 w 2011069"/>
              <a:gd name="connsiteY4" fmla="*/ 6 h 2343774"/>
              <a:gd name="connsiteX5" fmla="*/ 2011069 w 2011069"/>
              <a:gd name="connsiteY5" fmla="*/ 2124789 h 2343774"/>
              <a:gd name="connsiteX6" fmla="*/ 1792084 w 2011069"/>
              <a:gd name="connsiteY6" fmla="*/ 2343774 h 2343774"/>
              <a:gd name="connsiteX7" fmla="*/ 218985 w 2011069"/>
              <a:gd name="connsiteY7" fmla="*/ 2343774 h 2343774"/>
              <a:gd name="connsiteX8" fmla="*/ 0 w 2011069"/>
              <a:gd name="connsiteY8" fmla="*/ 2124789 h 2343774"/>
              <a:gd name="connsiteX9" fmla="*/ 0 w 2011069"/>
              <a:gd name="connsiteY9" fmla="*/ 0 h 2343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1069" h="2343774">
                <a:moveTo>
                  <a:pt x="0" y="0"/>
                </a:moveTo>
                <a:lnTo>
                  <a:pt x="6960" y="45603"/>
                </a:lnTo>
                <a:cubicBezTo>
                  <a:pt x="102005" y="510073"/>
                  <a:pt x="512968" y="859464"/>
                  <a:pt x="1005535" y="859464"/>
                </a:cubicBezTo>
                <a:cubicBezTo>
                  <a:pt x="1498102" y="859464"/>
                  <a:pt x="1909065" y="510073"/>
                  <a:pt x="2004110" y="45603"/>
                </a:cubicBezTo>
                <a:lnTo>
                  <a:pt x="2011069" y="6"/>
                </a:lnTo>
                <a:lnTo>
                  <a:pt x="2011069" y="2124789"/>
                </a:lnTo>
                <a:cubicBezTo>
                  <a:pt x="2011069" y="2245731"/>
                  <a:pt x="1913026" y="2343774"/>
                  <a:pt x="1792084" y="2343774"/>
                </a:cubicBezTo>
                <a:lnTo>
                  <a:pt x="218985" y="2343774"/>
                </a:lnTo>
                <a:cubicBezTo>
                  <a:pt x="98043" y="2343774"/>
                  <a:pt x="0" y="2245731"/>
                  <a:pt x="0" y="2124789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D28CB09-2868-F98E-AF89-E1F251A650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239" r="7210" b="50114"/>
          <a:stretch/>
        </p:blipFill>
        <p:spPr>
          <a:xfrm>
            <a:off x="8200993" y="-303143"/>
            <a:ext cx="3974441" cy="54168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D28CB09-2868-F98E-AF89-E1F251A650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413" t="36692" r="260" b="48191"/>
          <a:stretch/>
        </p:blipFill>
        <p:spPr>
          <a:xfrm>
            <a:off x="9352722" y="-144118"/>
            <a:ext cx="2693529" cy="402535"/>
          </a:xfrm>
          <a:prstGeom prst="rect">
            <a:avLst/>
          </a:prstGeom>
        </p:spPr>
      </p:pic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69241165-0208-4909-9653-F4B924132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80301" y="6085517"/>
            <a:ext cx="452515" cy="409343"/>
          </a:xfrm>
        </p:spPr>
        <p:txBody>
          <a:bodyPr/>
          <a:lstStyle/>
          <a:p>
            <a:r>
              <a:rPr lang="en-US" sz="2800" dirty="0" smtClean="0">
                <a:solidFill>
                  <a:schemeClr val="tx2"/>
                </a:solidFill>
              </a:rPr>
              <a:t>39</a:t>
            </a:r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303143" y="341128"/>
            <a:ext cx="586409" cy="657755"/>
          </a:xfrm>
          <a:prstGeom prst="ellipse">
            <a:avLst/>
          </a:prstGeom>
          <a:solidFill>
            <a:srgbClr val="CBD0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87034" y="304305"/>
            <a:ext cx="816115" cy="784726"/>
          </a:xfrm>
          <a:prstGeom prst="rect">
            <a:avLst/>
          </a:prstGeom>
        </p:spPr>
      </p:pic>
      <p:sp>
        <p:nvSpPr>
          <p:cNvPr id="71" name="Title 1">
            <a:extLst>
              <a:ext uri="{FF2B5EF4-FFF2-40B4-BE49-F238E27FC236}">
                <a16:creationId xmlns:a16="http://schemas.microsoft.com/office/drawing/2014/main" id="{756B2CFF-5179-7BAB-E0AC-E6E673316880}"/>
              </a:ext>
            </a:extLst>
          </p:cNvPr>
          <p:cNvSpPr txBox="1">
            <a:spLocks/>
          </p:cNvSpPr>
          <p:nvPr/>
        </p:nvSpPr>
        <p:spPr>
          <a:xfrm>
            <a:off x="2074827" y="531103"/>
            <a:ext cx="8113386" cy="711081"/>
          </a:xfrm>
          <a:prstGeom prst="rect">
            <a:avLst/>
          </a:prstGeom>
        </p:spPr>
        <p:txBody>
          <a:bodyPr vert="horz" lIns="121899" tIns="60949" rIns="121899" bIns="60949" rtlCol="0" anchor="ctr">
            <a:noAutofit/>
          </a:bodyPr>
          <a:lstStyle>
            <a:lvl1pPr algn="l" defTabSz="1218987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BIASHARA ZINGINE ZINAVYOFANYA KAZI </a:t>
            </a:r>
            <a:endParaRPr lang="en-US" sz="28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6053E48-BDCA-EF15-611F-477EA4B93515}"/>
              </a:ext>
            </a:extLst>
          </p:cNvPr>
          <p:cNvGrpSpPr/>
          <p:nvPr/>
        </p:nvGrpSpPr>
        <p:grpSpPr>
          <a:xfrm>
            <a:off x="7024398" y="3178546"/>
            <a:ext cx="2060303" cy="2060298"/>
            <a:chOff x="6915332" y="2973557"/>
            <a:chExt cx="2060303" cy="2060298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C8468C0-9E32-254B-6045-2C2AC000D3C4}"/>
                </a:ext>
              </a:extLst>
            </p:cNvPr>
            <p:cNvSpPr/>
            <p:nvPr/>
          </p:nvSpPr>
          <p:spPr>
            <a:xfrm>
              <a:off x="6915332" y="2973557"/>
              <a:ext cx="2060303" cy="2060298"/>
            </a:xfrm>
            <a:prstGeom prst="ellipse">
              <a:avLst/>
            </a:prstGeom>
            <a:solidFill>
              <a:schemeClr val="tx1">
                <a:alpha val="19000"/>
              </a:schemeClr>
            </a:solidFill>
            <a:ln>
              <a:noFill/>
            </a:ln>
            <a:effectLst>
              <a:softEdge rad="2540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C2ECA0A-635B-18B3-3ACC-C78AB141A3F2}"/>
                </a:ext>
              </a:extLst>
            </p:cNvPr>
            <p:cNvSpPr txBox="1"/>
            <p:nvPr/>
          </p:nvSpPr>
          <p:spPr>
            <a:xfrm>
              <a:off x="7739777" y="3354364"/>
              <a:ext cx="959135" cy="7880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  <a:effectLst>
                    <a:outerShdw blurRad="101600" dist="88900" dir="8100000" algn="tr" rotWithShape="0">
                      <a:prstClr val="black">
                        <a:alpha val="46000"/>
                      </a:prst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</a:rPr>
                <a:t>8</a:t>
              </a:r>
              <a:r>
                <a:rPr lang="en-US" sz="4000" dirty="0" smtClean="0">
                  <a:solidFill>
                    <a:schemeClr val="bg1"/>
                  </a:solidFill>
                  <a:effectLst>
                    <a:outerShdw blurRad="101600" dist="88900" dir="8100000" algn="tr" rotWithShape="0">
                      <a:prstClr val="black">
                        <a:alpha val="46000"/>
                      </a:prst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</a:rPr>
                <a:t>00</a:t>
              </a:r>
              <a:endParaRPr lang="en-IN" sz="4000" dirty="0">
                <a:solidFill>
                  <a:schemeClr val="bg1"/>
                </a:solidFill>
                <a:effectLst>
                  <a:outerShdw blurRad="101600" dist="88900" dir="8100000" algn="tr" rotWithShape="0">
                    <a:prstClr val="black">
                      <a:alpha val="46000"/>
                    </a:prst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</p:txBody>
        </p:sp>
      </p:grpSp>
      <p:sp>
        <p:nvSpPr>
          <p:cNvPr id="24" name="Freeform: Shape 12">
            <a:extLst>
              <a:ext uri="{FF2B5EF4-FFF2-40B4-BE49-F238E27FC236}">
                <a16:creationId xmlns:a16="http://schemas.microsoft.com/office/drawing/2014/main" id="{D6704273-6294-D352-F3E8-1E1A4C0D5945}"/>
              </a:ext>
            </a:extLst>
          </p:cNvPr>
          <p:cNvSpPr/>
          <p:nvPr/>
        </p:nvSpPr>
        <p:spPr>
          <a:xfrm>
            <a:off x="3026322" y="1367244"/>
            <a:ext cx="2096171" cy="2442957"/>
          </a:xfrm>
          <a:custGeom>
            <a:avLst/>
            <a:gdLst>
              <a:gd name="connsiteX0" fmla="*/ 218985 w 2011069"/>
              <a:gd name="connsiteY0" fmla="*/ 0 h 2343776"/>
              <a:gd name="connsiteX1" fmla="*/ 1792084 w 2011069"/>
              <a:gd name="connsiteY1" fmla="*/ 0 h 2343776"/>
              <a:gd name="connsiteX2" fmla="*/ 2011069 w 2011069"/>
              <a:gd name="connsiteY2" fmla="*/ 218985 h 2343776"/>
              <a:gd name="connsiteX3" fmla="*/ 2011069 w 2011069"/>
              <a:gd name="connsiteY3" fmla="*/ 2343770 h 2343776"/>
              <a:gd name="connsiteX4" fmla="*/ 2004110 w 2011069"/>
              <a:gd name="connsiteY4" fmla="*/ 2298173 h 2343776"/>
              <a:gd name="connsiteX5" fmla="*/ 1005535 w 2011069"/>
              <a:gd name="connsiteY5" fmla="*/ 1484312 h 2343776"/>
              <a:gd name="connsiteX6" fmla="*/ 6960 w 2011069"/>
              <a:gd name="connsiteY6" fmla="*/ 2298173 h 2343776"/>
              <a:gd name="connsiteX7" fmla="*/ 0 w 2011069"/>
              <a:gd name="connsiteY7" fmla="*/ 2343776 h 2343776"/>
              <a:gd name="connsiteX8" fmla="*/ 0 w 2011069"/>
              <a:gd name="connsiteY8" fmla="*/ 218985 h 2343776"/>
              <a:gd name="connsiteX9" fmla="*/ 218985 w 2011069"/>
              <a:gd name="connsiteY9" fmla="*/ 0 h 2343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1069" h="2343776">
                <a:moveTo>
                  <a:pt x="218985" y="0"/>
                </a:moveTo>
                <a:lnTo>
                  <a:pt x="1792084" y="0"/>
                </a:lnTo>
                <a:cubicBezTo>
                  <a:pt x="1913026" y="0"/>
                  <a:pt x="2011069" y="98043"/>
                  <a:pt x="2011069" y="218985"/>
                </a:cubicBezTo>
                <a:lnTo>
                  <a:pt x="2011069" y="2343770"/>
                </a:lnTo>
                <a:lnTo>
                  <a:pt x="2004110" y="2298173"/>
                </a:lnTo>
                <a:cubicBezTo>
                  <a:pt x="1909065" y="1833704"/>
                  <a:pt x="1498102" y="1484312"/>
                  <a:pt x="1005535" y="1484312"/>
                </a:cubicBezTo>
                <a:cubicBezTo>
                  <a:pt x="512968" y="1484312"/>
                  <a:pt x="102005" y="1833704"/>
                  <a:pt x="6960" y="2298173"/>
                </a:cubicBezTo>
                <a:lnTo>
                  <a:pt x="0" y="2343776"/>
                </a:lnTo>
                <a:lnTo>
                  <a:pt x="0" y="218985"/>
                </a:lnTo>
                <a:cubicBezTo>
                  <a:pt x="0" y="98043"/>
                  <a:pt x="98043" y="0"/>
                  <a:pt x="218985" y="0"/>
                </a:cubicBezTo>
                <a:close/>
              </a:path>
            </a:pathLst>
          </a:custGeom>
          <a:gradFill>
            <a:gsLst>
              <a:gs pos="0">
                <a:schemeClr val="accent2">
                  <a:lumMod val="75000"/>
                </a:schemeClr>
              </a:gs>
              <a:gs pos="95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635FFAD-E253-5AC3-A959-C7F26DC103E0}"/>
              </a:ext>
            </a:extLst>
          </p:cNvPr>
          <p:cNvGrpSpPr/>
          <p:nvPr/>
        </p:nvGrpSpPr>
        <p:grpSpPr>
          <a:xfrm>
            <a:off x="2775237" y="3127098"/>
            <a:ext cx="2148853" cy="2111746"/>
            <a:chOff x="2689377" y="2922109"/>
            <a:chExt cx="2148853" cy="2111746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E964FADE-1CC6-8D8A-4267-F8BDD33B4806}"/>
                </a:ext>
              </a:extLst>
            </p:cNvPr>
            <p:cNvSpPr/>
            <p:nvPr/>
          </p:nvSpPr>
          <p:spPr>
            <a:xfrm>
              <a:off x="2689377" y="2973557"/>
              <a:ext cx="2060303" cy="2060298"/>
            </a:xfrm>
            <a:prstGeom prst="ellipse">
              <a:avLst/>
            </a:prstGeom>
            <a:solidFill>
              <a:schemeClr val="tx1">
                <a:alpha val="19000"/>
              </a:schemeClr>
            </a:solidFill>
            <a:ln>
              <a:noFill/>
            </a:ln>
            <a:effectLst>
              <a:softEdge rad="2540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BB3C97F-F919-4A4F-E8B9-826A005F93D2}"/>
                </a:ext>
              </a:extLst>
            </p:cNvPr>
            <p:cNvSpPr/>
            <p:nvPr/>
          </p:nvSpPr>
          <p:spPr>
            <a:xfrm>
              <a:off x="3138864" y="2922109"/>
              <a:ext cx="1699366" cy="1699364"/>
            </a:xfrm>
            <a:prstGeom prst="ellipse">
              <a:avLst/>
            </a:pr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86AC604-78C1-7C08-870B-88973647E436}"/>
                </a:ext>
              </a:extLst>
            </p:cNvPr>
            <p:cNvSpPr txBox="1"/>
            <p:nvPr/>
          </p:nvSpPr>
          <p:spPr>
            <a:xfrm>
              <a:off x="3511744" y="3359041"/>
              <a:ext cx="941074" cy="7880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  <a:effectLst>
                    <a:outerShdw blurRad="101600" dist="88900" dir="8100000" algn="tr" rotWithShape="0">
                      <a:prstClr val="black">
                        <a:alpha val="46000"/>
                      </a:prst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</a:rPr>
                <a:t>6</a:t>
              </a:r>
              <a:r>
                <a:rPr lang="en-US" sz="4000" dirty="0" smtClean="0">
                  <a:solidFill>
                    <a:schemeClr val="bg1"/>
                  </a:solidFill>
                  <a:effectLst>
                    <a:outerShdw blurRad="101600" dist="88900" dir="8100000" algn="tr" rotWithShape="0">
                      <a:prstClr val="black">
                        <a:alpha val="46000"/>
                      </a:prst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</a:rPr>
                <a:t>00</a:t>
              </a:r>
              <a:endParaRPr lang="en-IN" sz="4000" dirty="0">
                <a:solidFill>
                  <a:schemeClr val="bg1"/>
                </a:solidFill>
                <a:effectLst>
                  <a:outerShdw blurRad="101600" dist="88900" dir="8100000" algn="tr" rotWithShape="0">
                    <a:prstClr val="black">
                      <a:alpha val="46000"/>
                    </a:prst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3614DDC-82C5-4106-0244-460322CCFB06}"/>
              </a:ext>
            </a:extLst>
          </p:cNvPr>
          <p:cNvGrpSpPr/>
          <p:nvPr/>
        </p:nvGrpSpPr>
        <p:grpSpPr>
          <a:xfrm>
            <a:off x="9130976" y="3178546"/>
            <a:ext cx="2060303" cy="2060298"/>
            <a:chOff x="9028309" y="2973557"/>
            <a:chExt cx="2060303" cy="2060298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9B2D4C73-E663-D0D8-4524-71447759A30F}"/>
                </a:ext>
              </a:extLst>
            </p:cNvPr>
            <p:cNvSpPr/>
            <p:nvPr/>
          </p:nvSpPr>
          <p:spPr>
            <a:xfrm>
              <a:off x="9028309" y="2973557"/>
              <a:ext cx="2060303" cy="2060298"/>
            </a:xfrm>
            <a:prstGeom prst="ellipse">
              <a:avLst/>
            </a:prstGeom>
            <a:solidFill>
              <a:schemeClr val="tx1">
                <a:alpha val="19000"/>
              </a:schemeClr>
            </a:solidFill>
            <a:ln>
              <a:noFill/>
            </a:ln>
            <a:effectLst>
              <a:softEdge rad="2540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FB2F018-7E63-01E3-BD8A-E2C659162879}"/>
                </a:ext>
              </a:extLst>
            </p:cNvPr>
            <p:cNvSpPr txBox="1"/>
            <p:nvPr/>
          </p:nvSpPr>
          <p:spPr>
            <a:xfrm>
              <a:off x="9748911" y="3377775"/>
              <a:ext cx="1182756" cy="7880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sz="4000" dirty="0" smtClean="0">
                  <a:solidFill>
                    <a:schemeClr val="bg1"/>
                  </a:solidFill>
                  <a:effectLst>
                    <a:outerShdw blurRad="101600" dist="88900" dir="8100000" algn="tr" rotWithShape="0">
                      <a:prstClr val="black">
                        <a:alpha val="46000"/>
                      </a:prst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</a:rPr>
                <a:t>900</a:t>
              </a:r>
              <a:endParaRPr lang="en-IN" sz="4000" dirty="0">
                <a:solidFill>
                  <a:schemeClr val="bg1"/>
                </a:solidFill>
                <a:effectLst>
                  <a:outerShdw blurRad="101600" dist="88900" dir="8100000" algn="tr" rotWithShape="0">
                    <a:prstClr val="black">
                      <a:alpha val="46000"/>
                    </a:prst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144121A-1817-2194-1A25-ED5DB36D1575}"/>
              </a:ext>
            </a:extLst>
          </p:cNvPr>
          <p:cNvGrpSpPr/>
          <p:nvPr/>
        </p:nvGrpSpPr>
        <p:grpSpPr>
          <a:xfrm>
            <a:off x="662261" y="3127098"/>
            <a:ext cx="2148853" cy="2111746"/>
            <a:chOff x="576401" y="2922109"/>
            <a:chExt cx="2148853" cy="2111746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E44148AE-10D7-2191-C023-14DA7B6CE524}"/>
                </a:ext>
              </a:extLst>
            </p:cNvPr>
            <p:cNvSpPr/>
            <p:nvPr/>
          </p:nvSpPr>
          <p:spPr>
            <a:xfrm>
              <a:off x="576401" y="2973557"/>
              <a:ext cx="2060302" cy="2060298"/>
            </a:xfrm>
            <a:prstGeom prst="ellipse">
              <a:avLst/>
            </a:prstGeom>
            <a:solidFill>
              <a:schemeClr val="tx1">
                <a:alpha val="19000"/>
              </a:schemeClr>
            </a:solidFill>
            <a:ln>
              <a:noFill/>
            </a:ln>
            <a:effectLst>
              <a:softEdge rad="2540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740A8352-6888-9D41-82C9-B3C15FE737C9}"/>
                </a:ext>
              </a:extLst>
            </p:cNvPr>
            <p:cNvSpPr/>
            <p:nvPr/>
          </p:nvSpPr>
          <p:spPr>
            <a:xfrm>
              <a:off x="1025888" y="2922109"/>
              <a:ext cx="1699366" cy="1699364"/>
            </a:xfrm>
            <a:prstGeom prst="ellipse">
              <a:avLst/>
            </a:pr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B0871D3-8C62-E5D5-5E05-937A6C7712BE}"/>
                </a:ext>
              </a:extLst>
            </p:cNvPr>
            <p:cNvSpPr txBox="1"/>
            <p:nvPr/>
          </p:nvSpPr>
          <p:spPr>
            <a:xfrm>
              <a:off x="1320001" y="3393166"/>
              <a:ext cx="1105991" cy="7880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sz="4000" dirty="0" smtClean="0">
                  <a:solidFill>
                    <a:schemeClr val="bg1"/>
                  </a:solidFill>
                  <a:effectLst>
                    <a:outerShdw blurRad="101600" dist="88900" dir="8100000" algn="tr" rotWithShape="0">
                      <a:prstClr val="black">
                        <a:alpha val="46000"/>
                      </a:prst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</a:rPr>
                <a:t>500</a:t>
              </a:r>
              <a:endParaRPr lang="en-IN" sz="4000" dirty="0">
                <a:solidFill>
                  <a:schemeClr val="bg1"/>
                </a:solidFill>
                <a:effectLst>
                  <a:outerShdw blurRad="101600" dist="88900" dir="8100000" algn="tr" rotWithShape="0">
                    <a:prstClr val="black">
                      <a:alpha val="46000"/>
                    </a:prst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19F51E74-7AE8-7126-7C34-C7B46B14E0ED}"/>
              </a:ext>
            </a:extLst>
          </p:cNvPr>
          <p:cNvSpPr txBox="1"/>
          <p:nvPr/>
        </p:nvSpPr>
        <p:spPr>
          <a:xfrm>
            <a:off x="1111748" y="2563524"/>
            <a:ext cx="1689720" cy="57477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 smtClean="0">
                <a:solidFill>
                  <a:schemeClr val="bg2"/>
                </a:solidFill>
              </a:rPr>
              <a:t>KIWANDA</a:t>
            </a:r>
            <a:endParaRPr lang="en-US" sz="2400" b="1" dirty="0">
              <a:solidFill>
                <a:schemeClr val="bg2"/>
              </a:solidFill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0AE5E95-FEE3-133A-8F3C-DD054660C205}"/>
              </a:ext>
            </a:extLst>
          </p:cNvPr>
          <p:cNvGrpSpPr/>
          <p:nvPr/>
        </p:nvGrpSpPr>
        <p:grpSpPr>
          <a:xfrm>
            <a:off x="4888213" y="3178546"/>
            <a:ext cx="2060303" cy="2060298"/>
            <a:chOff x="4802354" y="2973557"/>
            <a:chExt cx="2060303" cy="2060298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0B161DDA-DCB1-AFBA-5CD6-CC5393AC4382}"/>
                </a:ext>
              </a:extLst>
            </p:cNvPr>
            <p:cNvSpPr/>
            <p:nvPr/>
          </p:nvSpPr>
          <p:spPr>
            <a:xfrm>
              <a:off x="4802354" y="2973557"/>
              <a:ext cx="2060303" cy="2060298"/>
            </a:xfrm>
            <a:prstGeom prst="ellipse">
              <a:avLst/>
            </a:prstGeom>
            <a:solidFill>
              <a:schemeClr val="tx1">
                <a:alpha val="19000"/>
              </a:schemeClr>
            </a:solidFill>
            <a:ln>
              <a:noFill/>
            </a:ln>
            <a:effectLst>
              <a:softEdge rad="2540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1CA35B8-6579-488B-9D8C-6D58A5891365}"/>
                </a:ext>
              </a:extLst>
            </p:cNvPr>
            <p:cNvSpPr txBox="1"/>
            <p:nvPr/>
          </p:nvSpPr>
          <p:spPr>
            <a:xfrm>
              <a:off x="5637786" y="3377775"/>
              <a:ext cx="946110" cy="7880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  <a:effectLst>
                    <a:outerShdw blurRad="101600" dist="88900" dir="8100000" algn="tr" rotWithShape="0">
                      <a:prstClr val="black">
                        <a:alpha val="46000"/>
                      </a:prst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</a:rPr>
                <a:t>7</a:t>
              </a:r>
              <a:r>
                <a:rPr lang="en-US" sz="4000" dirty="0" smtClean="0">
                  <a:solidFill>
                    <a:schemeClr val="bg1"/>
                  </a:solidFill>
                  <a:effectLst>
                    <a:outerShdw blurRad="101600" dist="88900" dir="8100000" algn="tr" rotWithShape="0">
                      <a:prstClr val="black">
                        <a:alpha val="46000"/>
                      </a:prst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</a:rPr>
                <a:t>00</a:t>
              </a:r>
              <a:endParaRPr lang="en-IN" sz="4000" dirty="0">
                <a:solidFill>
                  <a:schemeClr val="bg1"/>
                </a:solidFill>
                <a:effectLst>
                  <a:outerShdw blurRad="101600" dist="88900" dir="8100000" algn="tr" rotWithShape="0">
                    <a:prstClr val="black">
                      <a:alpha val="46000"/>
                    </a:prst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390" y="5300380"/>
            <a:ext cx="950436" cy="950436"/>
          </a:xfrm>
          <a:prstGeom prst="rect">
            <a:avLst/>
          </a:prstGeom>
          <a:ln>
            <a:noFill/>
          </a:ln>
          <a:effectLst>
            <a:glow>
              <a:schemeClr val="accent1">
                <a:satMod val="175000"/>
                <a:alpha val="47000"/>
              </a:schemeClr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19F51E74-7AE8-7126-7C34-C7B46B14E0ED}"/>
              </a:ext>
            </a:extLst>
          </p:cNvPr>
          <p:cNvSpPr txBox="1"/>
          <p:nvPr/>
        </p:nvSpPr>
        <p:spPr>
          <a:xfrm>
            <a:off x="3198360" y="5046729"/>
            <a:ext cx="1689720" cy="57477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 smtClean="0">
                <a:solidFill>
                  <a:schemeClr val="bg2"/>
                </a:solidFill>
              </a:rPr>
              <a:t>WAKALA MKUBWA</a:t>
            </a:r>
            <a:endParaRPr lang="en-US" sz="2400" b="1" dirty="0">
              <a:solidFill>
                <a:schemeClr val="bg2"/>
              </a:solidFill>
            </a:endParaRPr>
          </a:p>
        </p:txBody>
      </p:sp>
      <p:sp>
        <p:nvSpPr>
          <p:cNvPr id="64" name="Freeform 5">
            <a:extLst>
              <a:ext uri="{FF2B5EF4-FFF2-40B4-BE49-F238E27FC236}">
                <a16:creationId xmlns:a16="http://schemas.microsoft.com/office/drawing/2014/main" id="{36FA54E5-0663-6575-C595-74B395C539DB}"/>
              </a:ext>
            </a:extLst>
          </p:cNvPr>
          <p:cNvSpPr>
            <a:spLocks noEditPoints="1"/>
          </p:cNvSpPr>
          <p:nvPr/>
        </p:nvSpPr>
        <p:spPr bwMode="auto">
          <a:xfrm flipH="1">
            <a:off x="3805388" y="1882125"/>
            <a:ext cx="698084" cy="553226"/>
          </a:xfrm>
          <a:custGeom>
            <a:avLst/>
            <a:gdLst>
              <a:gd name="T0" fmla="*/ 97 w 106"/>
              <a:gd name="T1" fmla="*/ 74 h 89"/>
              <a:gd name="T2" fmla="*/ 106 w 106"/>
              <a:gd name="T3" fmla="*/ 65 h 89"/>
              <a:gd name="T4" fmla="*/ 106 w 106"/>
              <a:gd name="T5" fmla="*/ 9 h 89"/>
              <a:gd name="T6" fmla="*/ 97 w 106"/>
              <a:gd name="T7" fmla="*/ 0 h 89"/>
              <a:gd name="T8" fmla="*/ 48 w 106"/>
              <a:gd name="T9" fmla="*/ 0 h 89"/>
              <a:gd name="T10" fmla="*/ 39 w 106"/>
              <a:gd name="T11" fmla="*/ 9 h 89"/>
              <a:gd name="T12" fmla="*/ 39 w 106"/>
              <a:gd name="T13" fmla="*/ 18 h 89"/>
              <a:gd name="T14" fmla="*/ 26 w 106"/>
              <a:gd name="T15" fmla="*/ 18 h 89"/>
              <a:gd name="T16" fmla="*/ 18 w 106"/>
              <a:gd name="T17" fmla="*/ 21 h 89"/>
              <a:gd name="T18" fmla="*/ 7 w 106"/>
              <a:gd name="T19" fmla="*/ 33 h 89"/>
              <a:gd name="T20" fmla="*/ 4 w 106"/>
              <a:gd name="T21" fmla="*/ 40 h 89"/>
              <a:gd name="T22" fmla="*/ 4 w 106"/>
              <a:gd name="T23" fmla="*/ 63 h 89"/>
              <a:gd name="T24" fmla="*/ 0 w 106"/>
              <a:gd name="T25" fmla="*/ 68 h 89"/>
              <a:gd name="T26" fmla="*/ 5 w 106"/>
              <a:gd name="T27" fmla="*/ 74 h 89"/>
              <a:gd name="T28" fmla="*/ 13 w 106"/>
              <a:gd name="T29" fmla="*/ 74 h 89"/>
              <a:gd name="T30" fmla="*/ 29 w 106"/>
              <a:gd name="T31" fmla="*/ 89 h 89"/>
              <a:gd name="T32" fmla="*/ 46 w 106"/>
              <a:gd name="T33" fmla="*/ 74 h 89"/>
              <a:gd name="T34" fmla="*/ 62 w 106"/>
              <a:gd name="T35" fmla="*/ 74 h 89"/>
              <a:gd name="T36" fmla="*/ 78 w 106"/>
              <a:gd name="T37" fmla="*/ 89 h 89"/>
              <a:gd name="T38" fmla="*/ 95 w 106"/>
              <a:gd name="T39" fmla="*/ 74 h 89"/>
              <a:gd name="T40" fmla="*/ 97 w 106"/>
              <a:gd name="T41" fmla="*/ 74 h 89"/>
              <a:gd name="T42" fmla="*/ 35 w 106"/>
              <a:gd name="T43" fmla="*/ 73 h 89"/>
              <a:gd name="T44" fmla="*/ 29 w 106"/>
              <a:gd name="T45" fmla="*/ 78 h 89"/>
              <a:gd name="T46" fmla="*/ 24 w 106"/>
              <a:gd name="T47" fmla="*/ 73 h 89"/>
              <a:gd name="T48" fmla="*/ 29 w 106"/>
              <a:gd name="T49" fmla="*/ 67 h 89"/>
              <a:gd name="T50" fmla="*/ 35 w 106"/>
              <a:gd name="T51" fmla="*/ 73 h 89"/>
              <a:gd name="T52" fmla="*/ 84 w 106"/>
              <a:gd name="T53" fmla="*/ 73 h 89"/>
              <a:gd name="T54" fmla="*/ 78 w 106"/>
              <a:gd name="T55" fmla="*/ 78 h 89"/>
              <a:gd name="T56" fmla="*/ 73 w 106"/>
              <a:gd name="T57" fmla="*/ 73 h 89"/>
              <a:gd name="T58" fmla="*/ 78 w 106"/>
              <a:gd name="T59" fmla="*/ 67 h 89"/>
              <a:gd name="T60" fmla="*/ 84 w 106"/>
              <a:gd name="T61" fmla="*/ 73 h 89"/>
              <a:gd name="T62" fmla="*/ 15 w 106"/>
              <a:gd name="T63" fmla="*/ 47 h 89"/>
              <a:gd name="T64" fmla="*/ 15 w 106"/>
              <a:gd name="T65" fmla="*/ 41 h 89"/>
              <a:gd name="T66" fmla="*/ 18 w 106"/>
              <a:gd name="T67" fmla="*/ 37 h 89"/>
              <a:gd name="T68" fmla="*/ 22 w 106"/>
              <a:gd name="T69" fmla="*/ 32 h 89"/>
              <a:gd name="T70" fmla="*/ 27 w 106"/>
              <a:gd name="T71" fmla="*/ 29 h 89"/>
              <a:gd name="T72" fmla="*/ 39 w 106"/>
              <a:gd name="T73" fmla="*/ 29 h 89"/>
              <a:gd name="T74" fmla="*/ 39 w 106"/>
              <a:gd name="T75" fmla="*/ 47 h 89"/>
              <a:gd name="T76" fmla="*/ 15 w 106"/>
              <a:gd name="T77" fmla="*/ 47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06" h="89">
                <a:moveTo>
                  <a:pt x="97" y="74"/>
                </a:moveTo>
                <a:cubicBezTo>
                  <a:pt x="102" y="74"/>
                  <a:pt x="106" y="70"/>
                  <a:pt x="106" y="65"/>
                </a:cubicBezTo>
                <a:cubicBezTo>
                  <a:pt x="106" y="9"/>
                  <a:pt x="106" y="9"/>
                  <a:pt x="106" y="9"/>
                </a:cubicBezTo>
                <a:cubicBezTo>
                  <a:pt x="106" y="4"/>
                  <a:pt x="102" y="0"/>
                  <a:pt x="97" y="0"/>
                </a:cubicBezTo>
                <a:cubicBezTo>
                  <a:pt x="48" y="0"/>
                  <a:pt x="48" y="0"/>
                  <a:pt x="48" y="0"/>
                </a:cubicBezTo>
                <a:cubicBezTo>
                  <a:pt x="43" y="0"/>
                  <a:pt x="39" y="4"/>
                  <a:pt x="39" y="9"/>
                </a:cubicBezTo>
                <a:cubicBezTo>
                  <a:pt x="39" y="18"/>
                  <a:pt x="39" y="18"/>
                  <a:pt x="39" y="18"/>
                </a:cubicBezTo>
                <a:cubicBezTo>
                  <a:pt x="26" y="18"/>
                  <a:pt x="26" y="18"/>
                  <a:pt x="26" y="18"/>
                </a:cubicBezTo>
                <a:cubicBezTo>
                  <a:pt x="23" y="18"/>
                  <a:pt x="20" y="19"/>
                  <a:pt x="18" y="21"/>
                </a:cubicBezTo>
                <a:cubicBezTo>
                  <a:pt x="7" y="33"/>
                  <a:pt x="7" y="33"/>
                  <a:pt x="7" y="33"/>
                </a:cubicBezTo>
                <a:cubicBezTo>
                  <a:pt x="5" y="35"/>
                  <a:pt x="4" y="37"/>
                  <a:pt x="4" y="40"/>
                </a:cubicBezTo>
                <a:cubicBezTo>
                  <a:pt x="4" y="63"/>
                  <a:pt x="4" y="63"/>
                  <a:pt x="4" y="63"/>
                </a:cubicBezTo>
                <a:cubicBezTo>
                  <a:pt x="1" y="63"/>
                  <a:pt x="0" y="65"/>
                  <a:pt x="0" y="68"/>
                </a:cubicBezTo>
                <a:cubicBezTo>
                  <a:pt x="0" y="71"/>
                  <a:pt x="2" y="74"/>
                  <a:pt x="5" y="74"/>
                </a:cubicBezTo>
                <a:cubicBezTo>
                  <a:pt x="13" y="74"/>
                  <a:pt x="13" y="74"/>
                  <a:pt x="13" y="74"/>
                </a:cubicBezTo>
                <a:cubicBezTo>
                  <a:pt x="13" y="82"/>
                  <a:pt x="21" y="89"/>
                  <a:pt x="29" y="89"/>
                </a:cubicBezTo>
                <a:cubicBezTo>
                  <a:pt x="38" y="89"/>
                  <a:pt x="46" y="82"/>
                  <a:pt x="46" y="74"/>
                </a:cubicBezTo>
                <a:cubicBezTo>
                  <a:pt x="62" y="74"/>
                  <a:pt x="62" y="74"/>
                  <a:pt x="62" y="74"/>
                </a:cubicBezTo>
                <a:cubicBezTo>
                  <a:pt x="62" y="82"/>
                  <a:pt x="69" y="89"/>
                  <a:pt x="78" y="89"/>
                </a:cubicBezTo>
                <a:cubicBezTo>
                  <a:pt x="87" y="89"/>
                  <a:pt x="94" y="82"/>
                  <a:pt x="95" y="74"/>
                </a:cubicBezTo>
                <a:lnTo>
                  <a:pt x="97" y="74"/>
                </a:lnTo>
                <a:close/>
                <a:moveTo>
                  <a:pt x="35" y="73"/>
                </a:moveTo>
                <a:cubicBezTo>
                  <a:pt x="35" y="76"/>
                  <a:pt x="33" y="78"/>
                  <a:pt x="29" y="78"/>
                </a:cubicBezTo>
                <a:cubicBezTo>
                  <a:pt x="26" y="78"/>
                  <a:pt x="24" y="76"/>
                  <a:pt x="24" y="73"/>
                </a:cubicBezTo>
                <a:cubicBezTo>
                  <a:pt x="24" y="69"/>
                  <a:pt x="26" y="67"/>
                  <a:pt x="29" y="67"/>
                </a:cubicBezTo>
                <a:cubicBezTo>
                  <a:pt x="33" y="67"/>
                  <a:pt x="35" y="69"/>
                  <a:pt x="35" y="73"/>
                </a:cubicBezTo>
                <a:close/>
                <a:moveTo>
                  <a:pt x="84" y="73"/>
                </a:moveTo>
                <a:cubicBezTo>
                  <a:pt x="84" y="76"/>
                  <a:pt x="81" y="78"/>
                  <a:pt x="78" y="78"/>
                </a:cubicBezTo>
                <a:cubicBezTo>
                  <a:pt x="75" y="78"/>
                  <a:pt x="73" y="76"/>
                  <a:pt x="73" y="73"/>
                </a:cubicBezTo>
                <a:cubicBezTo>
                  <a:pt x="73" y="69"/>
                  <a:pt x="75" y="67"/>
                  <a:pt x="78" y="67"/>
                </a:cubicBezTo>
                <a:cubicBezTo>
                  <a:pt x="81" y="67"/>
                  <a:pt x="84" y="69"/>
                  <a:pt x="84" y="73"/>
                </a:cubicBezTo>
                <a:close/>
                <a:moveTo>
                  <a:pt x="15" y="47"/>
                </a:moveTo>
                <a:cubicBezTo>
                  <a:pt x="15" y="41"/>
                  <a:pt x="15" y="41"/>
                  <a:pt x="15" y="41"/>
                </a:cubicBezTo>
                <a:cubicBezTo>
                  <a:pt x="15" y="39"/>
                  <a:pt x="16" y="38"/>
                  <a:pt x="18" y="37"/>
                </a:cubicBezTo>
                <a:cubicBezTo>
                  <a:pt x="22" y="32"/>
                  <a:pt x="22" y="32"/>
                  <a:pt x="22" y="32"/>
                </a:cubicBezTo>
                <a:cubicBezTo>
                  <a:pt x="24" y="30"/>
                  <a:pt x="25" y="29"/>
                  <a:pt x="27" y="29"/>
                </a:cubicBezTo>
                <a:cubicBezTo>
                  <a:pt x="39" y="29"/>
                  <a:pt x="39" y="29"/>
                  <a:pt x="39" y="29"/>
                </a:cubicBezTo>
                <a:cubicBezTo>
                  <a:pt x="39" y="47"/>
                  <a:pt x="39" y="47"/>
                  <a:pt x="39" y="47"/>
                </a:cubicBezTo>
                <a:lnTo>
                  <a:pt x="15" y="4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Segoe UI" panose="020B0502040204020203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53D7C5C-A13B-4ECC-3300-685182A4AF58}"/>
              </a:ext>
            </a:extLst>
          </p:cNvPr>
          <p:cNvSpPr txBox="1"/>
          <p:nvPr/>
        </p:nvSpPr>
        <p:spPr>
          <a:xfrm>
            <a:off x="1147597" y="3376238"/>
            <a:ext cx="1689720" cy="57477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 err="1" smtClean="0">
                <a:solidFill>
                  <a:schemeClr val="bg1"/>
                </a:solidFill>
              </a:rPr>
              <a:t>Bidhaa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53D7C5C-A13B-4ECC-3300-685182A4AF58}"/>
              </a:ext>
            </a:extLst>
          </p:cNvPr>
          <p:cNvSpPr txBox="1"/>
          <p:nvPr/>
        </p:nvSpPr>
        <p:spPr>
          <a:xfrm>
            <a:off x="3234369" y="3310768"/>
            <a:ext cx="1689720" cy="57477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 err="1" smtClean="0">
                <a:solidFill>
                  <a:schemeClr val="bg1"/>
                </a:solidFill>
              </a:rPr>
              <a:t>Bidhaa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53D7C5C-A13B-4ECC-3300-685182A4AF58}"/>
              </a:ext>
            </a:extLst>
          </p:cNvPr>
          <p:cNvSpPr txBox="1"/>
          <p:nvPr/>
        </p:nvSpPr>
        <p:spPr>
          <a:xfrm>
            <a:off x="5373550" y="3376238"/>
            <a:ext cx="1689720" cy="57477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 err="1" smtClean="0">
                <a:solidFill>
                  <a:schemeClr val="bg1"/>
                </a:solidFill>
              </a:rPr>
              <a:t>Bidhaa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53D7C5C-A13B-4ECC-3300-685182A4AF58}"/>
              </a:ext>
            </a:extLst>
          </p:cNvPr>
          <p:cNvSpPr txBox="1"/>
          <p:nvPr/>
        </p:nvSpPr>
        <p:spPr>
          <a:xfrm>
            <a:off x="7483531" y="3372505"/>
            <a:ext cx="1689720" cy="57477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 err="1" smtClean="0">
                <a:solidFill>
                  <a:schemeClr val="bg1"/>
                </a:solidFill>
              </a:rPr>
              <a:t>Bidhaa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53D7C5C-A13B-4ECC-3300-685182A4AF58}"/>
              </a:ext>
            </a:extLst>
          </p:cNvPr>
          <p:cNvSpPr txBox="1"/>
          <p:nvPr/>
        </p:nvSpPr>
        <p:spPr>
          <a:xfrm>
            <a:off x="9563656" y="3383272"/>
            <a:ext cx="1689720" cy="57477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 err="1" smtClean="0">
                <a:solidFill>
                  <a:schemeClr val="bg1"/>
                </a:solidFill>
              </a:rPr>
              <a:t>Bidhaa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19F51E74-7AE8-7126-7C34-C7B46B14E0ED}"/>
              </a:ext>
            </a:extLst>
          </p:cNvPr>
          <p:cNvSpPr txBox="1"/>
          <p:nvPr/>
        </p:nvSpPr>
        <p:spPr>
          <a:xfrm>
            <a:off x="5378670" y="2408751"/>
            <a:ext cx="1689720" cy="57477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 smtClean="0">
                <a:solidFill>
                  <a:schemeClr val="bg2"/>
                </a:solidFill>
              </a:rPr>
              <a:t>DUKA LA JUMLA</a:t>
            </a:r>
            <a:endParaRPr lang="en-US" sz="2400" b="1" dirty="0">
              <a:solidFill>
                <a:schemeClr val="bg2"/>
              </a:solidFill>
            </a:endParaRPr>
          </a:p>
        </p:txBody>
      </p:sp>
      <p:sp>
        <p:nvSpPr>
          <p:cNvPr id="75" name="Google Shape;813;p47">
            <a:extLst>
              <a:ext uri="{FF2B5EF4-FFF2-40B4-BE49-F238E27FC236}">
                <a16:creationId xmlns:a16="http://schemas.microsoft.com/office/drawing/2014/main" id="{0455B358-022C-DAC2-5A93-5437F1FE44C6}"/>
              </a:ext>
            </a:extLst>
          </p:cNvPr>
          <p:cNvSpPr/>
          <p:nvPr/>
        </p:nvSpPr>
        <p:spPr>
          <a:xfrm>
            <a:off x="7867174" y="1634018"/>
            <a:ext cx="922434" cy="890053"/>
          </a:xfrm>
          <a:custGeom>
            <a:avLst/>
            <a:gdLst/>
            <a:ahLst/>
            <a:cxnLst/>
            <a:rect l="l" t="t" r="r" b="b"/>
            <a:pathLst>
              <a:path w="18365" h="16026" fill="none" extrusionOk="0">
                <a:moveTo>
                  <a:pt x="9182" y="0"/>
                </a:moveTo>
                <a:lnTo>
                  <a:pt x="0" y="8841"/>
                </a:lnTo>
                <a:lnTo>
                  <a:pt x="2874" y="8841"/>
                </a:lnTo>
                <a:lnTo>
                  <a:pt x="2874" y="15246"/>
                </a:lnTo>
                <a:lnTo>
                  <a:pt x="2874" y="15246"/>
                </a:lnTo>
                <a:lnTo>
                  <a:pt x="2899" y="15417"/>
                </a:lnTo>
                <a:lnTo>
                  <a:pt x="2947" y="15563"/>
                </a:lnTo>
                <a:lnTo>
                  <a:pt x="3020" y="15685"/>
                </a:lnTo>
                <a:lnTo>
                  <a:pt x="3093" y="15806"/>
                </a:lnTo>
                <a:lnTo>
                  <a:pt x="3215" y="15904"/>
                </a:lnTo>
                <a:lnTo>
                  <a:pt x="3361" y="15977"/>
                </a:lnTo>
                <a:lnTo>
                  <a:pt x="3508" y="16026"/>
                </a:lnTo>
                <a:lnTo>
                  <a:pt x="3654" y="16026"/>
                </a:lnTo>
                <a:lnTo>
                  <a:pt x="7404" y="16026"/>
                </a:lnTo>
                <a:lnTo>
                  <a:pt x="7404" y="13420"/>
                </a:lnTo>
                <a:lnTo>
                  <a:pt x="7404" y="13420"/>
                </a:lnTo>
                <a:lnTo>
                  <a:pt x="7429" y="13127"/>
                </a:lnTo>
                <a:lnTo>
                  <a:pt x="7526" y="12860"/>
                </a:lnTo>
                <a:lnTo>
                  <a:pt x="7648" y="12616"/>
                </a:lnTo>
                <a:lnTo>
                  <a:pt x="7818" y="12421"/>
                </a:lnTo>
                <a:lnTo>
                  <a:pt x="8038" y="12251"/>
                </a:lnTo>
                <a:lnTo>
                  <a:pt x="8257" y="12129"/>
                </a:lnTo>
                <a:lnTo>
                  <a:pt x="8525" y="12031"/>
                </a:lnTo>
                <a:lnTo>
                  <a:pt x="8817" y="12007"/>
                </a:lnTo>
                <a:lnTo>
                  <a:pt x="9548" y="12007"/>
                </a:lnTo>
                <a:lnTo>
                  <a:pt x="9548" y="12007"/>
                </a:lnTo>
                <a:lnTo>
                  <a:pt x="9840" y="12031"/>
                </a:lnTo>
                <a:lnTo>
                  <a:pt x="10108" y="12129"/>
                </a:lnTo>
                <a:lnTo>
                  <a:pt x="10327" y="12251"/>
                </a:lnTo>
                <a:lnTo>
                  <a:pt x="10546" y="12421"/>
                </a:lnTo>
                <a:lnTo>
                  <a:pt x="10717" y="12616"/>
                </a:lnTo>
                <a:lnTo>
                  <a:pt x="10838" y="12860"/>
                </a:lnTo>
                <a:lnTo>
                  <a:pt x="10936" y="13127"/>
                </a:lnTo>
                <a:lnTo>
                  <a:pt x="10960" y="13420"/>
                </a:lnTo>
                <a:lnTo>
                  <a:pt x="10960" y="16026"/>
                </a:lnTo>
                <a:lnTo>
                  <a:pt x="14711" y="16026"/>
                </a:lnTo>
                <a:lnTo>
                  <a:pt x="14711" y="16026"/>
                </a:lnTo>
                <a:lnTo>
                  <a:pt x="14857" y="16026"/>
                </a:lnTo>
                <a:lnTo>
                  <a:pt x="15003" y="15977"/>
                </a:lnTo>
                <a:lnTo>
                  <a:pt x="15149" y="15904"/>
                </a:lnTo>
                <a:lnTo>
                  <a:pt x="15271" y="15806"/>
                </a:lnTo>
                <a:lnTo>
                  <a:pt x="15344" y="15685"/>
                </a:lnTo>
                <a:lnTo>
                  <a:pt x="15417" y="15563"/>
                </a:lnTo>
                <a:lnTo>
                  <a:pt x="15466" y="15417"/>
                </a:lnTo>
                <a:lnTo>
                  <a:pt x="15490" y="15246"/>
                </a:lnTo>
                <a:lnTo>
                  <a:pt x="15490" y="8841"/>
                </a:lnTo>
                <a:lnTo>
                  <a:pt x="18364" y="8841"/>
                </a:lnTo>
                <a:lnTo>
                  <a:pt x="9182" y="0"/>
                </a:lnTo>
                <a:close/>
              </a:path>
            </a:pathLst>
          </a:cu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76" name="Graphic 43" descr="Users with solid fill">
            <a:extLst>
              <a:ext uri="{FF2B5EF4-FFF2-40B4-BE49-F238E27FC236}">
                <a16:creationId xmlns:a16="http://schemas.microsoft.com/office/drawing/2014/main" id="{862E1A01-065B-BA20-A167-0834302D23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832401" y="5216279"/>
            <a:ext cx="1163533" cy="1163533"/>
          </a:xfrm>
          <a:prstGeom prst="rect">
            <a:avLst/>
          </a:prstGeom>
          <a:effectLst>
            <a:outerShdw blurRad="50800" dist="50800" dir="5400000" sx="95000" sy="95000" algn="ctr" rotWithShape="0">
              <a:srgbClr val="000000">
                <a:alpha val="43137"/>
              </a:srgbClr>
            </a:outerShdw>
          </a:effectLst>
        </p:spPr>
      </p:pic>
      <p:sp>
        <p:nvSpPr>
          <p:cNvPr id="78" name="TextBox 77">
            <a:extLst>
              <a:ext uri="{FF2B5EF4-FFF2-40B4-BE49-F238E27FC236}">
                <a16:creationId xmlns:a16="http://schemas.microsoft.com/office/drawing/2014/main" id="{19F51E74-7AE8-7126-7C34-C7B46B14E0ED}"/>
              </a:ext>
            </a:extLst>
          </p:cNvPr>
          <p:cNvSpPr txBox="1"/>
          <p:nvPr/>
        </p:nvSpPr>
        <p:spPr>
          <a:xfrm>
            <a:off x="9696845" y="2449961"/>
            <a:ext cx="1689720" cy="57477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 smtClean="0">
                <a:solidFill>
                  <a:schemeClr val="bg2"/>
                </a:solidFill>
              </a:rPr>
              <a:t>MTUMIAJI</a:t>
            </a:r>
            <a:endParaRPr lang="en-US" sz="2400" b="1" dirty="0">
              <a:solidFill>
                <a:schemeClr val="bg2"/>
              </a:solidFill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19F51E74-7AE8-7126-7C34-C7B46B14E0ED}"/>
              </a:ext>
            </a:extLst>
          </p:cNvPr>
          <p:cNvSpPr txBox="1"/>
          <p:nvPr/>
        </p:nvSpPr>
        <p:spPr>
          <a:xfrm>
            <a:off x="7454296" y="5103661"/>
            <a:ext cx="1689720" cy="57477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 smtClean="0">
                <a:solidFill>
                  <a:schemeClr val="bg2"/>
                </a:solidFill>
              </a:rPr>
              <a:t>DUKA LA REJAREJA</a:t>
            </a:r>
            <a:endParaRPr lang="en-US" sz="2400" b="1" dirty="0">
              <a:solidFill>
                <a:schemeClr val="bg2"/>
              </a:solidFill>
            </a:endParaRPr>
          </a:p>
        </p:txBody>
      </p:sp>
      <p:sp>
        <p:nvSpPr>
          <p:cNvPr id="80" name="Google Shape;813;p47">
            <a:extLst>
              <a:ext uri="{FF2B5EF4-FFF2-40B4-BE49-F238E27FC236}">
                <a16:creationId xmlns:a16="http://schemas.microsoft.com/office/drawing/2014/main" id="{0455B358-022C-DAC2-5A93-5437F1FE44C6}"/>
              </a:ext>
            </a:extLst>
          </p:cNvPr>
          <p:cNvSpPr/>
          <p:nvPr/>
        </p:nvSpPr>
        <p:spPr>
          <a:xfrm>
            <a:off x="5651934" y="5353018"/>
            <a:ext cx="1089531" cy="890053"/>
          </a:xfrm>
          <a:custGeom>
            <a:avLst/>
            <a:gdLst/>
            <a:ahLst/>
            <a:cxnLst/>
            <a:rect l="l" t="t" r="r" b="b"/>
            <a:pathLst>
              <a:path w="18365" h="16026" fill="none" extrusionOk="0">
                <a:moveTo>
                  <a:pt x="9182" y="0"/>
                </a:moveTo>
                <a:lnTo>
                  <a:pt x="0" y="8841"/>
                </a:lnTo>
                <a:lnTo>
                  <a:pt x="2874" y="8841"/>
                </a:lnTo>
                <a:lnTo>
                  <a:pt x="2874" y="15246"/>
                </a:lnTo>
                <a:lnTo>
                  <a:pt x="2874" y="15246"/>
                </a:lnTo>
                <a:lnTo>
                  <a:pt x="2899" y="15417"/>
                </a:lnTo>
                <a:lnTo>
                  <a:pt x="2947" y="15563"/>
                </a:lnTo>
                <a:lnTo>
                  <a:pt x="3020" y="15685"/>
                </a:lnTo>
                <a:lnTo>
                  <a:pt x="3093" y="15806"/>
                </a:lnTo>
                <a:lnTo>
                  <a:pt x="3215" y="15904"/>
                </a:lnTo>
                <a:lnTo>
                  <a:pt x="3361" y="15977"/>
                </a:lnTo>
                <a:lnTo>
                  <a:pt x="3508" y="16026"/>
                </a:lnTo>
                <a:lnTo>
                  <a:pt x="3654" y="16026"/>
                </a:lnTo>
                <a:lnTo>
                  <a:pt x="7404" y="16026"/>
                </a:lnTo>
                <a:lnTo>
                  <a:pt x="7404" y="13420"/>
                </a:lnTo>
                <a:lnTo>
                  <a:pt x="7404" y="13420"/>
                </a:lnTo>
                <a:lnTo>
                  <a:pt x="7429" y="13127"/>
                </a:lnTo>
                <a:lnTo>
                  <a:pt x="7526" y="12860"/>
                </a:lnTo>
                <a:lnTo>
                  <a:pt x="7648" y="12616"/>
                </a:lnTo>
                <a:lnTo>
                  <a:pt x="7818" y="12421"/>
                </a:lnTo>
                <a:lnTo>
                  <a:pt x="8038" y="12251"/>
                </a:lnTo>
                <a:lnTo>
                  <a:pt x="8257" y="12129"/>
                </a:lnTo>
                <a:lnTo>
                  <a:pt x="8525" y="12031"/>
                </a:lnTo>
                <a:lnTo>
                  <a:pt x="8817" y="12007"/>
                </a:lnTo>
                <a:lnTo>
                  <a:pt x="9548" y="12007"/>
                </a:lnTo>
                <a:lnTo>
                  <a:pt x="9548" y="12007"/>
                </a:lnTo>
                <a:lnTo>
                  <a:pt x="9840" y="12031"/>
                </a:lnTo>
                <a:lnTo>
                  <a:pt x="10108" y="12129"/>
                </a:lnTo>
                <a:lnTo>
                  <a:pt x="10327" y="12251"/>
                </a:lnTo>
                <a:lnTo>
                  <a:pt x="10546" y="12421"/>
                </a:lnTo>
                <a:lnTo>
                  <a:pt x="10717" y="12616"/>
                </a:lnTo>
                <a:lnTo>
                  <a:pt x="10838" y="12860"/>
                </a:lnTo>
                <a:lnTo>
                  <a:pt x="10936" y="13127"/>
                </a:lnTo>
                <a:lnTo>
                  <a:pt x="10960" y="13420"/>
                </a:lnTo>
                <a:lnTo>
                  <a:pt x="10960" y="16026"/>
                </a:lnTo>
                <a:lnTo>
                  <a:pt x="14711" y="16026"/>
                </a:lnTo>
                <a:lnTo>
                  <a:pt x="14711" y="16026"/>
                </a:lnTo>
                <a:lnTo>
                  <a:pt x="14857" y="16026"/>
                </a:lnTo>
                <a:lnTo>
                  <a:pt x="15003" y="15977"/>
                </a:lnTo>
                <a:lnTo>
                  <a:pt x="15149" y="15904"/>
                </a:lnTo>
                <a:lnTo>
                  <a:pt x="15271" y="15806"/>
                </a:lnTo>
                <a:lnTo>
                  <a:pt x="15344" y="15685"/>
                </a:lnTo>
                <a:lnTo>
                  <a:pt x="15417" y="15563"/>
                </a:lnTo>
                <a:lnTo>
                  <a:pt x="15466" y="15417"/>
                </a:lnTo>
                <a:lnTo>
                  <a:pt x="15490" y="15246"/>
                </a:lnTo>
                <a:lnTo>
                  <a:pt x="15490" y="8841"/>
                </a:lnTo>
                <a:lnTo>
                  <a:pt x="18364" y="8841"/>
                </a:lnTo>
                <a:lnTo>
                  <a:pt x="9182" y="0"/>
                </a:lnTo>
                <a:close/>
              </a:path>
            </a:pathLst>
          </a:cu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02867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reeform: Shape 3">
            <a:extLst>
              <a:ext uri="{FF2B5EF4-FFF2-40B4-BE49-F238E27FC236}">
                <a16:creationId xmlns:a16="http://schemas.microsoft.com/office/drawing/2014/main" id="{22573DB1-1B70-A660-757D-CAFD66D33352}"/>
              </a:ext>
            </a:extLst>
          </p:cNvPr>
          <p:cNvSpPr/>
          <p:nvPr/>
        </p:nvSpPr>
        <p:spPr>
          <a:xfrm>
            <a:off x="7256551" y="1342045"/>
            <a:ext cx="2096171" cy="2442957"/>
          </a:xfrm>
          <a:custGeom>
            <a:avLst/>
            <a:gdLst>
              <a:gd name="connsiteX0" fmla="*/ 218985 w 2011069"/>
              <a:gd name="connsiteY0" fmla="*/ 0 h 2343776"/>
              <a:gd name="connsiteX1" fmla="*/ 1792084 w 2011069"/>
              <a:gd name="connsiteY1" fmla="*/ 0 h 2343776"/>
              <a:gd name="connsiteX2" fmla="*/ 2011069 w 2011069"/>
              <a:gd name="connsiteY2" fmla="*/ 218985 h 2343776"/>
              <a:gd name="connsiteX3" fmla="*/ 2011069 w 2011069"/>
              <a:gd name="connsiteY3" fmla="*/ 2343770 h 2343776"/>
              <a:gd name="connsiteX4" fmla="*/ 2004110 w 2011069"/>
              <a:gd name="connsiteY4" fmla="*/ 2298173 h 2343776"/>
              <a:gd name="connsiteX5" fmla="*/ 1005535 w 2011069"/>
              <a:gd name="connsiteY5" fmla="*/ 1484312 h 2343776"/>
              <a:gd name="connsiteX6" fmla="*/ 6960 w 2011069"/>
              <a:gd name="connsiteY6" fmla="*/ 2298173 h 2343776"/>
              <a:gd name="connsiteX7" fmla="*/ 0 w 2011069"/>
              <a:gd name="connsiteY7" fmla="*/ 2343776 h 2343776"/>
              <a:gd name="connsiteX8" fmla="*/ 0 w 2011069"/>
              <a:gd name="connsiteY8" fmla="*/ 218985 h 2343776"/>
              <a:gd name="connsiteX9" fmla="*/ 218985 w 2011069"/>
              <a:gd name="connsiteY9" fmla="*/ 0 h 2343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1069" h="2343776">
                <a:moveTo>
                  <a:pt x="218985" y="0"/>
                </a:moveTo>
                <a:lnTo>
                  <a:pt x="1792084" y="0"/>
                </a:lnTo>
                <a:cubicBezTo>
                  <a:pt x="1913026" y="0"/>
                  <a:pt x="2011069" y="98043"/>
                  <a:pt x="2011069" y="218985"/>
                </a:cubicBezTo>
                <a:lnTo>
                  <a:pt x="2011069" y="2343770"/>
                </a:lnTo>
                <a:lnTo>
                  <a:pt x="2004110" y="2298173"/>
                </a:lnTo>
                <a:cubicBezTo>
                  <a:pt x="1909065" y="1833704"/>
                  <a:pt x="1498102" y="1484312"/>
                  <a:pt x="1005535" y="1484312"/>
                </a:cubicBezTo>
                <a:cubicBezTo>
                  <a:pt x="512968" y="1484312"/>
                  <a:pt x="102005" y="1833704"/>
                  <a:pt x="6960" y="2298173"/>
                </a:cubicBezTo>
                <a:lnTo>
                  <a:pt x="0" y="2343776"/>
                </a:lnTo>
                <a:lnTo>
                  <a:pt x="0" y="218985"/>
                </a:lnTo>
                <a:cubicBezTo>
                  <a:pt x="0" y="98043"/>
                  <a:pt x="98043" y="0"/>
                  <a:pt x="218985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75000"/>
                </a:schemeClr>
              </a:gs>
              <a:gs pos="96000">
                <a:schemeClr val="bg1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5C8468C0-9E32-254B-6045-2C2AC000D3C4}"/>
              </a:ext>
            </a:extLst>
          </p:cNvPr>
          <p:cNvSpPr/>
          <p:nvPr/>
        </p:nvSpPr>
        <p:spPr>
          <a:xfrm>
            <a:off x="7003786" y="3178546"/>
            <a:ext cx="2060303" cy="2060298"/>
          </a:xfrm>
          <a:prstGeom prst="ellipse">
            <a:avLst/>
          </a:prstGeom>
          <a:solidFill>
            <a:schemeClr val="tx1">
              <a:alpha val="19000"/>
            </a:schemeClr>
          </a:solidFill>
          <a:ln>
            <a:noFill/>
          </a:ln>
          <a:effectLst>
            <a:softEdge rad="254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5411398B-86A3-B88F-930E-89FEEEF99BFC}"/>
              </a:ext>
            </a:extLst>
          </p:cNvPr>
          <p:cNvSpPr/>
          <p:nvPr/>
        </p:nvSpPr>
        <p:spPr>
          <a:xfrm>
            <a:off x="7453272" y="3127098"/>
            <a:ext cx="1699366" cy="1699364"/>
          </a:xfrm>
          <a:prstGeom prst="ellipse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8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1" name="Freeform: Shape 12">
            <a:extLst>
              <a:ext uri="{FF2B5EF4-FFF2-40B4-BE49-F238E27FC236}">
                <a16:creationId xmlns:a16="http://schemas.microsoft.com/office/drawing/2014/main" id="{D6704273-6294-D352-F3E8-1E1A4C0D5945}"/>
              </a:ext>
            </a:extLst>
          </p:cNvPr>
          <p:cNvSpPr/>
          <p:nvPr/>
        </p:nvSpPr>
        <p:spPr>
          <a:xfrm>
            <a:off x="3028916" y="1367244"/>
            <a:ext cx="2096171" cy="2442957"/>
          </a:xfrm>
          <a:custGeom>
            <a:avLst/>
            <a:gdLst>
              <a:gd name="connsiteX0" fmla="*/ 218985 w 2011069"/>
              <a:gd name="connsiteY0" fmla="*/ 0 h 2343776"/>
              <a:gd name="connsiteX1" fmla="*/ 1792084 w 2011069"/>
              <a:gd name="connsiteY1" fmla="*/ 0 h 2343776"/>
              <a:gd name="connsiteX2" fmla="*/ 2011069 w 2011069"/>
              <a:gd name="connsiteY2" fmla="*/ 218985 h 2343776"/>
              <a:gd name="connsiteX3" fmla="*/ 2011069 w 2011069"/>
              <a:gd name="connsiteY3" fmla="*/ 2343770 h 2343776"/>
              <a:gd name="connsiteX4" fmla="*/ 2004110 w 2011069"/>
              <a:gd name="connsiteY4" fmla="*/ 2298173 h 2343776"/>
              <a:gd name="connsiteX5" fmla="*/ 1005535 w 2011069"/>
              <a:gd name="connsiteY5" fmla="*/ 1484312 h 2343776"/>
              <a:gd name="connsiteX6" fmla="*/ 6960 w 2011069"/>
              <a:gd name="connsiteY6" fmla="*/ 2298173 h 2343776"/>
              <a:gd name="connsiteX7" fmla="*/ 0 w 2011069"/>
              <a:gd name="connsiteY7" fmla="*/ 2343776 h 2343776"/>
              <a:gd name="connsiteX8" fmla="*/ 0 w 2011069"/>
              <a:gd name="connsiteY8" fmla="*/ 218985 h 2343776"/>
              <a:gd name="connsiteX9" fmla="*/ 218985 w 2011069"/>
              <a:gd name="connsiteY9" fmla="*/ 0 h 2343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1069" h="2343776">
                <a:moveTo>
                  <a:pt x="218985" y="0"/>
                </a:moveTo>
                <a:lnTo>
                  <a:pt x="1792084" y="0"/>
                </a:lnTo>
                <a:cubicBezTo>
                  <a:pt x="1913026" y="0"/>
                  <a:pt x="2011069" y="98043"/>
                  <a:pt x="2011069" y="218985"/>
                </a:cubicBezTo>
                <a:lnTo>
                  <a:pt x="2011069" y="2343770"/>
                </a:lnTo>
                <a:lnTo>
                  <a:pt x="2004110" y="2298173"/>
                </a:lnTo>
                <a:cubicBezTo>
                  <a:pt x="1909065" y="1833704"/>
                  <a:pt x="1498102" y="1484312"/>
                  <a:pt x="1005535" y="1484312"/>
                </a:cubicBezTo>
                <a:cubicBezTo>
                  <a:pt x="512968" y="1484312"/>
                  <a:pt x="102005" y="1833704"/>
                  <a:pt x="6960" y="2298173"/>
                </a:cubicBezTo>
                <a:lnTo>
                  <a:pt x="0" y="2343776"/>
                </a:lnTo>
                <a:lnTo>
                  <a:pt x="0" y="218985"/>
                </a:lnTo>
                <a:cubicBezTo>
                  <a:pt x="0" y="98043"/>
                  <a:pt x="98043" y="0"/>
                  <a:pt x="218985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75000"/>
                </a:schemeClr>
              </a:gs>
              <a:gs pos="96000">
                <a:schemeClr val="bg1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E964FADE-1CC6-8D8A-4267-F8BDD33B4806}"/>
              </a:ext>
            </a:extLst>
          </p:cNvPr>
          <p:cNvSpPr/>
          <p:nvPr/>
        </p:nvSpPr>
        <p:spPr>
          <a:xfrm>
            <a:off x="2777831" y="3178546"/>
            <a:ext cx="2060303" cy="2060298"/>
          </a:xfrm>
          <a:prstGeom prst="ellipse">
            <a:avLst/>
          </a:prstGeom>
          <a:solidFill>
            <a:schemeClr val="tx1">
              <a:alpha val="19000"/>
            </a:schemeClr>
          </a:solidFill>
          <a:ln>
            <a:noFill/>
          </a:ln>
          <a:effectLst>
            <a:softEdge rad="254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1BB3C97F-F919-4A4F-E8B9-826A005F93D2}"/>
              </a:ext>
            </a:extLst>
          </p:cNvPr>
          <p:cNvSpPr/>
          <p:nvPr/>
        </p:nvSpPr>
        <p:spPr>
          <a:xfrm>
            <a:off x="3227317" y="3127098"/>
            <a:ext cx="1699366" cy="1699364"/>
          </a:xfrm>
          <a:prstGeom prst="ellipse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8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9" name="Freeform: Shape 22">
            <a:extLst>
              <a:ext uri="{FF2B5EF4-FFF2-40B4-BE49-F238E27FC236}">
                <a16:creationId xmlns:a16="http://schemas.microsoft.com/office/drawing/2014/main" id="{722C1B75-C407-5D1C-D333-F178E3DB2638}"/>
              </a:ext>
            </a:extLst>
          </p:cNvPr>
          <p:cNvSpPr/>
          <p:nvPr/>
        </p:nvSpPr>
        <p:spPr>
          <a:xfrm>
            <a:off x="9355316" y="4143363"/>
            <a:ext cx="2096171" cy="2442955"/>
          </a:xfrm>
          <a:custGeom>
            <a:avLst/>
            <a:gdLst>
              <a:gd name="connsiteX0" fmla="*/ 0 w 2011069"/>
              <a:gd name="connsiteY0" fmla="*/ 0 h 2343774"/>
              <a:gd name="connsiteX1" fmla="*/ 6960 w 2011069"/>
              <a:gd name="connsiteY1" fmla="*/ 45603 h 2343774"/>
              <a:gd name="connsiteX2" fmla="*/ 1005535 w 2011069"/>
              <a:gd name="connsiteY2" fmla="*/ 859464 h 2343774"/>
              <a:gd name="connsiteX3" fmla="*/ 2004110 w 2011069"/>
              <a:gd name="connsiteY3" fmla="*/ 45603 h 2343774"/>
              <a:gd name="connsiteX4" fmla="*/ 2011069 w 2011069"/>
              <a:gd name="connsiteY4" fmla="*/ 6 h 2343774"/>
              <a:gd name="connsiteX5" fmla="*/ 2011069 w 2011069"/>
              <a:gd name="connsiteY5" fmla="*/ 2124789 h 2343774"/>
              <a:gd name="connsiteX6" fmla="*/ 1792084 w 2011069"/>
              <a:gd name="connsiteY6" fmla="*/ 2343774 h 2343774"/>
              <a:gd name="connsiteX7" fmla="*/ 218985 w 2011069"/>
              <a:gd name="connsiteY7" fmla="*/ 2343774 h 2343774"/>
              <a:gd name="connsiteX8" fmla="*/ 0 w 2011069"/>
              <a:gd name="connsiteY8" fmla="*/ 2124789 h 2343774"/>
              <a:gd name="connsiteX9" fmla="*/ 0 w 2011069"/>
              <a:gd name="connsiteY9" fmla="*/ 0 h 2343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1069" h="2343774">
                <a:moveTo>
                  <a:pt x="0" y="0"/>
                </a:moveTo>
                <a:lnTo>
                  <a:pt x="6960" y="45603"/>
                </a:lnTo>
                <a:cubicBezTo>
                  <a:pt x="102005" y="510073"/>
                  <a:pt x="512968" y="859464"/>
                  <a:pt x="1005535" y="859464"/>
                </a:cubicBezTo>
                <a:cubicBezTo>
                  <a:pt x="1498102" y="859464"/>
                  <a:pt x="1909065" y="510073"/>
                  <a:pt x="2004110" y="45603"/>
                </a:cubicBezTo>
                <a:lnTo>
                  <a:pt x="2011069" y="6"/>
                </a:lnTo>
                <a:lnTo>
                  <a:pt x="2011069" y="2124789"/>
                </a:lnTo>
                <a:cubicBezTo>
                  <a:pt x="2011069" y="2245731"/>
                  <a:pt x="1913026" y="2343774"/>
                  <a:pt x="1792084" y="2343774"/>
                </a:cubicBezTo>
                <a:lnTo>
                  <a:pt x="218985" y="2343774"/>
                </a:lnTo>
                <a:cubicBezTo>
                  <a:pt x="98043" y="2343774"/>
                  <a:pt x="0" y="2245731"/>
                  <a:pt x="0" y="2124789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9B2D4C73-E663-D0D8-4524-71447759A30F}"/>
              </a:ext>
            </a:extLst>
          </p:cNvPr>
          <p:cNvSpPr/>
          <p:nvPr/>
        </p:nvSpPr>
        <p:spPr>
          <a:xfrm>
            <a:off x="9116763" y="3178546"/>
            <a:ext cx="2060303" cy="2060298"/>
          </a:xfrm>
          <a:prstGeom prst="ellipse">
            <a:avLst/>
          </a:prstGeom>
          <a:solidFill>
            <a:schemeClr val="tx1">
              <a:alpha val="19000"/>
            </a:schemeClr>
          </a:solidFill>
          <a:ln>
            <a:noFill/>
          </a:ln>
          <a:effectLst>
            <a:softEdge rad="254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53B9B191-CB8B-EE25-B64F-934BD982D32A}"/>
              </a:ext>
            </a:extLst>
          </p:cNvPr>
          <p:cNvSpPr/>
          <p:nvPr/>
        </p:nvSpPr>
        <p:spPr>
          <a:xfrm>
            <a:off x="9553716" y="3127098"/>
            <a:ext cx="1699366" cy="1699364"/>
          </a:xfrm>
          <a:prstGeom prst="ellipse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8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2" name="Freeform: Shape 37">
            <a:extLst>
              <a:ext uri="{FF2B5EF4-FFF2-40B4-BE49-F238E27FC236}">
                <a16:creationId xmlns:a16="http://schemas.microsoft.com/office/drawing/2014/main" id="{FC128FDA-8946-BC79-1F2D-3FFDA2460782}"/>
              </a:ext>
            </a:extLst>
          </p:cNvPr>
          <p:cNvSpPr/>
          <p:nvPr/>
        </p:nvSpPr>
        <p:spPr>
          <a:xfrm>
            <a:off x="5158700" y="4143363"/>
            <a:ext cx="2096171" cy="2442955"/>
          </a:xfrm>
          <a:custGeom>
            <a:avLst/>
            <a:gdLst>
              <a:gd name="connsiteX0" fmla="*/ 0 w 2011069"/>
              <a:gd name="connsiteY0" fmla="*/ 0 h 2343774"/>
              <a:gd name="connsiteX1" fmla="*/ 6960 w 2011069"/>
              <a:gd name="connsiteY1" fmla="*/ 45603 h 2343774"/>
              <a:gd name="connsiteX2" fmla="*/ 1005535 w 2011069"/>
              <a:gd name="connsiteY2" fmla="*/ 859464 h 2343774"/>
              <a:gd name="connsiteX3" fmla="*/ 2004110 w 2011069"/>
              <a:gd name="connsiteY3" fmla="*/ 45603 h 2343774"/>
              <a:gd name="connsiteX4" fmla="*/ 2011069 w 2011069"/>
              <a:gd name="connsiteY4" fmla="*/ 6 h 2343774"/>
              <a:gd name="connsiteX5" fmla="*/ 2011069 w 2011069"/>
              <a:gd name="connsiteY5" fmla="*/ 2124789 h 2343774"/>
              <a:gd name="connsiteX6" fmla="*/ 1792084 w 2011069"/>
              <a:gd name="connsiteY6" fmla="*/ 2343774 h 2343774"/>
              <a:gd name="connsiteX7" fmla="*/ 218985 w 2011069"/>
              <a:gd name="connsiteY7" fmla="*/ 2343774 h 2343774"/>
              <a:gd name="connsiteX8" fmla="*/ 0 w 2011069"/>
              <a:gd name="connsiteY8" fmla="*/ 2124789 h 2343774"/>
              <a:gd name="connsiteX9" fmla="*/ 0 w 2011069"/>
              <a:gd name="connsiteY9" fmla="*/ 0 h 2343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1069" h="2343774">
                <a:moveTo>
                  <a:pt x="0" y="0"/>
                </a:moveTo>
                <a:lnTo>
                  <a:pt x="6960" y="45603"/>
                </a:lnTo>
                <a:cubicBezTo>
                  <a:pt x="102005" y="510073"/>
                  <a:pt x="512968" y="859464"/>
                  <a:pt x="1005535" y="859464"/>
                </a:cubicBezTo>
                <a:cubicBezTo>
                  <a:pt x="1498102" y="859464"/>
                  <a:pt x="1909065" y="510073"/>
                  <a:pt x="2004110" y="45603"/>
                </a:cubicBezTo>
                <a:lnTo>
                  <a:pt x="2011069" y="6"/>
                </a:lnTo>
                <a:lnTo>
                  <a:pt x="2011069" y="2124789"/>
                </a:lnTo>
                <a:cubicBezTo>
                  <a:pt x="2011069" y="2245731"/>
                  <a:pt x="1913026" y="2343774"/>
                  <a:pt x="1792084" y="2343774"/>
                </a:cubicBezTo>
                <a:lnTo>
                  <a:pt x="218985" y="2343774"/>
                </a:lnTo>
                <a:cubicBezTo>
                  <a:pt x="98043" y="2343774"/>
                  <a:pt x="0" y="2245731"/>
                  <a:pt x="0" y="2124789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0B161DDA-DCB1-AFBA-5CD6-CC5393AC4382}"/>
              </a:ext>
            </a:extLst>
          </p:cNvPr>
          <p:cNvSpPr/>
          <p:nvPr/>
        </p:nvSpPr>
        <p:spPr>
          <a:xfrm>
            <a:off x="4890808" y="3178546"/>
            <a:ext cx="2060303" cy="2060298"/>
          </a:xfrm>
          <a:prstGeom prst="ellipse">
            <a:avLst/>
          </a:prstGeom>
          <a:solidFill>
            <a:schemeClr val="tx1">
              <a:alpha val="19000"/>
            </a:schemeClr>
          </a:solidFill>
          <a:ln>
            <a:noFill/>
          </a:ln>
          <a:effectLst>
            <a:softEdge rad="254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00DD032C-748D-1DB1-2044-DCB250382944}"/>
              </a:ext>
            </a:extLst>
          </p:cNvPr>
          <p:cNvSpPr/>
          <p:nvPr/>
        </p:nvSpPr>
        <p:spPr>
          <a:xfrm>
            <a:off x="5340295" y="3127098"/>
            <a:ext cx="1699366" cy="1699364"/>
          </a:xfrm>
          <a:prstGeom prst="ellipse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8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1" name="Freeform: Shape 29">
            <a:extLst>
              <a:ext uri="{FF2B5EF4-FFF2-40B4-BE49-F238E27FC236}">
                <a16:creationId xmlns:a16="http://schemas.microsoft.com/office/drawing/2014/main" id="{8976046F-1E5B-DD0B-71C9-9ECC664CBED1}"/>
              </a:ext>
            </a:extLst>
          </p:cNvPr>
          <p:cNvSpPr/>
          <p:nvPr/>
        </p:nvSpPr>
        <p:spPr>
          <a:xfrm>
            <a:off x="898688" y="4143363"/>
            <a:ext cx="2096171" cy="2442955"/>
          </a:xfrm>
          <a:custGeom>
            <a:avLst/>
            <a:gdLst>
              <a:gd name="connsiteX0" fmla="*/ 0 w 2011069"/>
              <a:gd name="connsiteY0" fmla="*/ 0 h 2343774"/>
              <a:gd name="connsiteX1" fmla="*/ 6960 w 2011069"/>
              <a:gd name="connsiteY1" fmla="*/ 45603 h 2343774"/>
              <a:gd name="connsiteX2" fmla="*/ 1005535 w 2011069"/>
              <a:gd name="connsiteY2" fmla="*/ 859464 h 2343774"/>
              <a:gd name="connsiteX3" fmla="*/ 2004110 w 2011069"/>
              <a:gd name="connsiteY3" fmla="*/ 45603 h 2343774"/>
              <a:gd name="connsiteX4" fmla="*/ 2011069 w 2011069"/>
              <a:gd name="connsiteY4" fmla="*/ 6 h 2343774"/>
              <a:gd name="connsiteX5" fmla="*/ 2011069 w 2011069"/>
              <a:gd name="connsiteY5" fmla="*/ 2124789 h 2343774"/>
              <a:gd name="connsiteX6" fmla="*/ 1792084 w 2011069"/>
              <a:gd name="connsiteY6" fmla="*/ 2343774 h 2343774"/>
              <a:gd name="connsiteX7" fmla="*/ 218985 w 2011069"/>
              <a:gd name="connsiteY7" fmla="*/ 2343774 h 2343774"/>
              <a:gd name="connsiteX8" fmla="*/ 0 w 2011069"/>
              <a:gd name="connsiteY8" fmla="*/ 2124789 h 2343774"/>
              <a:gd name="connsiteX9" fmla="*/ 0 w 2011069"/>
              <a:gd name="connsiteY9" fmla="*/ 0 h 2343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1069" h="2343774">
                <a:moveTo>
                  <a:pt x="0" y="0"/>
                </a:moveTo>
                <a:lnTo>
                  <a:pt x="6960" y="45603"/>
                </a:lnTo>
                <a:cubicBezTo>
                  <a:pt x="102005" y="510073"/>
                  <a:pt x="512968" y="859464"/>
                  <a:pt x="1005535" y="859464"/>
                </a:cubicBezTo>
                <a:cubicBezTo>
                  <a:pt x="1498102" y="859464"/>
                  <a:pt x="1909065" y="510073"/>
                  <a:pt x="2004110" y="45603"/>
                </a:cubicBezTo>
                <a:lnTo>
                  <a:pt x="2011069" y="6"/>
                </a:lnTo>
                <a:lnTo>
                  <a:pt x="2011069" y="2124789"/>
                </a:lnTo>
                <a:cubicBezTo>
                  <a:pt x="2011069" y="2245731"/>
                  <a:pt x="1913026" y="2343774"/>
                  <a:pt x="1792084" y="2343774"/>
                </a:cubicBezTo>
                <a:lnTo>
                  <a:pt x="218985" y="2343774"/>
                </a:lnTo>
                <a:cubicBezTo>
                  <a:pt x="98043" y="2343774"/>
                  <a:pt x="0" y="2245731"/>
                  <a:pt x="0" y="2124789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D28CB09-2868-F98E-AF89-E1F251A650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239" r="7210" b="50114"/>
          <a:stretch/>
        </p:blipFill>
        <p:spPr>
          <a:xfrm>
            <a:off x="8200993" y="-303143"/>
            <a:ext cx="3974441" cy="54168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D28CB09-2868-F98E-AF89-E1F251A650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413" t="36692" r="260" b="48191"/>
          <a:stretch/>
        </p:blipFill>
        <p:spPr>
          <a:xfrm>
            <a:off x="9352722" y="-144118"/>
            <a:ext cx="2693529" cy="402535"/>
          </a:xfrm>
          <a:prstGeom prst="rect">
            <a:avLst/>
          </a:prstGeom>
        </p:spPr>
      </p:pic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69241165-0208-4909-9653-F4B924132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80301" y="6085517"/>
            <a:ext cx="452515" cy="409343"/>
          </a:xfrm>
        </p:spPr>
        <p:txBody>
          <a:bodyPr/>
          <a:lstStyle/>
          <a:p>
            <a:r>
              <a:rPr lang="en-US" sz="2800" dirty="0" smtClean="0">
                <a:solidFill>
                  <a:schemeClr val="tx2"/>
                </a:solidFill>
              </a:rPr>
              <a:t>40</a:t>
            </a:r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303143" y="341128"/>
            <a:ext cx="586409" cy="657755"/>
          </a:xfrm>
          <a:prstGeom prst="ellipse">
            <a:avLst/>
          </a:prstGeom>
          <a:solidFill>
            <a:srgbClr val="CBD0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87034" y="304305"/>
            <a:ext cx="816115" cy="784726"/>
          </a:xfrm>
          <a:prstGeom prst="rect">
            <a:avLst/>
          </a:prstGeom>
        </p:spPr>
      </p:pic>
      <p:sp>
        <p:nvSpPr>
          <p:cNvPr id="71" name="Title 1">
            <a:extLst>
              <a:ext uri="{FF2B5EF4-FFF2-40B4-BE49-F238E27FC236}">
                <a16:creationId xmlns:a16="http://schemas.microsoft.com/office/drawing/2014/main" id="{756B2CFF-5179-7BAB-E0AC-E6E673316880}"/>
              </a:ext>
            </a:extLst>
          </p:cNvPr>
          <p:cNvSpPr txBox="1">
            <a:spLocks/>
          </p:cNvSpPr>
          <p:nvPr/>
        </p:nvSpPr>
        <p:spPr>
          <a:xfrm>
            <a:off x="2074827" y="531103"/>
            <a:ext cx="8113386" cy="711081"/>
          </a:xfrm>
          <a:prstGeom prst="rect">
            <a:avLst/>
          </a:prstGeom>
        </p:spPr>
        <p:txBody>
          <a:bodyPr vert="horz" lIns="121899" tIns="60949" rIns="121899" bIns="60949" rtlCol="0" anchor="ctr">
            <a:noAutofit/>
          </a:bodyPr>
          <a:lstStyle>
            <a:lvl1pPr algn="l" defTabSz="1218987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BIASHARA ZINGINE ZINAVYOFANYA KAZI </a:t>
            </a:r>
            <a:endParaRPr lang="en-US" sz="28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6053E48-BDCA-EF15-611F-477EA4B93515}"/>
              </a:ext>
            </a:extLst>
          </p:cNvPr>
          <p:cNvGrpSpPr/>
          <p:nvPr/>
        </p:nvGrpSpPr>
        <p:grpSpPr>
          <a:xfrm>
            <a:off x="7024398" y="3178546"/>
            <a:ext cx="2060303" cy="2060298"/>
            <a:chOff x="6915332" y="2973557"/>
            <a:chExt cx="2060303" cy="2060298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C8468C0-9E32-254B-6045-2C2AC000D3C4}"/>
                </a:ext>
              </a:extLst>
            </p:cNvPr>
            <p:cNvSpPr/>
            <p:nvPr/>
          </p:nvSpPr>
          <p:spPr>
            <a:xfrm>
              <a:off x="6915332" y="2973557"/>
              <a:ext cx="2060303" cy="2060298"/>
            </a:xfrm>
            <a:prstGeom prst="ellipse">
              <a:avLst/>
            </a:prstGeom>
            <a:solidFill>
              <a:schemeClr val="tx1">
                <a:alpha val="19000"/>
              </a:schemeClr>
            </a:solidFill>
            <a:ln>
              <a:noFill/>
            </a:ln>
            <a:effectLst>
              <a:softEdge rad="2540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C2ECA0A-635B-18B3-3ACC-C78AB141A3F2}"/>
                </a:ext>
              </a:extLst>
            </p:cNvPr>
            <p:cNvSpPr txBox="1"/>
            <p:nvPr/>
          </p:nvSpPr>
          <p:spPr>
            <a:xfrm>
              <a:off x="7739777" y="3354364"/>
              <a:ext cx="959135" cy="7880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  <a:effectLst>
                    <a:outerShdw blurRad="101600" dist="88900" dir="8100000" algn="tr" rotWithShape="0">
                      <a:prstClr val="black">
                        <a:alpha val="46000"/>
                      </a:prst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</a:rPr>
                <a:t>8</a:t>
              </a:r>
              <a:r>
                <a:rPr lang="en-US" sz="4000" dirty="0" smtClean="0">
                  <a:solidFill>
                    <a:schemeClr val="bg1"/>
                  </a:solidFill>
                  <a:effectLst>
                    <a:outerShdw blurRad="101600" dist="88900" dir="8100000" algn="tr" rotWithShape="0">
                      <a:prstClr val="black">
                        <a:alpha val="46000"/>
                      </a:prst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</a:rPr>
                <a:t>00</a:t>
              </a:r>
              <a:endParaRPr lang="en-IN" sz="4000" dirty="0">
                <a:solidFill>
                  <a:schemeClr val="bg1"/>
                </a:solidFill>
                <a:effectLst>
                  <a:outerShdw blurRad="101600" dist="88900" dir="8100000" algn="tr" rotWithShape="0">
                    <a:prstClr val="black">
                      <a:alpha val="46000"/>
                    </a:prst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</p:txBody>
        </p:sp>
      </p:grpSp>
      <p:sp>
        <p:nvSpPr>
          <p:cNvPr id="24" name="Freeform: Shape 12">
            <a:extLst>
              <a:ext uri="{FF2B5EF4-FFF2-40B4-BE49-F238E27FC236}">
                <a16:creationId xmlns:a16="http://schemas.microsoft.com/office/drawing/2014/main" id="{D6704273-6294-D352-F3E8-1E1A4C0D5945}"/>
              </a:ext>
            </a:extLst>
          </p:cNvPr>
          <p:cNvSpPr/>
          <p:nvPr/>
        </p:nvSpPr>
        <p:spPr>
          <a:xfrm>
            <a:off x="3026322" y="1367244"/>
            <a:ext cx="2096171" cy="2442957"/>
          </a:xfrm>
          <a:custGeom>
            <a:avLst/>
            <a:gdLst>
              <a:gd name="connsiteX0" fmla="*/ 218985 w 2011069"/>
              <a:gd name="connsiteY0" fmla="*/ 0 h 2343776"/>
              <a:gd name="connsiteX1" fmla="*/ 1792084 w 2011069"/>
              <a:gd name="connsiteY1" fmla="*/ 0 h 2343776"/>
              <a:gd name="connsiteX2" fmla="*/ 2011069 w 2011069"/>
              <a:gd name="connsiteY2" fmla="*/ 218985 h 2343776"/>
              <a:gd name="connsiteX3" fmla="*/ 2011069 w 2011069"/>
              <a:gd name="connsiteY3" fmla="*/ 2343770 h 2343776"/>
              <a:gd name="connsiteX4" fmla="*/ 2004110 w 2011069"/>
              <a:gd name="connsiteY4" fmla="*/ 2298173 h 2343776"/>
              <a:gd name="connsiteX5" fmla="*/ 1005535 w 2011069"/>
              <a:gd name="connsiteY5" fmla="*/ 1484312 h 2343776"/>
              <a:gd name="connsiteX6" fmla="*/ 6960 w 2011069"/>
              <a:gd name="connsiteY6" fmla="*/ 2298173 h 2343776"/>
              <a:gd name="connsiteX7" fmla="*/ 0 w 2011069"/>
              <a:gd name="connsiteY7" fmla="*/ 2343776 h 2343776"/>
              <a:gd name="connsiteX8" fmla="*/ 0 w 2011069"/>
              <a:gd name="connsiteY8" fmla="*/ 218985 h 2343776"/>
              <a:gd name="connsiteX9" fmla="*/ 218985 w 2011069"/>
              <a:gd name="connsiteY9" fmla="*/ 0 h 2343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1069" h="2343776">
                <a:moveTo>
                  <a:pt x="218985" y="0"/>
                </a:moveTo>
                <a:lnTo>
                  <a:pt x="1792084" y="0"/>
                </a:lnTo>
                <a:cubicBezTo>
                  <a:pt x="1913026" y="0"/>
                  <a:pt x="2011069" y="98043"/>
                  <a:pt x="2011069" y="218985"/>
                </a:cubicBezTo>
                <a:lnTo>
                  <a:pt x="2011069" y="2343770"/>
                </a:lnTo>
                <a:lnTo>
                  <a:pt x="2004110" y="2298173"/>
                </a:lnTo>
                <a:cubicBezTo>
                  <a:pt x="1909065" y="1833704"/>
                  <a:pt x="1498102" y="1484312"/>
                  <a:pt x="1005535" y="1484312"/>
                </a:cubicBezTo>
                <a:cubicBezTo>
                  <a:pt x="512968" y="1484312"/>
                  <a:pt x="102005" y="1833704"/>
                  <a:pt x="6960" y="2298173"/>
                </a:cubicBezTo>
                <a:lnTo>
                  <a:pt x="0" y="2343776"/>
                </a:lnTo>
                <a:lnTo>
                  <a:pt x="0" y="218985"/>
                </a:lnTo>
                <a:cubicBezTo>
                  <a:pt x="0" y="98043"/>
                  <a:pt x="98043" y="0"/>
                  <a:pt x="218985" y="0"/>
                </a:cubicBezTo>
                <a:close/>
              </a:path>
            </a:pathLst>
          </a:custGeom>
          <a:gradFill>
            <a:gsLst>
              <a:gs pos="0">
                <a:schemeClr val="accent2">
                  <a:lumMod val="75000"/>
                </a:schemeClr>
              </a:gs>
              <a:gs pos="95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635FFAD-E253-5AC3-A959-C7F26DC103E0}"/>
              </a:ext>
            </a:extLst>
          </p:cNvPr>
          <p:cNvGrpSpPr/>
          <p:nvPr/>
        </p:nvGrpSpPr>
        <p:grpSpPr>
          <a:xfrm>
            <a:off x="2775237" y="3127098"/>
            <a:ext cx="2148853" cy="2111746"/>
            <a:chOff x="2689377" y="2922109"/>
            <a:chExt cx="2148853" cy="2111746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E964FADE-1CC6-8D8A-4267-F8BDD33B4806}"/>
                </a:ext>
              </a:extLst>
            </p:cNvPr>
            <p:cNvSpPr/>
            <p:nvPr/>
          </p:nvSpPr>
          <p:spPr>
            <a:xfrm>
              <a:off x="2689377" y="2973557"/>
              <a:ext cx="2060303" cy="2060298"/>
            </a:xfrm>
            <a:prstGeom prst="ellipse">
              <a:avLst/>
            </a:prstGeom>
            <a:solidFill>
              <a:schemeClr val="tx1">
                <a:alpha val="19000"/>
              </a:schemeClr>
            </a:solidFill>
            <a:ln>
              <a:noFill/>
            </a:ln>
            <a:effectLst>
              <a:softEdge rad="2540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BB3C97F-F919-4A4F-E8B9-826A005F93D2}"/>
                </a:ext>
              </a:extLst>
            </p:cNvPr>
            <p:cNvSpPr/>
            <p:nvPr/>
          </p:nvSpPr>
          <p:spPr>
            <a:xfrm>
              <a:off x="3138864" y="2922109"/>
              <a:ext cx="1699366" cy="1699364"/>
            </a:xfrm>
            <a:prstGeom prst="ellipse">
              <a:avLst/>
            </a:pr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86AC604-78C1-7C08-870B-88973647E436}"/>
                </a:ext>
              </a:extLst>
            </p:cNvPr>
            <p:cNvSpPr txBox="1"/>
            <p:nvPr/>
          </p:nvSpPr>
          <p:spPr>
            <a:xfrm>
              <a:off x="3511744" y="3359041"/>
              <a:ext cx="941074" cy="7880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  <a:effectLst>
                    <a:outerShdw blurRad="101600" dist="88900" dir="8100000" algn="tr" rotWithShape="0">
                      <a:prstClr val="black">
                        <a:alpha val="46000"/>
                      </a:prst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</a:rPr>
                <a:t>6</a:t>
              </a:r>
              <a:r>
                <a:rPr lang="en-US" sz="4000" dirty="0" smtClean="0">
                  <a:solidFill>
                    <a:schemeClr val="bg1"/>
                  </a:solidFill>
                  <a:effectLst>
                    <a:outerShdw blurRad="101600" dist="88900" dir="8100000" algn="tr" rotWithShape="0">
                      <a:prstClr val="black">
                        <a:alpha val="46000"/>
                      </a:prst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</a:rPr>
                <a:t>00</a:t>
              </a:r>
              <a:endParaRPr lang="en-IN" sz="4000" dirty="0">
                <a:solidFill>
                  <a:schemeClr val="bg1"/>
                </a:solidFill>
                <a:effectLst>
                  <a:outerShdw blurRad="101600" dist="88900" dir="8100000" algn="tr" rotWithShape="0">
                    <a:prstClr val="black">
                      <a:alpha val="46000"/>
                    </a:prst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3614DDC-82C5-4106-0244-460322CCFB06}"/>
              </a:ext>
            </a:extLst>
          </p:cNvPr>
          <p:cNvGrpSpPr/>
          <p:nvPr/>
        </p:nvGrpSpPr>
        <p:grpSpPr>
          <a:xfrm>
            <a:off x="9130976" y="3178546"/>
            <a:ext cx="2060303" cy="2060298"/>
            <a:chOff x="9028309" y="2973557"/>
            <a:chExt cx="2060303" cy="2060298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9B2D4C73-E663-D0D8-4524-71447759A30F}"/>
                </a:ext>
              </a:extLst>
            </p:cNvPr>
            <p:cNvSpPr/>
            <p:nvPr/>
          </p:nvSpPr>
          <p:spPr>
            <a:xfrm>
              <a:off x="9028309" y="2973557"/>
              <a:ext cx="2060303" cy="2060298"/>
            </a:xfrm>
            <a:prstGeom prst="ellipse">
              <a:avLst/>
            </a:prstGeom>
            <a:solidFill>
              <a:schemeClr val="tx1">
                <a:alpha val="19000"/>
              </a:schemeClr>
            </a:solidFill>
            <a:ln>
              <a:noFill/>
            </a:ln>
            <a:effectLst>
              <a:softEdge rad="2540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FB2F018-7E63-01E3-BD8A-E2C659162879}"/>
                </a:ext>
              </a:extLst>
            </p:cNvPr>
            <p:cNvSpPr txBox="1"/>
            <p:nvPr/>
          </p:nvSpPr>
          <p:spPr>
            <a:xfrm>
              <a:off x="9748911" y="3377775"/>
              <a:ext cx="1182756" cy="7880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sz="4000" dirty="0" smtClean="0">
                  <a:solidFill>
                    <a:schemeClr val="bg1"/>
                  </a:solidFill>
                  <a:effectLst>
                    <a:outerShdw blurRad="101600" dist="88900" dir="8100000" algn="tr" rotWithShape="0">
                      <a:prstClr val="black">
                        <a:alpha val="46000"/>
                      </a:prst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</a:rPr>
                <a:t>900</a:t>
              </a:r>
              <a:endParaRPr lang="en-IN" sz="4000" dirty="0">
                <a:solidFill>
                  <a:schemeClr val="bg1"/>
                </a:solidFill>
                <a:effectLst>
                  <a:outerShdw blurRad="101600" dist="88900" dir="8100000" algn="tr" rotWithShape="0">
                    <a:prstClr val="black">
                      <a:alpha val="46000"/>
                    </a:prst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144121A-1817-2194-1A25-ED5DB36D1575}"/>
              </a:ext>
            </a:extLst>
          </p:cNvPr>
          <p:cNvGrpSpPr/>
          <p:nvPr/>
        </p:nvGrpSpPr>
        <p:grpSpPr>
          <a:xfrm>
            <a:off x="662261" y="3127098"/>
            <a:ext cx="2148853" cy="2111746"/>
            <a:chOff x="576401" y="2922109"/>
            <a:chExt cx="2148853" cy="2111746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E44148AE-10D7-2191-C023-14DA7B6CE524}"/>
                </a:ext>
              </a:extLst>
            </p:cNvPr>
            <p:cNvSpPr/>
            <p:nvPr/>
          </p:nvSpPr>
          <p:spPr>
            <a:xfrm>
              <a:off x="576401" y="2973557"/>
              <a:ext cx="2060302" cy="2060298"/>
            </a:xfrm>
            <a:prstGeom prst="ellipse">
              <a:avLst/>
            </a:prstGeom>
            <a:solidFill>
              <a:schemeClr val="tx1">
                <a:alpha val="19000"/>
              </a:schemeClr>
            </a:solidFill>
            <a:ln>
              <a:noFill/>
            </a:ln>
            <a:effectLst>
              <a:softEdge rad="2540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740A8352-6888-9D41-82C9-B3C15FE737C9}"/>
                </a:ext>
              </a:extLst>
            </p:cNvPr>
            <p:cNvSpPr/>
            <p:nvPr/>
          </p:nvSpPr>
          <p:spPr>
            <a:xfrm>
              <a:off x="1025888" y="2922109"/>
              <a:ext cx="1699366" cy="1699364"/>
            </a:xfrm>
            <a:prstGeom prst="ellipse">
              <a:avLst/>
            </a:pr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B0871D3-8C62-E5D5-5E05-937A6C7712BE}"/>
                </a:ext>
              </a:extLst>
            </p:cNvPr>
            <p:cNvSpPr txBox="1"/>
            <p:nvPr/>
          </p:nvSpPr>
          <p:spPr>
            <a:xfrm>
              <a:off x="1320001" y="3393166"/>
              <a:ext cx="1105991" cy="7880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sz="4000" dirty="0" smtClean="0">
                  <a:solidFill>
                    <a:schemeClr val="bg1"/>
                  </a:solidFill>
                  <a:effectLst>
                    <a:outerShdw blurRad="101600" dist="88900" dir="8100000" algn="tr" rotWithShape="0">
                      <a:prstClr val="black">
                        <a:alpha val="46000"/>
                      </a:prst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</a:rPr>
                <a:t>500</a:t>
              </a:r>
              <a:endParaRPr lang="en-IN" sz="4000" dirty="0">
                <a:solidFill>
                  <a:schemeClr val="bg1"/>
                </a:solidFill>
                <a:effectLst>
                  <a:outerShdw blurRad="101600" dist="88900" dir="8100000" algn="tr" rotWithShape="0">
                    <a:prstClr val="black">
                      <a:alpha val="46000"/>
                    </a:prst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19F51E74-7AE8-7126-7C34-C7B46B14E0ED}"/>
              </a:ext>
            </a:extLst>
          </p:cNvPr>
          <p:cNvSpPr txBox="1"/>
          <p:nvPr/>
        </p:nvSpPr>
        <p:spPr>
          <a:xfrm>
            <a:off x="1111748" y="2563524"/>
            <a:ext cx="1689720" cy="57477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 smtClean="0">
                <a:solidFill>
                  <a:schemeClr val="bg2"/>
                </a:solidFill>
              </a:rPr>
              <a:t>KIWANDA</a:t>
            </a:r>
            <a:endParaRPr lang="en-US" sz="2400" b="1" dirty="0">
              <a:solidFill>
                <a:schemeClr val="bg2"/>
              </a:solidFill>
            </a:endParaRPr>
          </a:p>
        </p:txBody>
      </p:sp>
      <p:sp>
        <p:nvSpPr>
          <p:cNvPr id="53" name="Freeform: Shape 37">
            <a:extLst>
              <a:ext uri="{FF2B5EF4-FFF2-40B4-BE49-F238E27FC236}">
                <a16:creationId xmlns:a16="http://schemas.microsoft.com/office/drawing/2014/main" id="{FC128FDA-8946-BC79-1F2D-3FFDA2460782}"/>
              </a:ext>
            </a:extLst>
          </p:cNvPr>
          <p:cNvSpPr/>
          <p:nvPr/>
        </p:nvSpPr>
        <p:spPr>
          <a:xfrm>
            <a:off x="5164150" y="4143363"/>
            <a:ext cx="2096171" cy="2442955"/>
          </a:xfrm>
          <a:custGeom>
            <a:avLst/>
            <a:gdLst>
              <a:gd name="connsiteX0" fmla="*/ 0 w 2011069"/>
              <a:gd name="connsiteY0" fmla="*/ 0 h 2343774"/>
              <a:gd name="connsiteX1" fmla="*/ 6960 w 2011069"/>
              <a:gd name="connsiteY1" fmla="*/ 45603 h 2343774"/>
              <a:gd name="connsiteX2" fmla="*/ 1005535 w 2011069"/>
              <a:gd name="connsiteY2" fmla="*/ 859464 h 2343774"/>
              <a:gd name="connsiteX3" fmla="*/ 2004110 w 2011069"/>
              <a:gd name="connsiteY3" fmla="*/ 45603 h 2343774"/>
              <a:gd name="connsiteX4" fmla="*/ 2011069 w 2011069"/>
              <a:gd name="connsiteY4" fmla="*/ 6 h 2343774"/>
              <a:gd name="connsiteX5" fmla="*/ 2011069 w 2011069"/>
              <a:gd name="connsiteY5" fmla="*/ 2124789 h 2343774"/>
              <a:gd name="connsiteX6" fmla="*/ 1792084 w 2011069"/>
              <a:gd name="connsiteY6" fmla="*/ 2343774 h 2343774"/>
              <a:gd name="connsiteX7" fmla="*/ 218985 w 2011069"/>
              <a:gd name="connsiteY7" fmla="*/ 2343774 h 2343774"/>
              <a:gd name="connsiteX8" fmla="*/ 0 w 2011069"/>
              <a:gd name="connsiteY8" fmla="*/ 2124789 h 2343774"/>
              <a:gd name="connsiteX9" fmla="*/ 0 w 2011069"/>
              <a:gd name="connsiteY9" fmla="*/ 0 h 2343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1069" h="2343774">
                <a:moveTo>
                  <a:pt x="0" y="0"/>
                </a:moveTo>
                <a:lnTo>
                  <a:pt x="6960" y="45603"/>
                </a:lnTo>
                <a:cubicBezTo>
                  <a:pt x="102005" y="510073"/>
                  <a:pt x="512968" y="859464"/>
                  <a:pt x="1005535" y="859464"/>
                </a:cubicBezTo>
                <a:cubicBezTo>
                  <a:pt x="1498102" y="859464"/>
                  <a:pt x="1909065" y="510073"/>
                  <a:pt x="2004110" y="45603"/>
                </a:cubicBezTo>
                <a:lnTo>
                  <a:pt x="2011069" y="6"/>
                </a:lnTo>
                <a:lnTo>
                  <a:pt x="2011069" y="2124789"/>
                </a:lnTo>
                <a:cubicBezTo>
                  <a:pt x="2011069" y="2245731"/>
                  <a:pt x="1913026" y="2343774"/>
                  <a:pt x="1792084" y="2343774"/>
                </a:cubicBezTo>
                <a:lnTo>
                  <a:pt x="218985" y="2343774"/>
                </a:lnTo>
                <a:cubicBezTo>
                  <a:pt x="98043" y="2343774"/>
                  <a:pt x="0" y="2245731"/>
                  <a:pt x="0" y="2124789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0AE5E95-FEE3-133A-8F3C-DD054660C205}"/>
              </a:ext>
            </a:extLst>
          </p:cNvPr>
          <p:cNvGrpSpPr/>
          <p:nvPr/>
        </p:nvGrpSpPr>
        <p:grpSpPr>
          <a:xfrm>
            <a:off x="4888213" y="3127098"/>
            <a:ext cx="2148854" cy="2111746"/>
            <a:chOff x="4802354" y="2922109"/>
            <a:chExt cx="2148854" cy="2111746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0B161DDA-DCB1-AFBA-5CD6-CC5393AC4382}"/>
                </a:ext>
              </a:extLst>
            </p:cNvPr>
            <p:cNvSpPr/>
            <p:nvPr/>
          </p:nvSpPr>
          <p:spPr>
            <a:xfrm>
              <a:off x="4802354" y="2973557"/>
              <a:ext cx="2060303" cy="2060298"/>
            </a:xfrm>
            <a:prstGeom prst="ellipse">
              <a:avLst/>
            </a:prstGeom>
            <a:solidFill>
              <a:schemeClr val="tx1">
                <a:alpha val="19000"/>
              </a:schemeClr>
            </a:solidFill>
            <a:ln>
              <a:noFill/>
            </a:ln>
            <a:effectLst>
              <a:softEdge rad="2540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00DD032C-748D-1DB1-2044-DCB250382944}"/>
                </a:ext>
              </a:extLst>
            </p:cNvPr>
            <p:cNvSpPr/>
            <p:nvPr/>
          </p:nvSpPr>
          <p:spPr>
            <a:xfrm>
              <a:off x="5251842" y="2922109"/>
              <a:ext cx="1699366" cy="1699364"/>
            </a:xfrm>
            <a:prstGeom prst="ellipse">
              <a:avLst/>
            </a:pr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1CA35B8-6579-488B-9D8C-6D58A5891365}"/>
                </a:ext>
              </a:extLst>
            </p:cNvPr>
            <p:cNvSpPr txBox="1"/>
            <p:nvPr/>
          </p:nvSpPr>
          <p:spPr>
            <a:xfrm>
              <a:off x="5637786" y="3377775"/>
              <a:ext cx="946110" cy="7880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  <a:effectLst>
                    <a:outerShdw blurRad="101600" dist="88900" dir="8100000" algn="tr" rotWithShape="0">
                      <a:prstClr val="black">
                        <a:alpha val="46000"/>
                      </a:prst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</a:rPr>
                <a:t>7</a:t>
              </a:r>
              <a:r>
                <a:rPr lang="en-US" sz="4000" dirty="0" smtClean="0">
                  <a:solidFill>
                    <a:schemeClr val="bg1"/>
                  </a:solidFill>
                  <a:effectLst>
                    <a:outerShdw blurRad="101600" dist="88900" dir="8100000" algn="tr" rotWithShape="0">
                      <a:prstClr val="black">
                        <a:alpha val="46000"/>
                      </a:prst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</a:rPr>
                <a:t>00</a:t>
              </a:r>
              <a:endParaRPr lang="en-IN" sz="4000" dirty="0">
                <a:solidFill>
                  <a:schemeClr val="bg1"/>
                </a:solidFill>
                <a:effectLst>
                  <a:outerShdw blurRad="101600" dist="88900" dir="8100000" algn="tr" rotWithShape="0">
                    <a:prstClr val="black">
                      <a:alpha val="46000"/>
                    </a:prst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390" y="5300380"/>
            <a:ext cx="950436" cy="950436"/>
          </a:xfrm>
          <a:prstGeom prst="rect">
            <a:avLst/>
          </a:prstGeom>
          <a:ln>
            <a:noFill/>
          </a:ln>
          <a:effectLst>
            <a:glow>
              <a:schemeClr val="accent1">
                <a:satMod val="175000"/>
                <a:alpha val="47000"/>
              </a:schemeClr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19F51E74-7AE8-7126-7C34-C7B46B14E0ED}"/>
              </a:ext>
            </a:extLst>
          </p:cNvPr>
          <p:cNvSpPr txBox="1"/>
          <p:nvPr/>
        </p:nvSpPr>
        <p:spPr>
          <a:xfrm>
            <a:off x="3198360" y="5046729"/>
            <a:ext cx="1689720" cy="57477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 smtClean="0">
                <a:solidFill>
                  <a:schemeClr val="bg2"/>
                </a:solidFill>
              </a:rPr>
              <a:t>WAKALA MKUBWA</a:t>
            </a:r>
            <a:endParaRPr lang="en-US" sz="2400" b="1" dirty="0">
              <a:solidFill>
                <a:schemeClr val="bg2"/>
              </a:solidFill>
            </a:endParaRPr>
          </a:p>
        </p:txBody>
      </p:sp>
      <p:sp>
        <p:nvSpPr>
          <p:cNvPr id="64" name="Freeform 5">
            <a:extLst>
              <a:ext uri="{FF2B5EF4-FFF2-40B4-BE49-F238E27FC236}">
                <a16:creationId xmlns:a16="http://schemas.microsoft.com/office/drawing/2014/main" id="{36FA54E5-0663-6575-C595-74B395C539DB}"/>
              </a:ext>
            </a:extLst>
          </p:cNvPr>
          <p:cNvSpPr>
            <a:spLocks noEditPoints="1"/>
          </p:cNvSpPr>
          <p:nvPr/>
        </p:nvSpPr>
        <p:spPr bwMode="auto">
          <a:xfrm flipH="1">
            <a:off x="3805388" y="1882125"/>
            <a:ext cx="698084" cy="553226"/>
          </a:xfrm>
          <a:custGeom>
            <a:avLst/>
            <a:gdLst>
              <a:gd name="T0" fmla="*/ 97 w 106"/>
              <a:gd name="T1" fmla="*/ 74 h 89"/>
              <a:gd name="T2" fmla="*/ 106 w 106"/>
              <a:gd name="T3" fmla="*/ 65 h 89"/>
              <a:gd name="T4" fmla="*/ 106 w 106"/>
              <a:gd name="T5" fmla="*/ 9 h 89"/>
              <a:gd name="T6" fmla="*/ 97 w 106"/>
              <a:gd name="T7" fmla="*/ 0 h 89"/>
              <a:gd name="T8" fmla="*/ 48 w 106"/>
              <a:gd name="T9" fmla="*/ 0 h 89"/>
              <a:gd name="T10" fmla="*/ 39 w 106"/>
              <a:gd name="T11" fmla="*/ 9 h 89"/>
              <a:gd name="T12" fmla="*/ 39 w 106"/>
              <a:gd name="T13" fmla="*/ 18 h 89"/>
              <a:gd name="T14" fmla="*/ 26 w 106"/>
              <a:gd name="T15" fmla="*/ 18 h 89"/>
              <a:gd name="T16" fmla="*/ 18 w 106"/>
              <a:gd name="T17" fmla="*/ 21 h 89"/>
              <a:gd name="T18" fmla="*/ 7 w 106"/>
              <a:gd name="T19" fmla="*/ 33 h 89"/>
              <a:gd name="T20" fmla="*/ 4 w 106"/>
              <a:gd name="T21" fmla="*/ 40 h 89"/>
              <a:gd name="T22" fmla="*/ 4 w 106"/>
              <a:gd name="T23" fmla="*/ 63 h 89"/>
              <a:gd name="T24" fmla="*/ 0 w 106"/>
              <a:gd name="T25" fmla="*/ 68 h 89"/>
              <a:gd name="T26" fmla="*/ 5 w 106"/>
              <a:gd name="T27" fmla="*/ 74 h 89"/>
              <a:gd name="T28" fmla="*/ 13 w 106"/>
              <a:gd name="T29" fmla="*/ 74 h 89"/>
              <a:gd name="T30" fmla="*/ 29 w 106"/>
              <a:gd name="T31" fmla="*/ 89 h 89"/>
              <a:gd name="T32" fmla="*/ 46 w 106"/>
              <a:gd name="T33" fmla="*/ 74 h 89"/>
              <a:gd name="T34" fmla="*/ 62 w 106"/>
              <a:gd name="T35" fmla="*/ 74 h 89"/>
              <a:gd name="T36" fmla="*/ 78 w 106"/>
              <a:gd name="T37" fmla="*/ 89 h 89"/>
              <a:gd name="T38" fmla="*/ 95 w 106"/>
              <a:gd name="T39" fmla="*/ 74 h 89"/>
              <a:gd name="T40" fmla="*/ 97 w 106"/>
              <a:gd name="T41" fmla="*/ 74 h 89"/>
              <a:gd name="T42" fmla="*/ 35 w 106"/>
              <a:gd name="T43" fmla="*/ 73 h 89"/>
              <a:gd name="T44" fmla="*/ 29 w 106"/>
              <a:gd name="T45" fmla="*/ 78 h 89"/>
              <a:gd name="T46" fmla="*/ 24 w 106"/>
              <a:gd name="T47" fmla="*/ 73 h 89"/>
              <a:gd name="T48" fmla="*/ 29 w 106"/>
              <a:gd name="T49" fmla="*/ 67 h 89"/>
              <a:gd name="T50" fmla="*/ 35 w 106"/>
              <a:gd name="T51" fmla="*/ 73 h 89"/>
              <a:gd name="T52" fmla="*/ 84 w 106"/>
              <a:gd name="T53" fmla="*/ 73 h 89"/>
              <a:gd name="T54" fmla="*/ 78 w 106"/>
              <a:gd name="T55" fmla="*/ 78 h 89"/>
              <a:gd name="T56" fmla="*/ 73 w 106"/>
              <a:gd name="T57" fmla="*/ 73 h 89"/>
              <a:gd name="T58" fmla="*/ 78 w 106"/>
              <a:gd name="T59" fmla="*/ 67 h 89"/>
              <a:gd name="T60" fmla="*/ 84 w 106"/>
              <a:gd name="T61" fmla="*/ 73 h 89"/>
              <a:gd name="T62" fmla="*/ 15 w 106"/>
              <a:gd name="T63" fmla="*/ 47 h 89"/>
              <a:gd name="T64" fmla="*/ 15 w 106"/>
              <a:gd name="T65" fmla="*/ 41 h 89"/>
              <a:gd name="T66" fmla="*/ 18 w 106"/>
              <a:gd name="T67" fmla="*/ 37 h 89"/>
              <a:gd name="T68" fmla="*/ 22 w 106"/>
              <a:gd name="T69" fmla="*/ 32 h 89"/>
              <a:gd name="T70" fmla="*/ 27 w 106"/>
              <a:gd name="T71" fmla="*/ 29 h 89"/>
              <a:gd name="T72" fmla="*/ 39 w 106"/>
              <a:gd name="T73" fmla="*/ 29 h 89"/>
              <a:gd name="T74" fmla="*/ 39 w 106"/>
              <a:gd name="T75" fmla="*/ 47 h 89"/>
              <a:gd name="T76" fmla="*/ 15 w 106"/>
              <a:gd name="T77" fmla="*/ 47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06" h="89">
                <a:moveTo>
                  <a:pt x="97" y="74"/>
                </a:moveTo>
                <a:cubicBezTo>
                  <a:pt x="102" y="74"/>
                  <a:pt x="106" y="70"/>
                  <a:pt x="106" y="65"/>
                </a:cubicBezTo>
                <a:cubicBezTo>
                  <a:pt x="106" y="9"/>
                  <a:pt x="106" y="9"/>
                  <a:pt x="106" y="9"/>
                </a:cubicBezTo>
                <a:cubicBezTo>
                  <a:pt x="106" y="4"/>
                  <a:pt x="102" y="0"/>
                  <a:pt x="97" y="0"/>
                </a:cubicBezTo>
                <a:cubicBezTo>
                  <a:pt x="48" y="0"/>
                  <a:pt x="48" y="0"/>
                  <a:pt x="48" y="0"/>
                </a:cubicBezTo>
                <a:cubicBezTo>
                  <a:pt x="43" y="0"/>
                  <a:pt x="39" y="4"/>
                  <a:pt x="39" y="9"/>
                </a:cubicBezTo>
                <a:cubicBezTo>
                  <a:pt x="39" y="18"/>
                  <a:pt x="39" y="18"/>
                  <a:pt x="39" y="18"/>
                </a:cubicBezTo>
                <a:cubicBezTo>
                  <a:pt x="26" y="18"/>
                  <a:pt x="26" y="18"/>
                  <a:pt x="26" y="18"/>
                </a:cubicBezTo>
                <a:cubicBezTo>
                  <a:pt x="23" y="18"/>
                  <a:pt x="20" y="19"/>
                  <a:pt x="18" y="21"/>
                </a:cubicBezTo>
                <a:cubicBezTo>
                  <a:pt x="7" y="33"/>
                  <a:pt x="7" y="33"/>
                  <a:pt x="7" y="33"/>
                </a:cubicBezTo>
                <a:cubicBezTo>
                  <a:pt x="5" y="35"/>
                  <a:pt x="4" y="37"/>
                  <a:pt x="4" y="40"/>
                </a:cubicBezTo>
                <a:cubicBezTo>
                  <a:pt x="4" y="63"/>
                  <a:pt x="4" y="63"/>
                  <a:pt x="4" y="63"/>
                </a:cubicBezTo>
                <a:cubicBezTo>
                  <a:pt x="1" y="63"/>
                  <a:pt x="0" y="65"/>
                  <a:pt x="0" y="68"/>
                </a:cubicBezTo>
                <a:cubicBezTo>
                  <a:pt x="0" y="71"/>
                  <a:pt x="2" y="74"/>
                  <a:pt x="5" y="74"/>
                </a:cubicBezTo>
                <a:cubicBezTo>
                  <a:pt x="13" y="74"/>
                  <a:pt x="13" y="74"/>
                  <a:pt x="13" y="74"/>
                </a:cubicBezTo>
                <a:cubicBezTo>
                  <a:pt x="13" y="82"/>
                  <a:pt x="21" y="89"/>
                  <a:pt x="29" y="89"/>
                </a:cubicBezTo>
                <a:cubicBezTo>
                  <a:pt x="38" y="89"/>
                  <a:pt x="46" y="82"/>
                  <a:pt x="46" y="74"/>
                </a:cubicBezTo>
                <a:cubicBezTo>
                  <a:pt x="62" y="74"/>
                  <a:pt x="62" y="74"/>
                  <a:pt x="62" y="74"/>
                </a:cubicBezTo>
                <a:cubicBezTo>
                  <a:pt x="62" y="82"/>
                  <a:pt x="69" y="89"/>
                  <a:pt x="78" y="89"/>
                </a:cubicBezTo>
                <a:cubicBezTo>
                  <a:pt x="87" y="89"/>
                  <a:pt x="94" y="82"/>
                  <a:pt x="95" y="74"/>
                </a:cubicBezTo>
                <a:lnTo>
                  <a:pt x="97" y="74"/>
                </a:lnTo>
                <a:close/>
                <a:moveTo>
                  <a:pt x="35" y="73"/>
                </a:moveTo>
                <a:cubicBezTo>
                  <a:pt x="35" y="76"/>
                  <a:pt x="33" y="78"/>
                  <a:pt x="29" y="78"/>
                </a:cubicBezTo>
                <a:cubicBezTo>
                  <a:pt x="26" y="78"/>
                  <a:pt x="24" y="76"/>
                  <a:pt x="24" y="73"/>
                </a:cubicBezTo>
                <a:cubicBezTo>
                  <a:pt x="24" y="69"/>
                  <a:pt x="26" y="67"/>
                  <a:pt x="29" y="67"/>
                </a:cubicBezTo>
                <a:cubicBezTo>
                  <a:pt x="33" y="67"/>
                  <a:pt x="35" y="69"/>
                  <a:pt x="35" y="73"/>
                </a:cubicBezTo>
                <a:close/>
                <a:moveTo>
                  <a:pt x="84" y="73"/>
                </a:moveTo>
                <a:cubicBezTo>
                  <a:pt x="84" y="76"/>
                  <a:pt x="81" y="78"/>
                  <a:pt x="78" y="78"/>
                </a:cubicBezTo>
                <a:cubicBezTo>
                  <a:pt x="75" y="78"/>
                  <a:pt x="73" y="76"/>
                  <a:pt x="73" y="73"/>
                </a:cubicBezTo>
                <a:cubicBezTo>
                  <a:pt x="73" y="69"/>
                  <a:pt x="75" y="67"/>
                  <a:pt x="78" y="67"/>
                </a:cubicBezTo>
                <a:cubicBezTo>
                  <a:pt x="81" y="67"/>
                  <a:pt x="84" y="69"/>
                  <a:pt x="84" y="73"/>
                </a:cubicBezTo>
                <a:close/>
                <a:moveTo>
                  <a:pt x="15" y="47"/>
                </a:moveTo>
                <a:cubicBezTo>
                  <a:pt x="15" y="41"/>
                  <a:pt x="15" y="41"/>
                  <a:pt x="15" y="41"/>
                </a:cubicBezTo>
                <a:cubicBezTo>
                  <a:pt x="15" y="39"/>
                  <a:pt x="16" y="38"/>
                  <a:pt x="18" y="37"/>
                </a:cubicBezTo>
                <a:cubicBezTo>
                  <a:pt x="22" y="32"/>
                  <a:pt x="22" y="32"/>
                  <a:pt x="22" y="32"/>
                </a:cubicBezTo>
                <a:cubicBezTo>
                  <a:pt x="24" y="30"/>
                  <a:pt x="25" y="29"/>
                  <a:pt x="27" y="29"/>
                </a:cubicBezTo>
                <a:cubicBezTo>
                  <a:pt x="39" y="29"/>
                  <a:pt x="39" y="29"/>
                  <a:pt x="39" y="29"/>
                </a:cubicBezTo>
                <a:cubicBezTo>
                  <a:pt x="39" y="47"/>
                  <a:pt x="39" y="47"/>
                  <a:pt x="39" y="47"/>
                </a:cubicBezTo>
                <a:lnTo>
                  <a:pt x="15" y="4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Segoe UI" panose="020B0502040204020203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53D7C5C-A13B-4ECC-3300-685182A4AF58}"/>
              </a:ext>
            </a:extLst>
          </p:cNvPr>
          <p:cNvSpPr txBox="1"/>
          <p:nvPr/>
        </p:nvSpPr>
        <p:spPr>
          <a:xfrm>
            <a:off x="1147597" y="3376238"/>
            <a:ext cx="1689720" cy="57477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 err="1" smtClean="0">
                <a:solidFill>
                  <a:schemeClr val="bg1"/>
                </a:solidFill>
              </a:rPr>
              <a:t>Bidhaa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53D7C5C-A13B-4ECC-3300-685182A4AF58}"/>
              </a:ext>
            </a:extLst>
          </p:cNvPr>
          <p:cNvSpPr txBox="1"/>
          <p:nvPr/>
        </p:nvSpPr>
        <p:spPr>
          <a:xfrm>
            <a:off x="3234369" y="3310768"/>
            <a:ext cx="1689720" cy="57477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 err="1" smtClean="0">
                <a:solidFill>
                  <a:schemeClr val="bg1"/>
                </a:solidFill>
              </a:rPr>
              <a:t>Bidhaa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53D7C5C-A13B-4ECC-3300-685182A4AF58}"/>
              </a:ext>
            </a:extLst>
          </p:cNvPr>
          <p:cNvSpPr txBox="1"/>
          <p:nvPr/>
        </p:nvSpPr>
        <p:spPr>
          <a:xfrm>
            <a:off x="5373550" y="3376238"/>
            <a:ext cx="1689720" cy="57477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 err="1" smtClean="0">
                <a:solidFill>
                  <a:schemeClr val="bg1"/>
                </a:solidFill>
              </a:rPr>
              <a:t>Bidhaa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53D7C5C-A13B-4ECC-3300-685182A4AF58}"/>
              </a:ext>
            </a:extLst>
          </p:cNvPr>
          <p:cNvSpPr txBox="1"/>
          <p:nvPr/>
        </p:nvSpPr>
        <p:spPr>
          <a:xfrm>
            <a:off x="7483531" y="3372505"/>
            <a:ext cx="1689720" cy="57477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 err="1" smtClean="0">
                <a:solidFill>
                  <a:schemeClr val="bg1"/>
                </a:solidFill>
              </a:rPr>
              <a:t>Bidhaa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53D7C5C-A13B-4ECC-3300-685182A4AF58}"/>
              </a:ext>
            </a:extLst>
          </p:cNvPr>
          <p:cNvSpPr txBox="1"/>
          <p:nvPr/>
        </p:nvSpPr>
        <p:spPr>
          <a:xfrm>
            <a:off x="9563656" y="3383272"/>
            <a:ext cx="1689720" cy="57477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 err="1" smtClean="0">
                <a:solidFill>
                  <a:schemeClr val="bg1"/>
                </a:solidFill>
              </a:rPr>
              <a:t>Bidhaa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19F51E74-7AE8-7126-7C34-C7B46B14E0ED}"/>
              </a:ext>
            </a:extLst>
          </p:cNvPr>
          <p:cNvSpPr txBox="1"/>
          <p:nvPr/>
        </p:nvSpPr>
        <p:spPr>
          <a:xfrm>
            <a:off x="5378670" y="2408751"/>
            <a:ext cx="1689720" cy="57477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 smtClean="0">
                <a:solidFill>
                  <a:schemeClr val="bg2"/>
                </a:solidFill>
              </a:rPr>
              <a:t>DUKA LA JUMLA</a:t>
            </a:r>
            <a:endParaRPr lang="en-US" sz="2400" b="1" dirty="0">
              <a:solidFill>
                <a:schemeClr val="bg2"/>
              </a:solidFill>
            </a:endParaRPr>
          </a:p>
        </p:txBody>
      </p:sp>
      <p:sp>
        <p:nvSpPr>
          <p:cNvPr id="75" name="Google Shape;813;p47">
            <a:extLst>
              <a:ext uri="{FF2B5EF4-FFF2-40B4-BE49-F238E27FC236}">
                <a16:creationId xmlns:a16="http://schemas.microsoft.com/office/drawing/2014/main" id="{0455B358-022C-DAC2-5A93-5437F1FE44C6}"/>
              </a:ext>
            </a:extLst>
          </p:cNvPr>
          <p:cNvSpPr/>
          <p:nvPr/>
        </p:nvSpPr>
        <p:spPr>
          <a:xfrm>
            <a:off x="7867174" y="1634018"/>
            <a:ext cx="922434" cy="890053"/>
          </a:xfrm>
          <a:custGeom>
            <a:avLst/>
            <a:gdLst/>
            <a:ahLst/>
            <a:cxnLst/>
            <a:rect l="l" t="t" r="r" b="b"/>
            <a:pathLst>
              <a:path w="18365" h="16026" fill="none" extrusionOk="0">
                <a:moveTo>
                  <a:pt x="9182" y="0"/>
                </a:moveTo>
                <a:lnTo>
                  <a:pt x="0" y="8841"/>
                </a:lnTo>
                <a:lnTo>
                  <a:pt x="2874" y="8841"/>
                </a:lnTo>
                <a:lnTo>
                  <a:pt x="2874" y="15246"/>
                </a:lnTo>
                <a:lnTo>
                  <a:pt x="2874" y="15246"/>
                </a:lnTo>
                <a:lnTo>
                  <a:pt x="2899" y="15417"/>
                </a:lnTo>
                <a:lnTo>
                  <a:pt x="2947" y="15563"/>
                </a:lnTo>
                <a:lnTo>
                  <a:pt x="3020" y="15685"/>
                </a:lnTo>
                <a:lnTo>
                  <a:pt x="3093" y="15806"/>
                </a:lnTo>
                <a:lnTo>
                  <a:pt x="3215" y="15904"/>
                </a:lnTo>
                <a:lnTo>
                  <a:pt x="3361" y="15977"/>
                </a:lnTo>
                <a:lnTo>
                  <a:pt x="3508" y="16026"/>
                </a:lnTo>
                <a:lnTo>
                  <a:pt x="3654" y="16026"/>
                </a:lnTo>
                <a:lnTo>
                  <a:pt x="7404" y="16026"/>
                </a:lnTo>
                <a:lnTo>
                  <a:pt x="7404" y="13420"/>
                </a:lnTo>
                <a:lnTo>
                  <a:pt x="7404" y="13420"/>
                </a:lnTo>
                <a:lnTo>
                  <a:pt x="7429" y="13127"/>
                </a:lnTo>
                <a:lnTo>
                  <a:pt x="7526" y="12860"/>
                </a:lnTo>
                <a:lnTo>
                  <a:pt x="7648" y="12616"/>
                </a:lnTo>
                <a:lnTo>
                  <a:pt x="7818" y="12421"/>
                </a:lnTo>
                <a:lnTo>
                  <a:pt x="8038" y="12251"/>
                </a:lnTo>
                <a:lnTo>
                  <a:pt x="8257" y="12129"/>
                </a:lnTo>
                <a:lnTo>
                  <a:pt x="8525" y="12031"/>
                </a:lnTo>
                <a:lnTo>
                  <a:pt x="8817" y="12007"/>
                </a:lnTo>
                <a:lnTo>
                  <a:pt x="9548" y="12007"/>
                </a:lnTo>
                <a:lnTo>
                  <a:pt x="9548" y="12007"/>
                </a:lnTo>
                <a:lnTo>
                  <a:pt x="9840" y="12031"/>
                </a:lnTo>
                <a:lnTo>
                  <a:pt x="10108" y="12129"/>
                </a:lnTo>
                <a:lnTo>
                  <a:pt x="10327" y="12251"/>
                </a:lnTo>
                <a:lnTo>
                  <a:pt x="10546" y="12421"/>
                </a:lnTo>
                <a:lnTo>
                  <a:pt x="10717" y="12616"/>
                </a:lnTo>
                <a:lnTo>
                  <a:pt x="10838" y="12860"/>
                </a:lnTo>
                <a:lnTo>
                  <a:pt x="10936" y="13127"/>
                </a:lnTo>
                <a:lnTo>
                  <a:pt x="10960" y="13420"/>
                </a:lnTo>
                <a:lnTo>
                  <a:pt x="10960" y="16026"/>
                </a:lnTo>
                <a:lnTo>
                  <a:pt x="14711" y="16026"/>
                </a:lnTo>
                <a:lnTo>
                  <a:pt x="14711" y="16026"/>
                </a:lnTo>
                <a:lnTo>
                  <a:pt x="14857" y="16026"/>
                </a:lnTo>
                <a:lnTo>
                  <a:pt x="15003" y="15977"/>
                </a:lnTo>
                <a:lnTo>
                  <a:pt x="15149" y="15904"/>
                </a:lnTo>
                <a:lnTo>
                  <a:pt x="15271" y="15806"/>
                </a:lnTo>
                <a:lnTo>
                  <a:pt x="15344" y="15685"/>
                </a:lnTo>
                <a:lnTo>
                  <a:pt x="15417" y="15563"/>
                </a:lnTo>
                <a:lnTo>
                  <a:pt x="15466" y="15417"/>
                </a:lnTo>
                <a:lnTo>
                  <a:pt x="15490" y="15246"/>
                </a:lnTo>
                <a:lnTo>
                  <a:pt x="15490" y="8841"/>
                </a:lnTo>
                <a:lnTo>
                  <a:pt x="18364" y="8841"/>
                </a:lnTo>
                <a:lnTo>
                  <a:pt x="9182" y="0"/>
                </a:lnTo>
                <a:close/>
              </a:path>
            </a:pathLst>
          </a:cu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76" name="Graphic 43" descr="Users with solid fill">
            <a:extLst>
              <a:ext uri="{FF2B5EF4-FFF2-40B4-BE49-F238E27FC236}">
                <a16:creationId xmlns:a16="http://schemas.microsoft.com/office/drawing/2014/main" id="{862E1A01-065B-BA20-A167-0834302D23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832401" y="5216279"/>
            <a:ext cx="1163533" cy="1163533"/>
          </a:xfrm>
          <a:prstGeom prst="rect">
            <a:avLst/>
          </a:prstGeom>
          <a:effectLst>
            <a:outerShdw blurRad="50800" dist="50800" dir="5400000" sx="95000" sy="95000" algn="ctr" rotWithShape="0">
              <a:srgbClr val="000000">
                <a:alpha val="43137"/>
              </a:srgbClr>
            </a:outerShdw>
          </a:effectLst>
        </p:spPr>
      </p:pic>
      <p:sp>
        <p:nvSpPr>
          <p:cNvPr id="78" name="TextBox 77">
            <a:extLst>
              <a:ext uri="{FF2B5EF4-FFF2-40B4-BE49-F238E27FC236}">
                <a16:creationId xmlns:a16="http://schemas.microsoft.com/office/drawing/2014/main" id="{19F51E74-7AE8-7126-7C34-C7B46B14E0ED}"/>
              </a:ext>
            </a:extLst>
          </p:cNvPr>
          <p:cNvSpPr txBox="1"/>
          <p:nvPr/>
        </p:nvSpPr>
        <p:spPr>
          <a:xfrm>
            <a:off x="9696845" y="2449961"/>
            <a:ext cx="1689720" cy="57477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 smtClean="0">
                <a:solidFill>
                  <a:schemeClr val="bg2"/>
                </a:solidFill>
              </a:rPr>
              <a:t>MTUMIAJI</a:t>
            </a:r>
            <a:endParaRPr lang="en-US" sz="2400" b="1" dirty="0">
              <a:solidFill>
                <a:schemeClr val="bg2"/>
              </a:solidFill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19F51E74-7AE8-7126-7C34-C7B46B14E0ED}"/>
              </a:ext>
            </a:extLst>
          </p:cNvPr>
          <p:cNvSpPr txBox="1"/>
          <p:nvPr/>
        </p:nvSpPr>
        <p:spPr>
          <a:xfrm>
            <a:off x="7454296" y="5103661"/>
            <a:ext cx="1689720" cy="57477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 smtClean="0">
                <a:solidFill>
                  <a:schemeClr val="bg2"/>
                </a:solidFill>
              </a:rPr>
              <a:t>DUKA LA REJAREJA</a:t>
            </a:r>
            <a:endParaRPr lang="en-US" sz="2400" b="1" dirty="0">
              <a:solidFill>
                <a:schemeClr val="bg2"/>
              </a:solidFill>
            </a:endParaRPr>
          </a:p>
        </p:txBody>
      </p:sp>
      <p:sp>
        <p:nvSpPr>
          <p:cNvPr id="80" name="Google Shape;813;p47">
            <a:extLst>
              <a:ext uri="{FF2B5EF4-FFF2-40B4-BE49-F238E27FC236}">
                <a16:creationId xmlns:a16="http://schemas.microsoft.com/office/drawing/2014/main" id="{0455B358-022C-DAC2-5A93-5437F1FE44C6}"/>
              </a:ext>
            </a:extLst>
          </p:cNvPr>
          <p:cNvSpPr/>
          <p:nvPr/>
        </p:nvSpPr>
        <p:spPr>
          <a:xfrm>
            <a:off x="5651934" y="5353018"/>
            <a:ext cx="1089531" cy="890053"/>
          </a:xfrm>
          <a:custGeom>
            <a:avLst/>
            <a:gdLst/>
            <a:ahLst/>
            <a:cxnLst/>
            <a:rect l="l" t="t" r="r" b="b"/>
            <a:pathLst>
              <a:path w="18365" h="16026" fill="none" extrusionOk="0">
                <a:moveTo>
                  <a:pt x="9182" y="0"/>
                </a:moveTo>
                <a:lnTo>
                  <a:pt x="0" y="8841"/>
                </a:lnTo>
                <a:lnTo>
                  <a:pt x="2874" y="8841"/>
                </a:lnTo>
                <a:lnTo>
                  <a:pt x="2874" y="15246"/>
                </a:lnTo>
                <a:lnTo>
                  <a:pt x="2874" y="15246"/>
                </a:lnTo>
                <a:lnTo>
                  <a:pt x="2899" y="15417"/>
                </a:lnTo>
                <a:lnTo>
                  <a:pt x="2947" y="15563"/>
                </a:lnTo>
                <a:lnTo>
                  <a:pt x="3020" y="15685"/>
                </a:lnTo>
                <a:lnTo>
                  <a:pt x="3093" y="15806"/>
                </a:lnTo>
                <a:lnTo>
                  <a:pt x="3215" y="15904"/>
                </a:lnTo>
                <a:lnTo>
                  <a:pt x="3361" y="15977"/>
                </a:lnTo>
                <a:lnTo>
                  <a:pt x="3508" y="16026"/>
                </a:lnTo>
                <a:lnTo>
                  <a:pt x="3654" y="16026"/>
                </a:lnTo>
                <a:lnTo>
                  <a:pt x="7404" y="16026"/>
                </a:lnTo>
                <a:lnTo>
                  <a:pt x="7404" y="13420"/>
                </a:lnTo>
                <a:lnTo>
                  <a:pt x="7404" y="13420"/>
                </a:lnTo>
                <a:lnTo>
                  <a:pt x="7429" y="13127"/>
                </a:lnTo>
                <a:lnTo>
                  <a:pt x="7526" y="12860"/>
                </a:lnTo>
                <a:lnTo>
                  <a:pt x="7648" y="12616"/>
                </a:lnTo>
                <a:lnTo>
                  <a:pt x="7818" y="12421"/>
                </a:lnTo>
                <a:lnTo>
                  <a:pt x="8038" y="12251"/>
                </a:lnTo>
                <a:lnTo>
                  <a:pt x="8257" y="12129"/>
                </a:lnTo>
                <a:lnTo>
                  <a:pt x="8525" y="12031"/>
                </a:lnTo>
                <a:lnTo>
                  <a:pt x="8817" y="12007"/>
                </a:lnTo>
                <a:lnTo>
                  <a:pt x="9548" y="12007"/>
                </a:lnTo>
                <a:lnTo>
                  <a:pt x="9548" y="12007"/>
                </a:lnTo>
                <a:lnTo>
                  <a:pt x="9840" y="12031"/>
                </a:lnTo>
                <a:lnTo>
                  <a:pt x="10108" y="12129"/>
                </a:lnTo>
                <a:lnTo>
                  <a:pt x="10327" y="12251"/>
                </a:lnTo>
                <a:lnTo>
                  <a:pt x="10546" y="12421"/>
                </a:lnTo>
                <a:lnTo>
                  <a:pt x="10717" y="12616"/>
                </a:lnTo>
                <a:lnTo>
                  <a:pt x="10838" y="12860"/>
                </a:lnTo>
                <a:lnTo>
                  <a:pt x="10936" y="13127"/>
                </a:lnTo>
                <a:lnTo>
                  <a:pt x="10960" y="13420"/>
                </a:lnTo>
                <a:lnTo>
                  <a:pt x="10960" y="16026"/>
                </a:lnTo>
                <a:lnTo>
                  <a:pt x="14711" y="16026"/>
                </a:lnTo>
                <a:lnTo>
                  <a:pt x="14711" y="16026"/>
                </a:lnTo>
                <a:lnTo>
                  <a:pt x="14857" y="16026"/>
                </a:lnTo>
                <a:lnTo>
                  <a:pt x="15003" y="15977"/>
                </a:lnTo>
                <a:lnTo>
                  <a:pt x="15149" y="15904"/>
                </a:lnTo>
                <a:lnTo>
                  <a:pt x="15271" y="15806"/>
                </a:lnTo>
                <a:lnTo>
                  <a:pt x="15344" y="15685"/>
                </a:lnTo>
                <a:lnTo>
                  <a:pt x="15417" y="15563"/>
                </a:lnTo>
                <a:lnTo>
                  <a:pt x="15466" y="15417"/>
                </a:lnTo>
                <a:lnTo>
                  <a:pt x="15490" y="15246"/>
                </a:lnTo>
                <a:lnTo>
                  <a:pt x="15490" y="8841"/>
                </a:lnTo>
                <a:lnTo>
                  <a:pt x="18364" y="8841"/>
                </a:lnTo>
                <a:lnTo>
                  <a:pt x="9182" y="0"/>
                </a:lnTo>
                <a:close/>
              </a:path>
            </a:pathLst>
          </a:cu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67150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reeform: Shape 3">
            <a:extLst>
              <a:ext uri="{FF2B5EF4-FFF2-40B4-BE49-F238E27FC236}">
                <a16:creationId xmlns:a16="http://schemas.microsoft.com/office/drawing/2014/main" id="{22573DB1-1B70-A660-757D-CAFD66D33352}"/>
              </a:ext>
            </a:extLst>
          </p:cNvPr>
          <p:cNvSpPr/>
          <p:nvPr/>
        </p:nvSpPr>
        <p:spPr>
          <a:xfrm>
            <a:off x="7254871" y="1367244"/>
            <a:ext cx="2096171" cy="2442957"/>
          </a:xfrm>
          <a:custGeom>
            <a:avLst/>
            <a:gdLst>
              <a:gd name="connsiteX0" fmla="*/ 218985 w 2011069"/>
              <a:gd name="connsiteY0" fmla="*/ 0 h 2343776"/>
              <a:gd name="connsiteX1" fmla="*/ 1792084 w 2011069"/>
              <a:gd name="connsiteY1" fmla="*/ 0 h 2343776"/>
              <a:gd name="connsiteX2" fmla="*/ 2011069 w 2011069"/>
              <a:gd name="connsiteY2" fmla="*/ 218985 h 2343776"/>
              <a:gd name="connsiteX3" fmla="*/ 2011069 w 2011069"/>
              <a:gd name="connsiteY3" fmla="*/ 2343770 h 2343776"/>
              <a:gd name="connsiteX4" fmla="*/ 2004110 w 2011069"/>
              <a:gd name="connsiteY4" fmla="*/ 2298173 h 2343776"/>
              <a:gd name="connsiteX5" fmla="*/ 1005535 w 2011069"/>
              <a:gd name="connsiteY5" fmla="*/ 1484312 h 2343776"/>
              <a:gd name="connsiteX6" fmla="*/ 6960 w 2011069"/>
              <a:gd name="connsiteY6" fmla="*/ 2298173 h 2343776"/>
              <a:gd name="connsiteX7" fmla="*/ 0 w 2011069"/>
              <a:gd name="connsiteY7" fmla="*/ 2343776 h 2343776"/>
              <a:gd name="connsiteX8" fmla="*/ 0 w 2011069"/>
              <a:gd name="connsiteY8" fmla="*/ 218985 h 2343776"/>
              <a:gd name="connsiteX9" fmla="*/ 218985 w 2011069"/>
              <a:gd name="connsiteY9" fmla="*/ 0 h 2343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1069" h="2343776">
                <a:moveTo>
                  <a:pt x="218985" y="0"/>
                </a:moveTo>
                <a:lnTo>
                  <a:pt x="1792084" y="0"/>
                </a:lnTo>
                <a:cubicBezTo>
                  <a:pt x="1913026" y="0"/>
                  <a:pt x="2011069" y="98043"/>
                  <a:pt x="2011069" y="218985"/>
                </a:cubicBezTo>
                <a:lnTo>
                  <a:pt x="2011069" y="2343770"/>
                </a:lnTo>
                <a:lnTo>
                  <a:pt x="2004110" y="2298173"/>
                </a:lnTo>
                <a:cubicBezTo>
                  <a:pt x="1909065" y="1833704"/>
                  <a:pt x="1498102" y="1484312"/>
                  <a:pt x="1005535" y="1484312"/>
                </a:cubicBezTo>
                <a:cubicBezTo>
                  <a:pt x="512968" y="1484312"/>
                  <a:pt x="102005" y="1833704"/>
                  <a:pt x="6960" y="2298173"/>
                </a:cubicBezTo>
                <a:lnTo>
                  <a:pt x="0" y="2343776"/>
                </a:lnTo>
                <a:lnTo>
                  <a:pt x="0" y="218985"/>
                </a:lnTo>
                <a:cubicBezTo>
                  <a:pt x="0" y="98043"/>
                  <a:pt x="98043" y="0"/>
                  <a:pt x="218985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75000"/>
                </a:schemeClr>
              </a:gs>
              <a:gs pos="96000">
                <a:schemeClr val="bg1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5C8468C0-9E32-254B-6045-2C2AC000D3C4}"/>
              </a:ext>
            </a:extLst>
          </p:cNvPr>
          <p:cNvSpPr/>
          <p:nvPr/>
        </p:nvSpPr>
        <p:spPr>
          <a:xfrm>
            <a:off x="7003786" y="3178546"/>
            <a:ext cx="2060303" cy="2060298"/>
          </a:xfrm>
          <a:prstGeom prst="ellipse">
            <a:avLst/>
          </a:prstGeom>
          <a:solidFill>
            <a:schemeClr val="tx1">
              <a:alpha val="19000"/>
            </a:schemeClr>
          </a:solidFill>
          <a:ln>
            <a:noFill/>
          </a:ln>
          <a:effectLst>
            <a:softEdge rad="254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5411398B-86A3-B88F-930E-89FEEEF99BFC}"/>
              </a:ext>
            </a:extLst>
          </p:cNvPr>
          <p:cNvSpPr/>
          <p:nvPr/>
        </p:nvSpPr>
        <p:spPr>
          <a:xfrm>
            <a:off x="7453272" y="3127098"/>
            <a:ext cx="1699366" cy="1699364"/>
          </a:xfrm>
          <a:prstGeom prst="ellipse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8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1" name="Freeform: Shape 12">
            <a:extLst>
              <a:ext uri="{FF2B5EF4-FFF2-40B4-BE49-F238E27FC236}">
                <a16:creationId xmlns:a16="http://schemas.microsoft.com/office/drawing/2014/main" id="{D6704273-6294-D352-F3E8-1E1A4C0D5945}"/>
              </a:ext>
            </a:extLst>
          </p:cNvPr>
          <p:cNvSpPr/>
          <p:nvPr/>
        </p:nvSpPr>
        <p:spPr>
          <a:xfrm>
            <a:off x="3028916" y="1367244"/>
            <a:ext cx="2096171" cy="2442957"/>
          </a:xfrm>
          <a:custGeom>
            <a:avLst/>
            <a:gdLst>
              <a:gd name="connsiteX0" fmla="*/ 218985 w 2011069"/>
              <a:gd name="connsiteY0" fmla="*/ 0 h 2343776"/>
              <a:gd name="connsiteX1" fmla="*/ 1792084 w 2011069"/>
              <a:gd name="connsiteY1" fmla="*/ 0 h 2343776"/>
              <a:gd name="connsiteX2" fmla="*/ 2011069 w 2011069"/>
              <a:gd name="connsiteY2" fmla="*/ 218985 h 2343776"/>
              <a:gd name="connsiteX3" fmla="*/ 2011069 w 2011069"/>
              <a:gd name="connsiteY3" fmla="*/ 2343770 h 2343776"/>
              <a:gd name="connsiteX4" fmla="*/ 2004110 w 2011069"/>
              <a:gd name="connsiteY4" fmla="*/ 2298173 h 2343776"/>
              <a:gd name="connsiteX5" fmla="*/ 1005535 w 2011069"/>
              <a:gd name="connsiteY5" fmla="*/ 1484312 h 2343776"/>
              <a:gd name="connsiteX6" fmla="*/ 6960 w 2011069"/>
              <a:gd name="connsiteY6" fmla="*/ 2298173 h 2343776"/>
              <a:gd name="connsiteX7" fmla="*/ 0 w 2011069"/>
              <a:gd name="connsiteY7" fmla="*/ 2343776 h 2343776"/>
              <a:gd name="connsiteX8" fmla="*/ 0 w 2011069"/>
              <a:gd name="connsiteY8" fmla="*/ 218985 h 2343776"/>
              <a:gd name="connsiteX9" fmla="*/ 218985 w 2011069"/>
              <a:gd name="connsiteY9" fmla="*/ 0 h 2343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1069" h="2343776">
                <a:moveTo>
                  <a:pt x="218985" y="0"/>
                </a:moveTo>
                <a:lnTo>
                  <a:pt x="1792084" y="0"/>
                </a:lnTo>
                <a:cubicBezTo>
                  <a:pt x="1913026" y="0"/>
                  <a:pt x="2011069" y="98043"/>
                  <a:pt x="2011069" y="218985"/>
                </a:cubicBezTo>
                <a:lnTo>
                  <a:pt x="2011069" y="2343770"/>
                </a:lnTo>
                <a:lnTo>
                  <a:pt x="2004110" y="2298173"/>
                </a:lnTo>
                <a:cubicBezTo>
                  <a:pt x="1909065" y="1833704"/>
                  <a:pt x="1498102" y="1484312"/>
                  <a:pt x="1005535" y="1484312"/>
                </a:cubicBezTo>
                <a:cubicBezTo>
                  <a:pt x="512968" y="1484312"/>
                  <a:pt x="102005" y="1833704"/>
                  <a:pt x="6960" y="2298173"/>
                </a:cubicBezTo>
                <a:lnTo>
                  <a:pt x="0" y="2343776"/>
                </a:lnTo>
                <a:lnTo>
                  <a:pt x="0" y="218985"/>
                </a:lnTo>
                <a:cubicBezTo>
                  <a:pt x="0" y="98043"/>
                  <a:pt x="98043" y="0"/>
                  <a:pt x="218985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75000"/>
                </a:schemeClr>
              </a:gs>
              <a:gs pos="96000">
                <a:schemeClr val="bg1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E964FADE-1CC6-8D8A-4267-F8BDD33B4806}"/>
              </a:ext>
            </a:extLst>
          </p:cNvPr>
          <p:cNvSpPr/>
          <p:nvPr/>
        </p:nvSpPr>
        <p:spPr>
          <a:xfrm>
            <a:off x="2777831" y="3178546"/>
            <a:ext cx="2060303" cy="2060298"/>
          </a:xfrm>
          <a:prstGeom prst="ellipse">
            <a:avLst/>
          </a:prstGeom>
          <a:solidFill>
            <a:schemeClr val="tx1">
              <a:alpha val="19000"/>
            </a:schemeClr>
          </a:solidFill>
          <a:ln>
            <a:noFill/>
          </a:ln>
          <a:effectLst>
            <a:softEdge rad="254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1BB3C97F-F919-4A4F-E8B9-826A005F93D2}"/>
              </a:ext>
            </a:extLst>
          </p:cNvPr>
          <p:cNvSpPr/>
          <p:nvPr/>
        </p:nvSpPr>
        <p:spPr>
          <a:xfrm>
            <a:off x="3227317" y="3127098"/>
            <a:ext cx="1699366" cy="1699364"/>
          </a:xfrm>
          <a:prstGeom prst="ellipse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8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9" name="Freeform: Shape 22">
            <a:extLst>
              <a:ext uri="{FF2B5EF4-FFF2-40B4-BE49-F238E27FC236}">
                <a16:creationId xmlns:a16="http://schemas.microsoft.com/office/drawing/2014/main" id="{722C1B75-C407-5D1C-D333-F178E3DB2638}"/>
              </a:ext>
            </a:extLst>
          </p:cNvPr>
          <p:cNvSpPr/>
          <p:nvPr/>
        </p:nvSpPr>
        <p:spPr>
          <a:xfrm>
            <a:off x="9355316" y="4143363"/>
            <a:ext cx="2096171" cy="2442955"/>
          </a:xfrm>
          <a:custGeom>
            <a:avLst/>
            <a:gdLst>
              <a:gd name="connsiteX0" fmla="*/ 0 w 2011069"/>
              <a:gd name="connsiteY0" fmla="*/ 0 h 2343774"/>
              <a:gd name="connsiteX1" fmla="*/ 6960 w 2011069"/>
              <a:gd name="connsiteY1" fmla="*/ 45603 h 2343774"/>
              <a:gd name="connsiteX2" fmla="*/ 1005535 w 2011069"/>
              <a:gd name="connsiteY2" fmla="*/ 859464 h 2343774"/>
              <a:gd name="connsiteX3" fmla="*/ 2004110 w 2011069"/>
              <a:gd name="connsiteY3" fmla="*/ 45603 h 2343774"/>
              <a:gd name="connsiteX4" fmla="*/ 2011069 w 2011069"/>
              <a:gd name="connsiteY4" fmla="*/ 6 h 2343774"/>
              <a:gd name="connsiteX5" fmla="*/ 2011069 w 2011069"/>
              <a:gd name="connsiteY5" fmla="*/ 2124789 h 2343774"/>
              <a:gd name="connsiteX6" fmla="*/ 1792084 w 2011069"/>
              <a:gd name="connsiteY6" fmla="*/ 2343774 h 2343774"/>
              <a:gd name="connsiteX7" fmla="*/ 218985 w 2011069"/>
              <a:gd name="connsiteY7" fmla="*/ 2343774 h 2343774"/>
              <a:gd name="connsiteX8" fmla="*/ 0 w 2011069"/>
              <a:gd name="connsiteY8" fmla="*/ 2124789 h 2343774"/>
              <a:gd name="connsiteX9" fmla="*/ 0 w 2011069"/>
              <a:gd name="connsiteY9" fmla="*/ 0 h 2343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1069" h="2343774">
                <a:moveTo>
                  <a:pt x="0" y="0"/>
                </a:moveTo>
                <a:lnTo>
                  <a:pt x="6960" y="45603"/>
                </a:lnTo>
                <a:cubicBezTo>
                  <a:pt x="102005" y="510073"/>
                  <a:pt x="512968" y="859464"/>
                  <a:pt x="1005535" y="859464"/>
                </a:cubicBezTo>
                <a:cubicBezTo>
                  <a:pt x="1498102" y="859464"/>
                  <a:pt x="1909065" y="510073"/>
                  <a:pt x="2004110" y="45603"/>
                </a:cubicBezTo>
                <a:lnTo>
                  <a:pt x="2011069" y="6"/>
                </a:lnTo>
                <a:lnTo>
                  <a:pt x="2011069" y="2124789"/>
                </a:lnTo>
                <a:cubicBezTo>
                  <a:pt x="2011069" y="2245731"/>
                  <a:pt x="1913026" y="2343774"/>
                  <a:pt x="1792084" y="2343774"/>
                </a:cubicBezTo>
                <a:lnTo>
                  <a:pt x="218985" y="2343774"/>
                </a:lnTo>
                <a:cubicBezTo>
                  <a:pt x="98043" y="2343774"/>
                  <a:pt x="0" y="2245731"/>
                  <a:pt x="0" y="2124789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9B2D4C73-E663-D0D8-4524-71447759A30F}"/>
              </a:ext>
            </a:extLst>
          </p:cNvPr>
          <p:cNvSpPr/>
          <p:nvPr/>
        </p:nvSpPr>
        <p:spPr>
          <a:xfrm>
            <a:off x="9116763" y="3178546"/>
            <a:ext cx="2060303" cy="2060298"/>
          </a:xfrm>
          <a:prstGeom prst="ellipse">
            <a:avLst/>
          </a:prstGeom>
          <a:solidFill>
            <a:schemeClr val="tx1">
              <a:alpha val="19000"/>
            </a:schemeClr>
          </a:solidFill>
          <a:ln>
            <a:noFill/>
          </a:ln>
          <a:effectLst>
            <a:softEdge rad="254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53B9B191-CB8B-EE25-B64F-934BD982D32A}"/>
              </a:ext>
            </a:extLst>
          </p:cNvPr>
          <p:cNvSpPr/>
          <p:nvPr/>
        </p:nvSpPr>
        <p:spPr>
          <a:xfrm>
            <a:off x="9553716" y="3127098"/>
            <a:ext cx="1699366" cy="1699364"/>
          </a:xfrm>
          <a:prstGeom prst="ellipse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8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2" name="Freeform: Shape 37">
            <a:extLst>
              <a:ext uri="{FF2B5EF4-FFF2-40B4-BE49-F238E27FC236}">
                <a16:creationId xmlns:a16="http://schemas.microsoft.com/office/drawing/2014/main" id="{FC128FDA-8946-BC79-1F2D-3FFDA2460782}"/>
              </a:ext>
            </a:extLst>
          </p:cNvPr>
          <p:cNvSpPr/>
          <p:nvPr/>
        </p:nvSpPr>
        <p:spPr>
          <a:xfrm>
            <a:off x="5158700" y="4143363"/>
            <a:ext cx="2096171" cy="2442955"/>
          </a:xfrm>
          <a:custGeom>
            <a:avLst/>
            <a:gdLst>
              <a:gd name="connsiteX0" fmla="*/ 0 w 2011069"/>
              <a:gd name="connsiteY0" fmla="*/ 0 h 2343774"/>
              <a:gd name="connsiteX1" fmla="*/ 6960 w 2011069"/>
              <a:gd name="connsiteY1" fmla="*/ 45603 h 2343774"/>
              <a:gd name="connsiteX2" fmla="*/ 1005535 w 2011069"/>
              <a:gd name="connsiteY2" fmla="*/ 859464 h 2343774"/>
              <a:gd name="connsiteX3" fmla="*/ 2004110 w 2011069"/>
              <a:gd name="connsiteY3" fmla="*/ 45603 h 2343774"/>
              <a:gd name="connsiteX4" fmla="*/ 2011069 w 2011069"/>
              <a:gd name="connsiteY4" fmla="*/ 6 h 2343774"/>
              <a:gd name="connsiteX5" fmla="*/ 2011069 w 2011069"/>
              <a:gd name="connsiteY5" fmla="*/ 2124789 h 2343774"/>
              <a:gd name="connsiteX6" fmla="*/ 1792084 w 2011069"/>
              <a:gd name="connsiteY6" fmla="*/ 2343774 h 2343774"/>
              <a:gd name="connsiteX7" fmla="*/ 218985 w 2011069"/>
              <a:gd name="connsiteY7" fmla="*/ 2343774 h 2343774"/>
              <a:gd name="connsiteX8" fmla="*/ 0 w 2011069"/>
              <a:gd name="connsiteY8" fmla="*/ 2124789 h 2343774"/>
              <a:gd name="connsiteX9" fmla="*/ 0 w 2011069"/>
              <a:gd name="connsiteY9" fmla="*/ 0 h 2343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1069" h="2343774">
                <a:moveTo>
                  <a:pt x="0" y="0"/>
                </a:moveTo>
                <a:lnTo>
                  <a:pt x="6960" y="45603"/>
                </a:lnTo>
                <a:cubicBezTo>
                  <a:pt x="102005" y="510073"/>
                  <a:pt x="512968" y="859464"/>
                  <a:pt x="1005535" y="859464"/>
                </a:cubicBezTo>
                <a:cubicBezTo>
                  <a:pt x="1498102" y="859464"/>
                  <a:pt x="1909065" y="510073"/>
                  <a:pt x="2004110" y="45603"/>
                </a:cubicBezTo>
                <a:lnTo>
                  <a:pt x="2011069" y="6"/>
                </a:lnTo>
                <a:lnTo>
                  <a:pt x="2011069" y="2124789"/>
                </a:lnTo>
                <a:cubicBezTo>
                  <a:pt x="2011069" y="2245731"/>
                  <a:pt x="1913026" y="2343774"/>
                  <a:pt x="1792084" y="2343774"/>
                </a:cubicBezTo>
                <a:lnTo>
                  <a:pt x="218985" y="2343774"/>
                </a:lnTo>
                <a:cubicBezTo>
                  <a:pt x="98043" y="2343774"/>
                  <a:pt x="0" y="2245731"/>
                  <a:pt x="0" y="2124789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0B161DDA-DCB1-AFBA-5CD6-CC5393AC4382}"/>
              </a:ext>
            </a:extLst>
          </p:cNvPr>
          <p:cNvSpPr/>
          <p:nvPr/>
        </p:nvSpPr>
        <p:spPr>
          <a:xfrm>
            <a:off x="4890808" y="3178546"/>
            <a:ext cx="2060303" cy="2060298"/>
          </a:xfrm>
          <a:prstGeom prst="ellipse">
            <a:avLst/>
          </a:prstGeom>
          <a:solidFill>
            <a:schemeClr val="tx1">
              <a:alpha val="19000"/>
            </a:schemeClr>
          </a:solidFill>
          <a:ln>
            <a:noFill/>
          </a:ln>
          <a:effectLst>
            <a:softEdge rad="254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00DD032C-748D-1DB1-2044-DCB250382944}"/>
              </a:ext>
            </a:extLst>
          </p:cNvPr>
          <p:cNvSpPr/>
          <p:nvPr/>
        </p:nvSpPr>
        <p:spPr>
          <a:xfrm>
            <a:off x="5340295" y="3127098"/>
            <a:ext cx="1699366" cy="1699364"/>
          </a:xfrm>
          <a:prstGeom prst="ellipse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8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1" name="Freeform: Shape 29">
            <a:extLst>
              <a:ext uri="{FF2B5EF4-FFF2-40B4-BE49-F238E27FC236}">
                <a16:creationId xmlns:a16="http://schemas.microsoft.com/office/drawing/2014/main" id="{8976046F-1E5B-DD0B-71C9-9ECC664CBED1}"/>
              </a:ext>
            </a:extLst>
          </p:cNvPr>
          <p:cNvSpPr/>
          <p:nvPr/>
        </p:nvSpPr>
        <p:spPr>
          <a:xfrm>
            <a:off x="898688" y="4143363"/>
            <a:ext cx="2096171" cy="2442955"/>
          </a:xfrm>
          <a:custGeom>
            <a:avLst/>
            <a:gdLst>
              <a:gd name="connsiteX0" fmla="*/ 0 w 2011069"/>
              <a:gd name="connsiteY0" fmla="*/ 0 h 2343774"/>
              <a:gd name="connsiteX1" fmla="*/ 6960 w 2011069"/>
              <a:gd name="connsiteY1" fmla="*/ 45603 h 2343774"/>
              <a:gd name="connsiteX2" fmla="*/ 1005535 w 2011069"/>
              <a:gd name="connsiteY2" fmla="*/ 859464 h 2343774"/>
              <a:gd name="connsiteX3" fmla="*/ 2004110 w 2011069"/>
              <a:gd name="connsiteY3" fmla="*/ 45603 h 2343774"/>
              <a:gd name="connsiteX4" fmla="*/ 2011069 w 2011069"/>
              <a:gd name="connsiteY4" fmla="*/ 6 h 2343774"/>
              <a:gd name="connsiteX5" fmla="*/ 2011069 w 2011069"/>
              <a:gd name="connsiteY5" fmla="*/ 2124789 h 2343774"/>
              <a:gd name="connsiteX6" fmla="*/ 1792084 w 2011069"/>
              <a:gd name="connsiteY6" fmla="*/ 2343774 h 2343774"/>
              <a:gd name="connsiteX7" fmla="*/ 218985 w 2011069"/>
              <a:gd name="connsiteY7" fmla="*/ 2343774 h 2343774"/>
              <a:gd name="connsiteX8" fmla="*/ 0 w 2011069"/>
              <a:gd name="connsiteY8" fmla="*/ 2124789 h 2343774"/>
              <a:gd name="connsiteX9" fmla="*/ 0 w 2011069"/>
              <a:gd name="connsiteY9" fmla="*/ 0 h 2343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1069" h="2343774">
                <a:moveTo>
                  <a:pt x="0" y="0"/>
                </a:moveTo>
                <a:lnTo>
                  <a:pt x="6960" y="45603"/>
                </a:lnTo>
                <a:cubicBezTo>
                  <a:pt x="102005" y="510073"/>
                  <a:pt x="512968" y="859464"/>
                  <a:pt x="1005535" y="859464"/>
                </a:cubicBezTo>
                <a:cubicBezTo>
                  <a:pt x="1498102" y="859464"/>
                  <a:pt x="1909065" y="510073"/>
                  <a:pt x="2004110" y="45603"/>
                </a:cubicBezTo>
                <a:lnTo>
                  <a:pt x="2011069" y="6"/>
                </a:lnTo>
                <a:lnTo>
                  <a:pt x="2011069" y="2124789"/>
                </a:lnTo>
                <a:cubicBezTo>
                  <a:pt x="2011069" y="2245731"/>
                  <a:pt x="1913026" y="2343774"/>
                  <a:pt x="1792084" y="2343774"/>
                </a:cubicBezTo>
                <a:lnTo>
                  <a:pt x="218985" y="2343774"/>
                </a:lnTo>
                <a:cubicBezTo>
                  <a:pt x="98043" y="2343774"/>
                  <a:pt x="0" y="2245731"/>
                  <a:pt x="0" y="2124789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D28CB09-2868-F98E-AF89-E1F251A650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239" r="7210" b="50114"/>
          <a:stretch/>
        </p:blipFill>
        <p:spPr>
          <a:xfrm>
            <a:off x="8200993" y="-303143"/>
            <a:ext cx="3974441" cy="54168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D28CB09-2868-F98E-AF89-E1F251A650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413" t="36692" r="260" b="48191"/>
          <a:stretch/>
        </p:blipFill>
        <p:spPr>
          <a:xfrm>
            <a:off x="9352722" y="-144118"/>
            <a:ext cx="2693529" cy="402535"/>
          </a:xfrm>
          <a:prstGeom prst="rect">
            <a:avLst/>
          </a:prstGeom>
        </p:spPr>
      </p:pic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69241165-0208-4909-9653-F4B924132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80301" y="6085516"/>
            <a:ext cx="452515" cy="409343"/>
          </a:xfrm>
        </p:spPr>
        <p:txBody>
          <a:bodyPr/>
          <a:lstStyle/>
          <a:p>
            <a:r>
              <a:rPr lang="en-US" sz="2800" dirty="0" smtClean="0">
                <a:solidFill>
                  <a:schemeClr val="tx2"/>
                </a:solidFill>
              </a:rPr>
              <a:t>15</a:t>
            </a:r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303143" y="341128"/>
            <a:ext cx="586409" cy="657755"/>
          </a:xfrm>
          <a:prstGeom prst="ellipse">
            <a:avLst/>
          </a:prstGeom>
          <a:solidFill>
            <a:srgbClr val="CBD0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87034" y="304305"/>
            <a:ext cx="816115" cy="784726"/>
          </a:xfrm>
          <a:prstGeom prst="rect">
            <a:avLst/>
          </a:prstGeom>
        </p:spPr>
      </p:pic>
      <p:sp>
        <p:nvSpPr>
          <p:cNvPr id="71" name="Title 1">
            <a:extLst>
              <a:ext uri="{FF2B5EF4-FFF2-40B4-BE49-F238E27FC236}">
                <a16:creationId xmlns:a16="http://schemas.microsoft.com/office/drawing/2014/main" id="{756B2CFF-5179-7BAB-E0AC-E6E673316880}"/>
              </a:ext>
            </a:extLst>
          </p:cNvPr>
          <p:cNvSpPr txBox="1">
            <a:spLocks/>
          </p:cNvSpPr>
          <p:nvPr/>
        </p:nvSpPr>
        <p:spPr>
          <a:xfrm>
            <a:off x="2074827" y="531103"/>
            <a:ext cx="8113386" cy="711081"/>
          </a:xfrm>
          <a:prstGeom prst="rect">
            <a:avLst/>
          </a:prstGeom>
        </p:spPr>
        <p:txBody>
          <a:bodyPr vert="horz" lIns="121899" tIns="60949" rIns="121899" bIns="60949" rtlCol="0" anchor="ctr">
            <a:noAutofit/>
          </a:bodyPr>
          <a:lstStyle>
            <a:lvl1pPr algn="l" defTabSz="1218987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BIASHARA ZINGINE ZINAVYOFANYA KAZI </a:t>
            </a:r>
            <a:endParaRPr lang="en-US" sz="28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Freeform: Shape 3">
            <a:extLst>
              <a:ext uri="{FF2B5EF4-FFF2-40B4-BE49-F238E27FC236}">
                <a16:creationId xmlns:a16="http://schemas.microsoft.com/office/drawing/2014/main" id="{22573DB1-1B70-A660-757D-CAFD66D33352}"/>
              </a:ext>
            </a:extLst>
          </p:cNvPr>
          <p:cNvSpPr/>
          <p:nvPr/>
        </p:nvSpPr>
        <p:spPr>
          <a:xfrm>
            <a:off x="7252277" y="1367244"/>
            <a:ext cx="2096171" cy="2442957"/>
          </a:xfrm>
          <a:custGeom>
            <a:avLst/>
            <a:gdLst>
              <a:gd name="connsiteX0" fmla="*/ 218985 w 2011069"/>
              <a:gd name="connsiteY0" fmla="*/ 0 h 2343776"/>
              <a:gd name="connsiteX1" fmla="*/ 1792084 w 2011069"/>
              <a:gd name="connsiteY1" fmla="*/ 0 h 2343776"/>
              <a:gd name="connsiteX2" fmla="*/ 2011069 w 2011069"/>
              <a:gd name="connsiteY2" fmla="*/ 218985 h 2343776"/>
              <a:gd name="connsiteX3" fmla="*/ 2011069 w 2011069"/>
              <a:gd name="connsiteY3" fmla="*/ 2343770 h 2343776"/>
              <a:gd name="connsiteX4" fmla="*/ 2004110 w 2011069"/>
              <a:gd name="connsiteY4" fmla="*/ 2298173 h 2343776"/>
              <a:gd name="connsiteX5" fmla="*/ 1005535 w 2011069"/>
              <a:gd name="connsiteY5" fmla="*/ 1484312 h 2343776"/>
              <a:gd name="connsiteX6" fmla="*/ 6960 w 2011069"/>
              <a:gd name="connsiteY6" fmla="*/ 2298173 h 2343776"/>
              <a:gd name="connsiteX7" fmla="*/ 0 w 2011069"/>
              <a:gd name="connsiteY7" fmla="*/ 2343776 h 2343776"/>
              <a:gd name="connsiteX8" fmla="*/ 0 w 2011069"/>
              <a:gd name="connsiteY8" fmla="*/ 218985 h 2343776"/>
              <a:gd name="connsiteX9" fmla="*/ 218985 w 2011069"/>
              <a:gd name="connsiteY9" fmla="*/ 0 h 2343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1069" h="2343776">
                <a:moveTo>
                  <a:pt x="218985" y="0"/>
                </a:moveTo>
                <a:lnTo>
                  <a:pt x="1792084" y="0"/>
                </a:lnTo>
                <a:cubicBezTo>
                  <a:pt x="1913026" y="0"/>
                  <a:pt x="2011069" y="98043"/>
                  <a:pt x="2011069" y="218985"/>
                </a:cubicBezTo>
                <a:lnTo>
                  <a:pt x="2011069" y="2343770"/>
                </a:lnTo>
                <a:lnTo>
                  <a:pt x="2004110" y="2298173"/>
                </a:lnTo>
                <a:cubicBezTo>
                  <a:pt x="1909065" y="1833704"/>
                  <a:pt x="1498102" y="1484312"/>
                  <a:pt x="1005535" y="1484312"/>
                </a:cubicBezTo>
                <a:cubicBezTo>
                  <a:pt x="512968" y="1484312"/>
                  <a:pt x="102005" y="1833704"/>
                  <a:pt x="6960" y="2298173"/>
                </a:cubicBezTo>
                <a:lnTo>
                  <a:pt x="0" y="2343776"/>
                </a:lnTo>
                <a:lnTo>
                  <a:pt x="0" y="218985"/>
                </a:lnTo>
                <a:cubicBezTo>
                  <a:pt x="0" y="98043"/>
                  <a:pt x="98043" y="0"/>
                  <a:pt x="218985" y="0"/>
                </a:cubicBezTo>
                <a:close/>
              </a:path>
            </a:pathLst>
          </a:custGeom>
          <a:gradFill>
            <a:gsLst>
              <a:gs pos="0">
                <a:schemeClr val="accent2">
                  <a:lumMod val="75000"/>
                </a:schemeClr>
              </a:gs>
              <a:gs pos="95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6053E48-BDCA-EF15-611F-477EA4B93515}"/>
              </a:ext>
            </a:extLst>
          </p:cNvPr>
          <p:cNvGrpSpPr/>
          <p:nvPr/>
        </p:nvGrpSpPr>
        <p:grpSpPr>
          <a:xfrm>
            <a:off x="7001192" y="3127098"/>
            <a:ext cx="2148853" cy="2111746"/>
            <a:chOff x="6915332" y="2922109"/>
            <a:chExt cx="2148853" cy="211174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C8468C0-9E32-254B-6045-2C2AC000D3C4}"/>
                </a:ext>
              </a:extLst>
            </p:cNvPr>
            <p:cNvSpPr/>
            <p:nvPr/>
          </p:nvSpPr>
          <p:spPr>
            <a:xfrm>
              <a:off x="6915332" y="2973557"/>
              <a:ext cx="2060303" cy="2060298"/>
            </a:xfrm>
            <a:prstGeom prst="ellipse">
              <a:avLst/>
            </a:prstGeom>
            <a:solidFill>
              <a:schemeClr val="tx1">
                <a:alpha val="19000"/>
              </a:schemeClr>
            </a:solidFill>
            <a:ln>
              <a:noFill/>
            </a:ln>
            <a:effectLst>
              <a:softEdge rad="2540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411398B-86A3-B88F-930E-89FEEEF99BFC}"/>
                </a:ext>
              </a:extLst>
            </p:cNvPr>
            <p:cNvSpPr/>
            <p:nvPr/>
          </p:nvSpPr>
          <p:spPr>
            <a:xfrm>
              <a:off x="7364819" y="2922109"/>
              <a:ext cx="1699366" cy="1699364"/>
            </a:xfrm>
            <a:prstGeom prst="ellipse">
              <a:avLst/>
            </a:pr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C2ECA0A-635B-18B3-3ACC-C78AB141A3F2}"/>
                </a:ext>
              </a:extLst>
            </p:cNvPr>
            <p:cNvSpPr txBox="1"/>
            <p:nvPr/>
          </p:nvSpPr>
          <p:spPr>
            <a:xfrm>
              <a:off x="7739777" y="3354364"/>
              <a:ext cx="959135" cy="7880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  <a:effectLst>
                    <a:outerShdw blurRad="101600" dist="88900" dir="8100000" algn="tr" rotWithShape="0">
                      <a:prstClr val="black">
                        <a:alpha val="46000"/>
                      </a:prst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</a:rPr>
                <a:t>8</a:t>
              </a:r>
              <a:r>
                <a:rPr lang="en-US" sz="4000" dirty="0" smtClean="0">
                  <a:solidFill>
                    <a:schemeClr val="bg1"/>
                  </a:solidFill>
                  <a:effectLst>
                    <a:outerShdw blurRad="101600" dist="88900" dir="8100000" algn="tr" rotWithShape="0">
                      <a:prstClr val="black">
                        <a:alpha val="46000"/>
                      </a:prst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</a:rPr>
                <a:t>00</a:t>
              </a:r>
              <a:endParaRPr lang="en-IN" sz="4000" dirty="0">
                <a:solidFill>
                  <a:schemeClr val="bg1"/>
                </a:solidFill>
                <a:effectLst>
                  <a:outerShdw blurRad="101600" dist="88900" dir="8100000" algn="tr" rotWithShape="0">
                    <a:prstClr val="black">
                      <a:alpha val="46000"/>
                    </a:prst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</p:txBody>
        </p:sp>
      </p:grpSp>
      <p:sp>
        <p:nvSpPr>
          <p:cNvPr id="24" name="Freeform: Shape 12">
            <a:extLst>
              <a:ext uri="{FF2B5EF4-FFF2-40B4-BE49-F238E27FC236}">
                <a16:creationId xmlns:a16="http://schemas.microsoft.com/office/drawing/2014/main" id="{D6704273-6294-D352-F3E8-1E1A4C0D5945}"/>
              </a:ext>
            </a:extLst>
          </p:cNvPr>
          <p:cNvSpPr/>
          <p:nvPr/>
        </p:nvSpPr>
        <p:spPr>
          <a:xfrm>
            <a:off x="3026322" y="1367244"/>
            <a:ext cx="2096171" cy="2442957"/>
          </a:xfrm>
          <a:custGeom>
            <a:avLst/>
            <a:gdLst>
              <a:gd name="connsiteX0" fmla="*/ 218985 w 2011069"/>
              <a:gd name="connsiteY0" fmla="*/ 0 h 2343776"/>
              <a:gd name="connsiteX1" fmla="*/ 1792084 w 2011069"/>
              <a:gd name="connsiteY1" fmla="*/ 0 h 2343776"/>
              <a:gd name="connsiteX2" fmla="*/ 2011069 w 2011069"/>
              <a:gd name="connsiteY2" fmla="*/ 218985 h 2343776"/>
              <a:gd name="connsiteX3" fmla="*/ 2011069 w 2011069"/>
              <a:gd name="connsiteY3" fmla="*/ 2343770 h 2343776"/>
              <a:gd name="connsiteX4" fmla="*/ 2004110 w 2011069"/>
              <a:gd name="connsiteY4" fmla="*/ 2298173 h 2343776"/>
              <a:gd name="connsiteX5" fmla="*/ 1005535 w 2011069"/>
              <a:gd name="connsiteY5" fmla="*/ 1484312 h 2343776"/>
              <a:gd name="connsiteX6" fmla="*/ 6960 w 2011069"/>
              <a:gd name="connsiteY6" fmla="*/ 2298173 h 2343776"/>
              <a:gd name="connsiteX7" fmla="*/ 0 w 2011069"/>
              <a:gd name="connsiteY7" fmla="*/ 2343776 h 2343776"/>
              <a:gd name="connsiteX8" fmla="*/ 0 w 2011069"/>
              <a:gd name="connsiteY8" fmla="*/ 218985 h 2343776"/>
              <a:gd name="connsiteX9" fmla="*/ 218985 w 2011069"/>
              <a:gd name="connsiteY9" fmla="*/ 0 h 2343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1069" h="2343776">
                <a:moveTo>
                  <a:pt x="218985" y="0"/>
                </a:moveTo>
                <a:lnTo>
                  <a:pt x="1792084" y="0"/>
                </a:lnTo>
                <a:cubicBezTo>
                  <a:pt x="1913026" y="0"/>
                  <a:pt x="2011069" y="98043"/>
                  <a:pt x="2011069" y="218985"/>
                </a:cubicBezTo>
                <a:lnTo>
                  <a:pt x="2011069" y="2343770"/>
                </a:lnTo>
                <a:lnTo>
                  <a:pt x="2004110" y="2298173"/>
                </a:lnTo>
                <a:cubicBezTo>
                  <a:pt x="1909065" y="1833704"/>
                  <a:pt x="1498102" y="1484312"/>
                  <a:pt x="1005535" y="1484312"/>
                </a:cubicBezTo>
                <a:cubicBezTo>
                  <a:pt x="512968" y="1484312"/>
                  <a:pt x="102005" y="1833704"/>
                  <a:pt x="6960" y="2298173"/>
                </a:cubicBezTo>
                <a:lnTo>
                  <a:pt x="0" y="2343776"/>
                </a:lnTo>
                <a:lnTo>
                  <a:pt x="0" y="218985"/>
                </a:lnTo>
                <a:cubicBezTo>
                  <a:pt x="0" y="98043"/>
                  <a:pt x="98043" y="0"/>
                  <a:pt x="218985" y="0"/>
                </a:cubicBezTo>
                <a:close/>
              </a:path>
            </a:pathLst>
          </a:custGeom>
          <a:gradFill>
            <a:gsLst>
              <a:gs pos="0">
                <a:schemeClr val="accent2">
                  <a:lumMod val="75000"/>
                </a:schemeClr>
              </a:gs>
              <a:gs pos="95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635FFAD-E253-5AC3-A959-C7F26DC103E0}"/>
              </a:ext>
            </a:extLst>
          </p:cNvPr>
          <p:cNvGrpSpPr/>
          <p:nvPr/>
        </p:nvGrpSpPr>
        <p:grpSpPr>
          <a:xfrm>
            <a:off x="2775237" y="3127098"/>
            <a:ext cx="2148853" cy="2111746"/>
            <a:chOff x="2689377" y="2922109"/>
            <a:chExt cx="2148853" cy="2111746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E964FADE-1CC6-8D8A-4267-F8BDD33B4806}"/>
                </a:ext>
              </a:extLst>
            </p:cNvPr>
            <p:cNvSpPr/>
            <p:nvPr/>
          </p:nvSpPr>
          <p:spPr>
            <a:xfrm>
              <a:off x="2689377" y="2973557"/>
              <a:ext cx="2060303" cy="2060298"/>
            </a:xfrm>
            <a:prstGeom prst="ellipse">
              <a:avLst/>
            </a:prstGeom>
            <a:solidFill>
              <a:schemeClr val="tx1">
                <a:alpha val="19000"/>
              </a:schemeClr>
            </a:solidFill>
            <a:ln>
              <a:noFill/>
            </a:ln>
            <a:effectLst>
              <a:softEdge rad="2540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BB3C97F-F919-4A4F-E8B9-826A005F93D2}"/>
                </a:ext>
              </a:extLst>
            </p:cNvPr>
            <p:cNvSpPr/>
            <p:nvPr/>
          </p:nvSpPr>
          <p:spPr>
            <a:xfrm>
              <a:off x="3138864" y="2922109"/>
              <a:ext cx="1699366" cy="1699364"/>
            </a:xfrm>
            <a:prstGeom prst="ellipse">
              <a:avLst/>
            </a:pr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86AC604-78C1-7C08-870B-88973647E436}"/>
                </a:ext>
              </a:extLst>
            </p:cNvPr>
            <p:cNvSpPr txBox="1"/>
            <p:nvPr/>
          </p:nvSpPr>
          <p:spPr>
            <a:xfrm>
              <a:off x="3511744" y="3359041"/>
              <a:ext cx="941074" cy="7880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  <a:effectLst>
                    <a:outerShdw blurRad="101600" dist="88900" dir="8100000" algn="tr" rotWithShape="0">
                      <a:prstClr val="black">
                        <a:alpha val="46000"/>
                      </a:prst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</a:rPr>
                <a:t>6</a:t>
              </a:r>
              <a:r>
                <a:rPr lang="en-US" sz="4000" dirty="0" smtClean="0">
                  <a:solidFill>
                    <a:schemeClr val="bg1"/>
                  </a:solidFill>
                  <a:effectLst>
                    <a:outerShdw blurRad="101600" dist="88900" dir="8100000" algn="tr" rotWithShape="0">
                      <a:prstClr val="black">
                        <a:alpha val="46000"/>
                      </a:prst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</a:rPr>
                <a:t>00</a:t>
              </a:r>
              <a:endParaRPr lang="en-IN" sz="4000" dirty="0">
                <a:solidFill>
                  <a:schemeClr val="bg1"/>
                </a:solidFill>
                <a:effectLst>
                  <a:outerShdw blurRad="101600" dist="88900" dir="8100000" algn="tr" rotWithShape="0">
                    <a:prstClr val="black">
                      <a:alpha val="46000"/>
                    </a:prst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3614DDC-82C5-4106-0244-460322CCFB06}"/>
              </a:ext>
            </a:extLst>
          </p:cNvPr>
          <p:cNvGrpSpPr/>
          <p:nvPr/>
        </p:nvGrpSpPr>
        <p:grpSpPr>
          <a:xfrm>
            <a:off x="9130976" y="3178546"/>
            <a:ext cx="2060303" cy="2060298"/>
            <a:chOff x="9028309" y="2973557"/>
            <a:chExt cx="2060303" cy="2060298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9B2D4C73-E663-D0D8-4524-71447759A30F}"/>
                </a:ext>
              </a:extLst>
            </p:cNvPr>
            <p:cNvSpPr/>
            <p:nvPr/>
          </p:nvSpPr>
          <p:spPr>
            <a:xfrm>
              <a:off x="9028309" y="2973557"/>
              <a:ext cx="2060303" cy="2060298"/>
            </a:xfrm>
            <a:prstGeom prst="ellipse">
              <a:avLst/>
            </a:prstGeom>
            <a:solidFill>
              <a:schemeClr val="tx1">
                <a:alpha val="19000"/>
              </a:schemeClr>
            </a:solidFill>
            <a:ln>
              <a:noFill/>
            </a:ln>
            <a:effectLst>
              <a:softEdge rad="2540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FB2F018-7E63-01E3-BD8A-E2C659162879}"/>
                </a:ext>
              </a:extLst>
            </p:cNvPr>
            <p:cNvSpPr txBox="1"/>
            <p:nvPr/>
          </p:nvSpPr>
          <p:spPr>
            <a:xfrm>
              <a:off x="9748911" y="3377775"/>
              <a:ext cx="1182756" cy="7880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sz="4000" dirty="0" smtClean="0">
                  <a:solidFill>
                    <a:schemeClr val="bg1"/>
                  </a:solidFill>
                  <a:effectLst>
                    <a:outerShdw blurRad="101600" dist="88900" dir="8100000" algn="tr" rotWithShape="0">
                      <a:prstClr val="black">
                        <a:alpha val="46000"/>
                      </a:prst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</a:rPr>
                <a:t>900</a:t>
              </a:r>
              <a:endParaRPr lang="en-IN" sz="4000" dirty="0">
                <a:solidFill>
                  <a:schemeClr val="bg1"/>
                </a:solidFill>
                <a:effectLst>
                  <a:outerShdw blurRad="101600" dist="88900" dir="8100000" algn="tr" rotWithShape="0">
                    <a:prstClr val="black">
                      <a:alpha val="46000"/>
                    </a:prst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144121A-1817-2194-1A25-ED5DB36D1575}"/>
              </a:ext>
            </a:extLst>
          </p:cNvPr>
          <p:cNvGrpSpPr/>
          <p:nvPr/>
        </p:nvGrpSpPr>
        <p:grpSpPr>
          <a:xfrm>
            <a:off x="662261" y="3127098"/>
            <a:ext cx="2148853" cy="2111746"/>
            <a:chOff x="576401" y="2922109"/>
            <a:chExt cx="2148853" cy="2111746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E44148AE-10D7-2191-C023-14DA7B6CE524}"/>
                </a:ext>
              </a:extLst>
            </p:cNvPr>
            <p:cNvSpPr/>
            <p:nvPr/>
          </p:nvSpPr>
          <p:spPr>
            <a:xfrm>
              <a:off x="576401" y="2973557"/>
              <a:ext cx="2060302" cy="2060298"/>
            </a:xfrm>
            <a:prstGeom prst="ellipse">
              <a:avLst/>
            </a:prstGeom>
            <a:solidFill>
              <a:schemeClr val="tx1">
                <a:alpha val="19000"/>
              </a:schemeClr>
            </a:solidFill>
            <a:ln>
              <a:noFill/>
            </a:ln>
            <a:effectLst>
              <a:softEdge rad="2540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740A8352-6888-9D41-82C9-B3C15FE737C9}"/>
                </a:ext>
              </a:extLst>
            </p:cNvPr>
            <p:cNvSpPr/>
            <p:nvPr/>
          </p:nvSpPr>
          <p:spPr>
            <a:xfrm>
              <a:off x="1025888" y="2922109"/>
              <a:ext cx="1699366" cy="1699364"/>
            </a:xfrm>
            <a:prstGeom prst="ellipse">
              <a:avLst/>
            </a:pr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B0871D3-8C62-E5D5-5E05-937A6C7712BE}"/>
                </a:ext>
              </a:extLst>
            </p:cNvPr>
            <p:cNvSpPr txBox="1"/>
            <p:nvPr/>
          </p:nvSpPr>
          <p:spPr>
            <a:xfrm>
              <a:off x="1320001" y="3393166"/>
              <a:ext cx="1105991" cy="7880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sz="4000" dirty="0" smtClean="0">
                  <a:solidFill>
                    <a:schemeClr val="bg1"/>
                  </a:solidFill>
                  <a:effectLst>
                    <a:outerShdw blurRad="101600" dist="88900" dir="8100000" algn="tr" rotWithShape="0">
                      <a:prstClr val="black">
                        <a:alpha val="46000"/>
                      </a:prst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</a:rPr>
                <a:t>500</a:t>
              </a:r>
              <a:endParaRPr lang="en-IN" sz="4000" dirty="0">
                <a:solidFill>
                  <a:schemeClr val="bg1"/>
                </a:solidFill>
                <a:effectLst>
                  <a:outerShdw blurRad="101600" dist="88900" dir="8100000" algn="tr" rotWithShape="0">
                    <a:prstClr val="black">
                      <a:alpha val="46000"/>
                    </a:prst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19F51E74-7AE8-7126-7C34-C7B46B14E0ED}"/>
              </a:ext>
            </a:extLst>
          </p:cNvPr>
          <p:cNvSpPr txBox="1"/>
          <p:nvPr/>
        </p:nvSpPr>
        <p:spPr>
          <a:xfrm>
            <a:off x="1111748" y="2563524"/>
            <a:ext cx="1689720" cy="57477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 smtClean="0">
                <a:solidFill>
                  <a:schemeClr val="bg2"/>
                </a:solidFill>
              </a:rPr>
              <a:t>KIWANDA</a:t>
            </a:r>
            <a:endParaRPr lang="en-US" sz="2400" b="1" dirty="0">
              <a:solidFill>
                <a:schemeClr val="bg2"/>
              </a:solidFill>
            </a:endParaRPr>
          </a:p>
        </p:txBody>
      </p:sp>
      <p:sp>
        <p:nvSpPr>
          <p:cNvPr id="53" name="Freeform: Shape 37">
            <a:extLst>
              <a:ext uri="{FF2B5EF4-FFF2-40B4-BE49-F238E27FC236}">
                <a16:creationId xmlns:a16="http://schemas.microsoft.com/office/drawing/2014/main" id="{FC128FDA-8946-BC79-1F2D-3FFDA2460782}"/>
              </a:ext>
            </a:extLst>
          </p:cNvPr>
          <p:cNvSpPr/>
          <p:nvPr/>
        </p:nvSpPr>
        <p:spPr>
          <a:xfrm>
            <a:off x="5164150" y="4143363"/>
            <a:ext cx="2096171" cy="2442955"/>
          </a:xfrm>
          <a:custGeom>
            <a:avLst/>
            <a:gdLst>
              <a:gd name="connsiteX0" fmla="*/ 0 w 2011069"/>
              <a:gd name="connsiteY0" fmla="*/ 0 h 2343774"/>
              <a:gd name="connsiteX1" fmla="*/ 6960 w 2011069"/>
              <a:gd name="connsiteY1" fmla="*/ 45603 h 2343774"/>
              <a:gd name="connsiteX2" fmla="*/ 1005535 w 2011069"/>
              <a:gd name="connsiteY2" fmla="*/ 859464 h 2343774"/>
              <a:gd name="connsiteX3" fmla="*/ 2004110 w 2011069"/>
              <a:gd name="connsiteY3" fmla="*/ 45603 h 2343774"/>
              <a:gd name="connsiteX4" fmla="*/ 2011069 w 2011069"/>
              <a:gd name="connsiteY4" fmla="*/ 6 h 2343774"/>
              <a:gd name="connsiteX5" fmla="*/ 2011069 w 2011069"/>
              <a:gd name="connsiteY5" fmla="*/ 2124789 h 2343774"/>
              <a:gd name="connsiteX6" fmla="*/ 1792084 w 2011069"/>
              <a:gd name="connsiteY6" fmla="*/ 2343774 h 2343774"/>
              <a:gd name="connsiteX7" fmla="*/ 218985 w 2011069"/>
              <a:gd name="connsiteY7" fmla="*/ 2343774 h 2343774"/>
              <a:gd name="connsiteX8" fmla="*/ 0 w 2011069"/>
              <a:gd name="connsiteY8" fmla="*/ 2124789 h 2343774"/>
              <a:gd name="connsiteX9" fmla="*/ 0 w 2011069"/>
              <a:gd name="connsiteY9" fmla="*/ 0 h 2343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1069" h="2343774">
                <a:moveTo>
                  <a:pt x="0" y="0"/>
                </a:moveTo>
                <a:lnTo>
                  <a:pt x="6960" y="45603"/>
                </a:lnTo>
                <a:cubicBezTo>
                  <a:pt x="102005" y="510073"/>
                  <a:pt x="512968" y="859464"/>
                  <a:pt x="1005535" y="859464"/>
                </a:cubicBezTo>
                <a:cubicBezTo>
                  <a:pt x="1498102" y="859464"/>
                  <a:pt x="1909065" y="510073"/>
                  <a:pt x="2004110" y="45603"/>
                </a:cubicBezTo>
                <a:lnTo>
                  <a:pt x="2011069" y="6"/>
                </a:lnTo>
                <a:lnTo>
                  <a:pt x="2011069" y="2124789"/>
                </a:lnTo>
                <a:cubicBezTo>
                  <a:pt x="2011069" y="2245731"/>
                  <a:pt x="1913026" y="2343774"/>
                  <a:pt x="1792084" y="2343774"/>
                </a:cubicBezTo>
                <a:lnTo>
                  <a:pt x="218985" y="2343774"/>
                </a:lnTo>
                <a:cubicBezTo>
                  <a:pt x="98043" y="2343774"/>
                  <a:pt x="0" y="2245731"/>
                  <a:pt x="0" y="2124789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0AE5E95-FEE3-133A-8F3C-DD054660C205}"/>
              </a:ext>
            </a:extLst>
          </p:cNvPr>
          <p:cNvGrpSpPr/>
          <p:nvPr/>
        </p:nvGrpSpPr>
        <p:grpSpPr>
          <a:xfrm>
            <a:off x="4888213" y="3127098"/>
            <a:ext cx="2148854" cy="2111746"/>
            <a:chOff x="4802354" y="2922109"/>
            <a:chExt cx="2148854" cy="2111746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0B161DDA-DCB1-AFBA-5CD6-CC5393AC4382}"/>
                </a:ext>
              </a:extLst>
            </p:cNvPr>
            <p:cNvSpPr/>
            <p:nvPr/>
          </p:nvSpPr>
          <p:spPr>
            <a:xfrm>
              <a:off x="4802354" y="2973557"/>
              <a:ext cx="2060303" cy="2060298"/>
            </a:xfrm>
            <a:prstGeom prst="ellipse">
              <a:avLst/>
            </a:prstGeom>
            <a:solidFill>
              <a:schemeClr val="tx1">
                <a:alpha val="19000"/>
              </a:schemeClr>
            </a:solidFill>
            <a:ln>
              <a:noFill/>
            </a:ln>
            <a:effectLst>
              <a:softEdge rad="2540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00DD032C-748D-1DB1-2044-DCB250382944}"/>
                </a:ext>
              </a:extLst>
            </p:cNvPr>
            <p:cNvSpPr/>
            <p:nvPr/>
          </p:nvSpPr>
          <p:spPr>
            <a:xfrm>
              <a:off x="5251842" y="2922109"/>
              <a:ext cx="1699366" cy="1699364"/>
            </a:xfrm>
            <a:prstGeom prst="ellipse">
              <a:avLst/>
            </a:pr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1CA35B8-6579-488B-9D8C-6D58A5891365}"/>
                </a:ext>
              </a:extLst>
            </p:cNvPr>
            <p:cNvSpPr txBox="1"/>
            <p:nvPr/>
          </p:nvSpPr>
          <p:spPr>
            <a:xfrm>
              <a:off x="5637786" y="3377775"/>
              <a:ext cx="946110" cy="7880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  <a:effectLst>
                    <a:outerShdw blurRad="101600" dist="88900" dir="8100000" algn="tr" rotWithShape="0">
                      <a:prstClr val="black">
                        <a:alpha val="46000"/>
                      </a:prst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</a:rPr>
                <a:t>7</a:t>
              </a:r>
              <a:r>
                <a:rPr lang="en-US" sz="4000" dirty="0" smtClean="0">
                  <a:solidFill>
                    <a:schemeClr val="bg1"/>
                  </a:solidFill>
                  <a:effectLst>
                    <a:outerShdw blurRad="101600" dist="88900" dir="8100000" algn="tr" rotWithShape="0">
                      <a:prstClr val="black">
                        <a:alpha val="46000"/>
                      </a:prst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</a:rPr>
                <a:t>00</a:t>
              </a:r>
              <a:endParaRPr lang="en-IN" sz="4000" dirty="0">
                <a:solidFill>
                  <a:schemeClr val="bg1"/>
                </a:solidFill>
                <a:effectLst>
                  <a:outerShdw blurRad="101600" dist="88900" dir="8100000" algn="tr" rotWithShape="0">
                    <a:prstClr val="black">
                      <a:alpha val="46000"/>
                    </a:prst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390" y="5300380"/>
            <a:ext cx="950436" cy="950436"/>
          </a:xfrm>
          <a:prstGeom prst="rect">
            <a:avLst/>
          </a:prstGeom>
          <a:ln>
            <a:noFill/>
          </a:ln>
          <a:effectLst>
            <a:glow>
              <a:schemeClr val="accent1">
                <a:satMod val="175000"/>
                <a:alpha val="47000"/>
              </a:schemeClr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19F51E74-7AE8-7126-7C34-C7B46B14E0ED}"/>
              </a:ext>
            </a:extLst>
          </p:cNvPr>
          <p:cNvSpPr txBox="1"/>
          <p:nvPr/>
        </p:nvSpPr>
        <p:spPr>
          <a:xfrm>
            <a:off x="3198360" y="5046729"/>
            <a:ext cx="1689720" cy="57477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 smtClean="0">
                <a:solidFill>
                  <a:schemeClr val="bg2"/>
                </a:solidFill>
              </a:rPr>
              <a:t>WAKALA MKUBWA</a:t>
            </a:r>
            <a:endParaRPr lang="en-US" sz="2400" b="1" dirty="0">
              <a:solidFill>
                <a:schemeClr val="bg2"/>
              </a:solidFill>
            </a:endParaRPr>
          </a:p>
        </p:txBody>
      </p:sp>
      <p:sp>
        <p:nvSpPr>
          <p:cNvPr id="64" name="Freeform 5">
            <a:extLst>
              <a:ext uri="{FF2B5EF4-FFF2-40B4-BE49-F238E27FC236}">
                <a16:creationId xmlns:a16="http://schemas.microsoft.com/office/drawing/2014/main" id="{36FA54E5-0663-6575-C595-74B395C539DB}"/>
              </a:ext>
            </a:extLst>
          </p:cNvPr>
          <p:cNvSpPr>
            <a:spLocks noEditPoints="1"/>
          </p:cNvSpPr>
          <p:nvPr/>
        </p:nvSpPr>
        <p:spPr bwMode="auto">
          <a:xfrm flipH="1">
            <a:off x="3805388" y="1882125"/>
            <a:ext cx="698084" cy="553226"/>
          </a:xfrm>
          <a:custGeom>
            <a:avLst/>
            <a:gdLst>
              <a:gd name="T0" fmla="*/ 97 w 106"/>
              <a:gd name="T1" fmla="*/ 74 h 89"/>
              <a:gd name="T2" fmla="*/ 106 w 106"/>
              <a:gd name="T3" fmla="*/ 65 h 89"/>
              <a:gd name="T4" fmla="*/ 106 w 106"/>
              <a:gd name="T5" fmla="*/ 9 h 89"/>
              <a:gd name="T6" fmla="*/ 97 w 106"/>
              <a:gd name="T7" fmla="*/ 0 h 89"/>
              <a:gd name="T8" fmla="*/ 48 w 106"/>
              <a:gd name="T9" fmla="*/ 0 h 89"/>
              <a:gd name="T10" fmla="*/ 39 w 106"/>
              <a:gd name="T11" fmla="*/ 9 h 89"/>
              <a:gd name="T12" fmla="*/ 39 w 106"/>
              <a:gd name="T13" fmla="*/ 18 h 89"/>
              <a:gd name="T14" fmla="*/ 26 w 106"/>
              <a:gd name="T15" fmla="*/ 18 h 89"/>
              <a:gd name="T16" fmla="*/ 18 w 106"/>
              <a:gd name="T17" fmla="*/ 21 h 89"/>
              <a:gd name="T18" fmla="*/ 7 w 106"/>
              <a:gd name="T19" fmla="*/ 33 h 89"/>
              <a:gd name="T20" fmla="*/ 4 w 106"/>
              <a:gd name="T21" fmla="*/ 40 h 89"/>
              <a:gd name="T22" fmla="*/ 4 w 106"/>
              <a:gd name="T23" fmla="*/ 63 h 89"/>
              <a:gd name="T24" fmla="*/ 0 w 106"/>
              <a:gd name="T25" fmla="*/ 68 h 89"/>
              <a:gd name="T26" fmla="*/ 5 w 106"/>
              <a:gd name="T27" fmla="*/ 74 h 89"/>
              <a:gd name="T28" fmla="*/ 13 w 106"/>
              <a:gd name="T29" fmla="*/ 74 h 89"/>
              <a:gd name="T30" fmla="*/ 29 w 106"/>
              <a:gd name="T31" fmla="*/ 89 h 89"/>
              <a:gd name="T32" fmla="*/ 46 w 106"/>
              <a:gd name="T33" fmla="*/ 74 h 89"/>
              <a:gd name="T34" fmla="*/ 62 w 106"/>
              <a:gd name="T35" fmla="*/ 74 h 89"/>
              <a:gd name="T36" fmla="*/ 78 w 106"/>
              <a:gd name="T37" fmla="*/ 89 h 89"/>
              <a:gd name="T38" fmla="*/ 95 w 106"/>
              <a:gd name="T39" fmla="*/ 74 h 89"/>
              <a:gd name="T40" fmla="*/ 97 w 106"/>
              <a:gd name="T41" fmla="*/ 74 h 89"/>
              <a:gd name="T42" fmla="*/ 35 w 106"/>
              <a:gd name="T43" fmla="*/ 73 h 89"/>
              <a:gd name="T44" fmla="*/ 29 w 106"/>
              <a:gd name="T45" fmla="*/ 78 h 89"/>
              <a:gd name="T46" fmla="*/ 24 w 106"/>
              <a:gd name="T47" fmla="*/ 73 h 89"/>
              <a:gd name="T48" fmla="*/ 29 w 106"/>
              <a:gd name="T49" fmla="*/ 67 h 89"/>
              <a:gd name="T50" fmla="*/ 35 w 106"/>
              <a:gd name="T51" fmla="*/ 73 h 89"/>
              <a:gd name="T52" fmla="*/ 84 w 106"/>
              <a:gd name="T53" fmla="*/ 73 h 89"/>
              <a:gd name="T54" fmla="*/ 78 w 106"/>
              <a:gd name="T55" fmla="*/ 78 h 89"/>
              <a:gd name="T56" fmla="*/ 73 w 106"/>
              <a:gd name="T57" fmla="*/ 73 h 89"/>
              <a:gd name="T58" fmla="*/ 78 w 106"/>
              <a:gd name="T59" fmla="*/ 67 h 89"/>
              <a:gd name="T60" fmla="*/ 84 w 106"/>
              <a:gd name="T61" fmla="*/ 73 h 89"/>
              <a:gd name="T62" fmla="*/ 15 w 106"/>
              <a:gd name="T63" fmla="*/ 47 h 89"/>
              <a:gd name="T64" fmla="*/ 15 w 106"/>
              <a:gd name="T65" fmla="*/ 41 h 89"/>
              <a:gd name="T66" fmla="*/ 18 w 106"/>
              <a:gd name="T67" fmla="*/ 37 h 89"/>
              <a:gd name="T68" fmla="*/ 22 w 106"/>
              <a:gd name="T69" fmla="*/ 32 h 89"/>
              <a:gd name="T70" fmla="*/ 27 w 106"/>
              <a:gd name="T71" fmla="*/ 29 h 89"/>
              <a:gd name="T72" fmla="*/ 39 w 106"/>
              <a:gd name="T73" fmla="*/ 29 h 89"/>
              <a:gd name="T74" fmla="*/ 39 w 106"/>
              <a:gd name="T75" fmla="*/ 47 h 89"/>
              <a:gd name="T76" fmla="*/ 15 w 106"/>
              <a:gd name="T77" fmla="*/ 47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06" h="89">
                <a:moveTo>
                  <a:pt x="97" y="74"/>
                </a:moveTo>
                <a:cubicBezTo>
                  <a:pt x="102" y="74"/>
                  <a:pt x="106" y="70"/>
                  <a:pt x="106" y="65"/>
                </a:cubicBezTo>
                <a:cubicBezTo>
                  <a:pt x="106" y="9"/>
                  <a:pt x="106" y="9"/>
                  <a:pt x="106" y="9"/>
                </a:cubicBezTo>
                <a:cubicBezTo>
                  <a:pt x="106" y="4"/>
                  <a:pt x="102" y="0"/>
                  <a:pt x="97" y="0"/>
                </a:cubicBezTo>
                <a:cubicBezTo>
                  <a:pt x="48" y="0"/>
                  <a:pt x="48" y="0"/>
                  <a:pt x="48" y="0"/>
                </a:cubicBezTo>
                <a:cubicBezTo>
                  <a:pt x="43" y="0"/>
                  <a:pt x="39" y="4"/>
                  <a:pt x="39" y="9"/>
                </a:cubicBezTo>
                <a:cubicBezTo>
                  <a:pt x="39" y="18"/>
                  <a:pt x="39" y="18"/>
                  <a:pt x="39" y="18"/>
                </a:cubicBezTo>
                <a:cubicBezTo>
                  <a:pt x="26" y="18"/>
                  <a:pt x="26" y="18"/>
                  <a:pt x="26" y="18"/>
                </a:cubicBezTo>
                <a:cubicBezTo>
                  <a:pt x="23" y="18"/>
                  <a:pt x="20" y="19"/>
                  <a:pt x="18" y="21"/>
                </a:cubicBezTo>
                <a:cubicBezTo>
                  <a:pt x="7" y="33"/>
                  <a:pt x="7" y="33"/>
                  <a:pt x="7" y="33"/>
                </a:cubicBezTo>
                <a:cubicBezTo>
                  <a:pt x="5" y="35"/>
                  <a:pt x="4" y="37"/>
                  <a:pt x="4" y="40"/>
                </a:cubicBezTo>
                <a:cubicBezTo>
                  <a:pt x="4" y="63"/>
                  <a:pt x="4" y="63"/>
                  <a:pt x="4" y="63"/>
                </a:cubicBezTo>
                <a:cubicBezTo>
                  <a:pt x="1" y="63"/>
                  <a:pt x="0" y="65"/>
                  <a:pt x="0" y="68"/>
                </a:cubicBezTo>
                <a:cubicBezTo>
                  <a:pt x="0" y="71"/>
                  <a:pt x="2" y="74"/>
                  <a:pt x="5" y="74"/>
                </a:cubicBezTo>
                <a:cubicBezTo>
                  <a:pt x="13" y="74"/>
                  <a:pt x="13" y="74"/>
                  <a:pt x="13" y="74"/>
                </a:cubicBezTo>
                <a:cubicBezTo>
                  <a:pt x="13" y="82"/>
                  <a:pt x="21" y="89"/>
                  <a:pt x="29" y="89"/>
                </a:cubicBezTo>
                <a:cubicBezTo>
                  <a:pt x="38" y="89"/>
                  <a:pt x="46" y="82"/>
                  <a:pt x="46" y="74"/>
                </a:cubicBezTo>
                <a:cubicBezTo>
                  <a:pt x="62" y="74"/>
                  <a:pt x="62" y="74"/>
                  <a:pt x="62" y="74"/>
                </a:cubicBezTo>
                <a:cubicBezTo>
                  <a:pt x="62" y="82"/>
                  <a:pt x="69" y="89"/>
                  <a:pt x="78" y="89"/>
                </a:cubicBezTo>
                <a:cubicBezTo>
                  <a:pt x="87" y="89"/>
                  <a:pt x="94" y="82"/>
                  <a:pt x="95" y="74"/>
                </a:cubicBezTo>
                <a:lnTo>
                  <a:pt x="97" y="74"/>
                </a:lnTo>
                <a:close/>
                <a:moveTo>
                  <a:pt x="35" y="73"/>
                </a:moveTo>
                <a:cubicBezTo>
                  <a:pt x="35" y="76"/>
                  <a:pt x="33" y="78"/>
                  <a:pt x="29" y="78"/>
                </a:cubicBezTo>
                <a:cubicBezTo>
                  <a:pt x="26" y="78"/>
                  <a:pt x="24" y="76"/>
                  <a:pt x="24" y="73"/>
                </a:cubicBezTo>
                <a:cubicBezTo>
                  <a:pt x="24" y="69"/>
                  <a:pt x="26" y="67"/>
                  <a:pt x="29" y="67"/>
                </a:cubicBezTo>
                <a:cubicBezTo>
                  <a:pt x="33" y="67"/>
                  <a:pt x="35" y="69"/>
                  <a:pt x="35" y="73"/>
                </a:cubicBezTo>
                <a:close/>
                <a:moveTo>
                  <a:pt x="84" y="73"/>
                </a:moveTo>
                <a:cubicBezTo>
                  <a:pt x="84" y="76"/>
                  <a:pt x="81" y="78"/>
                  <a:pt x="78" y="78"/>
                </a:cubicBezTo>
                <a:cubicBezTo>
                  <a:pt x="75" y="78"/>
                  <a:pt x="73" y="76"/>
                  <a:pt x="73" y="73"/>
                </a:cubicBezTo>
                <a:cubicBezTo>
                  <a:pt x="73" y="69"/>
                  <a:pt x="75" y="67"/>
                  <a:pt x="78" y="67"/>
                </a:cubicBezTo>
                <a:cubicBezTo>
                  <a:pt x="81" y="67"/>
                  <a:pt x="84" y="69"/>
                  <a:pt x="84" y="73"/>
                </a:cubicBezTo>
                <a:close/>
                <a:moveTo>
                  <a:pt x="15" y="47"/>
                </a:moveTo>
                <a:cubicBezTo>
                  <a:pt x="15" y="41"/>
                  <a:pt x="15" y="41"/>
                  <a:pt x="15" y="41"/>
                </a:cubicBezTo>
                <a:cubicBezTo>
                  <a:pt x="15" y="39"/>
                  <a:pt x="16" y="38"/>
                  <a:pt x="18" y="37"/>
                </a:cubicBezTo>
                <a:cubicBezTo>
                  <a:pt x="22" y="32"/>
                  <a:pt x="22" y="32"/>
                  <a:pt x="22" y="32"/>
                </a:cubicBezTo>
                <a:cubicBezTo>
                  <a:pt x="24" y="30"/>
                  <a:pt x="25" y="29"/>
                  <a:pt x="27" y="29"/>
                </a:cubicBezTo>
                <a:cubicBezTo>
                  <a:pt x="39" y="29"/>
                  <a:pt x="39" y="29"/>
                  <a:pt x="39" y="29"/>
                </a:cubicBezTo>
                <a:cubicBezTo>
                  <a:pt x="39" y="47"/>
                  <a:pt x="39" y="47"/>
                  <a:pt x="39" y="47"/>
                </a:cubicBezTo>
                <a:lnTo>
                  <a:pt x="15" y="4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Segoe UI" panose="020B0502040204020203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53D7C5C-A13B-4ECC-3300-685182A4AF58}"/>
              </a:ext>
            </a:extLst>
          </p:cNvPr>
          <p:cNvSpPr txBox="1"/>
          <p:nvPr/>
        </p:nvSpPr>
        <p:spPr>
          <a:xfrm>
            <a:off x="1147597" y="3376238"/>
            <a:ext cx="1689720" cy="57477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 err="1" smtClean="0">
                <a:solidFill>
                  <a:schemeClr val="bg1"/>
                </a:solidFill>
              </a:rPr>
              <a:t>Bidhaa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53D7C5C-A13B-4ECC-3300-685182A4AF58}"/>
              </a:ext>
            </a:extLst>
          </p:cNvPr>
          <p:cNvSpPr txBox="1"/>
          <p:nvPr/>
        </p:nvSpPr>
        <p:spPr>
          <a:xfrm>
            <a:off x="3234369" y="3310768"/>
            <a:ext cx="1689720" cy="57477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 err="1" smtClean="0">
                <a:solidFill>
                  <a:schemeClr val="bg1"/>
                </a:solidFill>
              </a:rPr>
              <a:t>Bidhaa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53D7C5C-A13B-4ECC-3300-685182A4AF58}"/>
              </a:ext>
            </a:extLst>
          </p:cNvPr>
          <p:cNvSpPr txBox="1"/>
          <p:nvPr/>
        </p:nvSpPr>
        <p:spPr>
          <a:xfrm>
            <a:off x="5373550" y="3376238"/>
            <a:ext cx="1689720" cy="57477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 err="1" smtClean="0">
                <a:solidFill>
                  <a:schemeClr val="bg1"/>
                </a:solidFill>
              </a:rPr>
              <a:t>Bidhaa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53D7C5C-A13B-4ECC-3300-685182A4AF58}"/>
              </a:ext>
            </a:extLst>
          </p:cNvPr>
          <p:cNvSpPr txBox="1"/>
          <p:nvPr/>
        </p:nvSpPr>
        <p:spPr>
          <a:xfrm>
            <a:off x="7483531" y="3372505"/>
            <a:ext cx="1689720" cy="57477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 err="1" smtClean="0">
                <a:solidFill>
                  <a:schemeClr val="bg1"/>
                </a:solidFill>
              </a:rPr>
              <a:t>Bidhaa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53D7C5C-A13B-4ECC-3300-685182A4AF58}"/>
              </a:ext>
            </a:extLst>
          </p:cNvPr>
          <p:cNvSpPr txBox="1"/>
          <p:nvPr/>
        </p:nvSpPr>
        <p:spPr>
          <a:xfrm>
            <a:off x="9563656" y="3383272"/>
            <a:ext cx="1689720" cy="57477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 err="1" smtClean="0">
                <a:solidFill>
                  <a:schemeClr val="bg1"/>
                </a:solidFill>
              </a:rPr>
              <a:t>Bidhaa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19F51E74-7AE8-7126-7C34-C7B46B14E0ED}"/>
              </a:ext>
            </a:extLst>
          </p:cNvPr>
          <p:cNvSpPr txBox="1"/>
          <p:nvPr/>
        </p:nvSpPr>
        <p:spPr>
          <a:xfrm>
            <a:off x="5378670" y="2408751"/>
            <a:ext cx="1689720" cy="57477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 smtClean="0">
                <a:solidFill>
                  <a:schemeClr val="bg2"/>
                </a:solidFill>
              </a:rPr>
              <a:t>DUKA LA JUMLA</a:t>
            </a:r>
            <a:endParaRPr lang="en-US" sz="2400" b="1" dirty="0">
              <a:solidFill>
                <a:schemeClr val="bg2"/>
              </a:solidFill>
            </a:endParaRPr>
          </a:p>
        </p:txBody>
      </p:sp>
      <p:sp>
        <p:nvSpPr>
          <p:cNvPr id="75" name="Google Shape;813;p47">
            <a:extLst>
              <a:ext uri="{FF2B5EF4-FFF2-40B4-BE49-F238E27FC236}">
                <a16:creationId xmlns:a16="http://schemas.microsoft.com/office/drawing/2014/main" id="{0455B358-022C-DAC2-5A93-5437F1FE44C6}"/>
              </a:ext>
            </a:extLst>
          </p:cNvPr>
          <p:cNvSpPr/>
          <p:nvPr/>
        </p:nvSpPr>
        <p:spPr>
          <a:xfrm>
            <a:off x="7867174" y="1634018"/>
            <a:ext cx="922434" cy="890053"/>
          </a:xfrm>
          <a:custGeom>
            <a:avLst/>
            <a:gdLst/>
            <a:ahLst/>
            <a:cxnLst/>
            <a:rect l="l" t="t" r="r" b="b"/>
            <a:pathLst>
              <a:path w="18365" h="16026" fill="none" extrusionOk="0">
                <a:moveTo>
                  <a:pt x="9182" y="0"/>
                </a:moveTo>
                <a:lnTo>
                  <a:pt x="0" y="8841"/>
                </a:lnTo>
                <a:lnTo>
                  <a:pt x="2874" y="8841"/>
                </a:lnTo>
                <a:lnTo>
                  <a:pt x="2874" y="15246"/>
                </a:lnTo>
                <a:lnTo>
                  <a:pt x="2874" y="15246"/>
                </a:lnTo>
                <a:lnTo>
                  <a:pt x="2899" y="15417"/>
                </a:lnTo>
                <a:lnTo>
                  <a:pt x="2947" y="15563"/>
                </a:lnTo>
                <a:lnTo>
                  <a:pt x="3020" y="15685"/>
                </a:lnTo>
                <a:lnTo>
                  <a:pt x="3093" y="15806"/>
                </a:lnTo>
                <a:lnTo>
                  <a:pt x="3215" y="15904"/>
                </a:lnTo>
                <a:lnTo>
                  <a:pt x="3361" y="15977"/>
                </a:lnTo>
                <a:lnTo>
                  <a:pt x="3508" y="16026"/>
                </a:lnTo>
                <a:lnTo>
                  <a:pt x="3654" y="16026"/>
                </a:lnTo>
                <a:lnTo>
                  <a:pt x="7404" y="16026"/>
                </a:lnTo>
                <a:lnTo>
                  <a:pt x="7404" y="13420"/>
                </a:lnTo>
                <a:lnTo>
                  <a:pt x="7404" y="13420"/>
                </a:lnTo>
                <a:lnTo>
                  <a:pt x="7429" y="13127"/>
                </a:lnTo>
                <a:lnTo>
                  <a:pt x="7526" y="12860"/>
                </a:lnTo>
                <a:lnTo>
                  <a:pt x="7648" y="12616"/>
                </a:lnTo>
                <a:lnTo>
                  <a:pt x="7818" y="12421"/>
                </a:lnTo>
                <a:lnTo>
                  <a:pt x="8038" y="12251"/>
                </a:lnTo>
                <a:lnTo>
                  <a:pt x="8257" y="12129"/>
                </a:lnTo>
                <a:lnTo>
                  <a:pt x="8525" y="12031"/>
                </a:lnTo>
                <a:lnTo>
                  <a:pt x="8817" y="12007"/>
                </a:lnTo>
                <a:lnTo>
                  <a:pt x="9548" y="12007"/>
                </a:lnTo>
                <a:lnTo>
                  <a:pt x="9548" y="12007"/>
                </a:lnTo>
                <a:lnTo>
                  <a:pt x="9840" y="12031"/>
                </a:lnTo>
                <a:lnTo>
                  <a:pt x="10108" y="12129"/>
                </a:lnTo>
                <a:lnTo>
                  <a:pt x="10327" y="12251"/>
                </a:lnTo>
                <a:lnTo>
                  <a:pt x="10546" y="12421"/>
                </a:lnTo>
                <a:lnTo>
                  <a:pt x="10717" y="12616"/>
                </a:lnTo>
                <a:lnTo>
                  <a:pt x="10838" y="12860"/>
                </a:lnTo>
                <a:lnTo>
                  <a:pt x="10936" y="13127"/>
                </a:lnTo>
                <a:lnTo>
                  <a:pt x="10960" y="13420"/>
                </a:lnTo>
                <a:lnTo>
                  <a:pt x="10960" y="16026"/>
                </a:lnTo>
                <a:lnTo>
                  <a:pt x="14711" y="16026"/>
                </a:lnTo>
                <a:lnTo>
                  <a:pt x="14711" y="16026"/>
                </a:lnTo>
                <a:lnTo>
                  <a:pt x="14857" y="16026"/>
                </a:lnTo>
                <a:lnTo>
                  <a:pt x="15003" y="15977"/>
                </a:lnTo>
                <a:lnTo>
                  <a:pt x="15149" y="15904"/>
                </a:lnTo>
                <a:lnTo>
                  <a:pt x="15271" y="15806"/>
                </a:lnTo>
                <a:lnTo>
                  <a:pt x="15344" y="15685"/>
                </a:lnTo>
                <a:lnTo>
                  <a:pt x="15417" y="15563"/>
                </a:lnTo>
                <a:lnTo>
                  <a:pt x="15466" y="15417"/>
                </a:lnTo>
                <a:lnTo>
                  <a:pt x="15490" y="15246"/>
                </a:lnTo>
                <a:lnTo>
                  <a:pt x="15490" y="8841"/>
                </a:lnTo>
                <a:lnTo>
                  <a:pt x="18364" y="8841"/>
                </a:lnTo>
                <a:lnTo>
                  <a:pt x="9182" y="0"/>
                </a:lnTo>
                <a:close/>
              </a:path>
            </a:pathLst>
          </a:cu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76" name="Graphic 43" descr="Users with solid fill">
            <a:extLst>
              <a:ext uri="{FF2B5EF4-FFF2-40B4-BE49-F238E27FC236}">
                <a16:creationId xmlns:a16="http://schemas.microsoft.com/office/drawing/2014/main" id="{862E1A01-065B-BA20-A167-0834302D23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832401" y="5216279"/>
            <a:ext cx="1163533" cy="1163533"/>
          </a:xfrm>
          <a:prstGeom prst="rect">
            <a:avLst/>
          </a:prstGeom>
          <a:effectLst>
            <a:outerShdw blurRad="50800" dist="50800" dir="5400000" sx="95000" sy="95000" algn="ctr" rotWithShape="0">
              <a:srgbClr val="000000">
                <a:alpha val="43137"/>
              </a:srgbClr>
            </a:outerShdw>
          </a:effectLst>
        </p:spPr>
      </p:pic>
      <p:sp>
        <p:nvSpPr>
          <p:cNvPr id="78" name="TextBox 77">
            <a:extLst>
              <a:ext uri="{FF2B5EF4-FFF2-40B4-BE49-F238E27FC236}">
                <a16:creationId xmlns:a16="http://schemas.microsoft.com/office/drawing/2014/main" id="{19F51E74-7AE8-7126-7C34-C7B46B14E0ED}"/>
              </a:ext>
            </a:extLst>
          </p:cNvPr>
          <p:cNvSpPr txBox="1"/>
          <p:nvPr/>
        </p:nvSpPr>
        <p:spPr>
          <a:xfrm>
            <a:off x="9696845" y="2449961"/>
            <a:ext cx="1689720" cy="57477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 smtClean="0">
                <a:solidFill>
                  <a:schemeClr val="bg2"/>
                </a:solidFill>
              </a:rPr>
              <a:t>MTUMIAJI</a:t>
            </a:r>
            <a:endParaRPr lang="en-US" sz="2400" b="1" dirty="0">
              <a:solidFill>
                <a:schemeClr val="bg2"/>
              </a:solidFill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19F51E74-7AE8-7126-7C34-C7B46B14E0ED}"/>
              </a:ext>
            </a:extLst>
          </p:cNvPr>
          <p:cNvSpPr txBox="1"/>
          <p:nvPr/>
        </p:nvSpPr>
        <p:spPr>
          <a:xfrm>
            <a:off x="7454296" y="5103661"/>
            <a:ext cx="1689720" cy="57477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 smtClean="0">
                <a:solidFill>
                  <a:schemeClr val="bg2"/>
                </a:solidFill>
              </a:rPr>
              <a:t>DUKA LA REJAREJA</a:t>
            </a:r>
            <a:endParaRPr lang="en-US" sz="2400" b="1" dirty="0">
              <a:solidFill>
                <a:schemeClr val="bg2"/>
              </a:solidFill>
            </a:endParaRPr>
          </a:p>
        </p:txBody>
      </p:sp>
      <p:sp>
        <p:nvSpPr>
          <p:cNvPr id="80" name="Google Shape;813;p47">
            <a:extLst>
              <a:ext uri="{FF2B5EF4-FFF2-40B4-BE49-F238E27FC236}">
                <a16:creationId xmlns:a16="http://schemas.microsoft.com/office/drawing/2014/main" id="{0455B358-022C-DAC2-5A93-5437F1FE44C6}"/>
              </a:ext>
            </a:extLst>
          </p:cNvPr>
          <p:cNvSpPr/>
          <p:nvPr/>
        </p:nvSpPr>
        <p:spPr>
          <a:xfrm>
            <a:off x="5651934" y="5353018"/>
            <a:ext cx="1089531" cy="890053"/>
          </a:xfrm>
          <a:custGeom>
            <a:avLst/>
            <a:gdLst/>
            <a:ahLst/>
            <a:cxnLst/>
            <a:rect l="l" t="t" r="r" b="b"/>
            <a:pathLst>
              <a:path w="18365" h="16026" fill="none" extrusionOk="0">
                <a:moveTo>
                  <a:pt x="9182" y="0"/>
                </a:moveTo>
                <a:lnTo>
                  <a:pt x="0" y="8841"/>
                </a:lnTo>
                <a:lnTo>
                  <a:pt x="2874" y="8841"/>
                </a:lnTo>
                <a:lnTo>
                  <a:pt x="2874" y="15246"/>
                </a:lnTo>
                <a:lnTo>
                  <a:pt x="2874" y="15246"/>
                </a:lnTo>
                <a:lnTo>
                  <a:pt x="2899" y="15417"/>
                </a:lnTo>
                <a:lnTo>
                  <a:pt x="2947" y="15563"/>
                </a:lnTo>
                <a:lnTo>
                  <a:pt x="3020" y="15685"/>
                </a:lnTo>
                <a:lnTo>
                  <a:pt x="3093" y="15806"/>
                </a:lnTo>
                <a:lnTo>
                  <a:pt x="3215" y="15904"/>
                </a:lnTo>
                <a:lnTo>
                  <a:pt x="3361" y="15977"/>
                </a:lnTo>
                <a:lnTo>
                  <a:pt x="3508" y="16026"/>
                </a:lnTo>
                <a:lnTo>
                  <a:pt x="3654" y="16026"/>
                </a:lnTo>
                <a:lnTo>
                  <a:pt x="7404" y="16026"/>
                </a:lnTo>
                <a:lnTo>
                  <a:pt x="7404" y="13420"/>
                </a:lnTo>
                <a:lnTo>
                  <a:pt x="7404" y="13420"/>
                </a:lnTo>
                <a:lnTo>
                  <a:pt x="7429" y="13127"/>
                </a:lnTo>
                <a:lnTo>
                  <a:pt x="7526" y="12860"/>
                </a:lnTo>
                <a:lnTo>
                  <a:pt x="7648" y="12616"/>
                </a:lnTo>
                <a:lnTo>
                  <a:pt x="7818" y="12421"/>
                </a:lnTo>
                <a:lnTo>
                  <a:pt x="8038" y="12251"/>
                </a:lnTo>
                <a:lnTo>
                  <a:pt x="8257" y="12129"/>
                </a:lnTo>
                <a:lnTo>
                  <a:pt x="8525" y="12031"/>
                </a:lnTo>
                <a:lnTo>
                  <a:pt x="8817" y="12007"/>
                </a:lnTo>
                <a:lnTo>
                  <a:pt x="9548" y="12007"/>
                </a:lnTo>
                <a:lnTo>
                  <a:pt x="9548" y="12007"/>
                </a:lnTo>
                <a:lnTo>
                  <a:pt x="9840" y="12031"/>
                </a:lnTo>
                <a:lnTo>
                  <a:pt x="10108" y="12129"/>
                </a:lnTo>
                <a:lnTo>
                  <a:pt x="10327" y="12251"/>
                </a:lnTo>
                <a:lnTo>
                  <a:pt x="10546" y="12421"/>
                </a:lnTo>
                <a:lnTo>
                  <a:pt x="10717" y="12616"/>
                </a:lnTo>
                <a:lnTo>
                  <a:pt x="10838" y="12860"/>
                </a:lnTo>
                <a:lnTo>
                  <a:pt x="10936" y="13127"/>
                </a:lnTo>
                <a:lnTo>
                  <a:pt x="10960" y="13420"/>
                </a:lnTo>
                <a:lnTo>
                  <a:pt x="10960" y="16026"/>
                </a:lnTo>
                <a:lnTo>
                  <a:pt x="14711" y="16026"/>
                </a:lnTo>
                <a:lnTo>
                  <a:pt x="14711" y="16026"/>
                </a:lnTo>
                <a:lnTo>
                  <a:pt x="14857" y="16026"/>
                </a:lnTo>
                <a:lnTo>
                  <a:pt x="15003" y="15977"/>
                </a:lnTo>
                <a:lnTo>
                  <a:pt x="15149" y="15904"/>
                </a:lnTo>
                <a:lnTo>
                  <a:pt x="15271" y="15806"/>
                </a:lnTo>
                <a:lnTo>
                  <a:pt x="15344" y="15685"/>
                </a:lnTo>
                <a:lnTo>
                  <a:pt x="15417" y="15563"/>
                </a:lnTo>
                <a:lnTo>
                  <a:pt x="15466" y="15417"/>
                </a:lnTo>
                <a:lnTo>
                  <a:pt x="15490" y="15246"/>
                </a:lnTo>
                <a:lnTo>
                  <a:pt x="15490" y="8841"/>
                </a:lnTo>
                <a:lnTo>
                  <a:pt x="18364" y="8841"/>
                </a:lnTo>
                <a:lnTo>
                  <a:pt x="9182" y="0"/>
                </a:lnTo>
                <a:close/>
              </a:path>
            </a:pathLst>
          </a:cu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92997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: Shape 29">
            <a:extLst>
              <a:ext uri="{FF2B5EF4-FFF2-40B4-BE49-F238E27FC236}">
                <a16:creationId xmlns:a16="http://schemas.microsoft.com/office/drawing/2014/main" id="{8976046F-1E5B-DD0B-71C9-9ECC664CBED1}"/>
              </a:ext>
            </a:extLst>
          </p:cNvPr>
          <p:cNvSpPr/>
          <p:nvPr/>
        </p:nvSpPr>
        <p:spPr>
          <a:xfrm>
            <a:off x="898688" y="4143363"/>
            <a:ext cx="2096171" cy="2442955"/>
          </a:xfrm>
          <a:custGeom>
            <a:avLst/>
            <a:gdLst>
              <a:gd name="connsiteX0" fmla="*/ 0 w 2011069"/>
              <a:gd name="connsiteY0" fmla="*/ 0 h 2343774"/>
              <a:gd name="connsiteX1" fmla="*/ 6960 w 2011069"/>
              <a:gd name="connsiteY1" fmla="*/ 45603 h 2343774"/>
              <a:gd name="connsiteX2" fmla="*/ 1005535 w 2011069"/>
              <a:gd name="connsiteY2" fmla="*/ 859464 h 2343774"/>
              <a:gd name="connsiteX3" fmla="*/ 2004110 w 2011069"/>
              <a:gd name="connsiteY3" fmla="*/ 45603 h 2343774"/>
              <a:gd name="connsiteX4" fmla="*/ 2011069 w 2011069"/>
              <a:gd name="connsiteY4" fmla="*/ 6 h 2343774"/>
              <a:gd name="connsiteX5" fmla="*/ 2011069 w 2011069"/>
              <a:gd name="connsiteY5" fmla="*/ 2124789 h 2343774"/>
              <a:gd name="connsiteX6" fmla="*/ 1792084 w 2011069"/>
              <a:gd name="connsiteY6" fmla="*/ 2343774 h 2343774"/>
              <a:gd name="connsiteX7" fmla="*/ 218985 w 2011069"/>
              <a:gd name="connsiteY7" fmla="*/ 2343774 h 2343774"/>
              <a:gd name="connsiteX8" fmla="*/ 0 w 2011069"/>
              <a:gd name="connsiteY8" fmla="*/ 2124789 h 2343774"/>
              <a:gd name="connsiteX9" fmla="*/ 0 w 2011069"/>
              <a:gd name="connsiteY9" fmla="*/ 0 h 2343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1069" h="2343774">
                <a:moveTo>
                  <a:pt x="0" y="0"/>
                </a:moveTo>
                <a:lnTo>
                  <a:pt x="6960" y="45603"/>
                </a:lnTo>
                <a:cubicBezTo>
                  <a:pt x="102005" y="510073"/>
                  <a:pt x="512968" y="859464"/>
                  <a:pt x="1005535" y="859464"/>
                </a:cubicBezTo>
                <a:cubicBezTo>
                  <a:pt x="1498102" y="859464"/>
                  <a:pt x="1909065" y="510073"/>
                  <a:pt x="2004110" y="45603"/>
                </a:cubicBezTo>
                <a:lnTo>
                  <a:pt x="2011069" y="6"/>
                </a:lnTo>
                <a:lnTo>
                  <a:pt x="2011069" y="2124789"/>
                </a:lnTo>
                <a:cubicBezTo>
                  <a:pt x="2011069" y="2245731"/>
                  <a:pt x="1913026" y="2343774"/>
                  <a:pt x="1792084" y="2343774"/>
                </a:cubicBezTo>
                <a:lnTo>
                  <a:pt x="218985" y="2343774"/>
                </a:lnTo>
                <a:cubicBezTo>
                  <a:pt x="98043" y="2343774"/>
                  <a:pt x="0" y="2245731"/>
                  <a:pt x="0" y="2124789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D28CB09-2868-F98E-AF89-E1F251A650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239" r="7210" b="50114"/>
          <a:stretch/>
        </p:blipFill>
        <p:spPr>
          <a:xfrm>
            <a:off x="8200993" y="-303143"/>
            <a:ext cx="3974441" cy="54168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D28CB09-2868-F98E-AF89-E1F251A650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413" t="36692" r="260" b="48191"/>
          <a:stretch/>
        </p:blipFill>
        <p:spPr>
          <a:xfrm>
            <a:off x="9352722" y="-144118"/>
            <a:ext cx="2693529" cy="402535"/>
          </a:xfrm>
          <a:prstGeom prst="rect">
            <a:avLst/>
          </a:prstGeom>
        </p:spPr>
      </p:pic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69241165-0208-4909-9653-F4B924132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80301" y="6114756"/>
            <a:ext cx="452515" cy="350865"/>
          </a:xfrm>
        </p:spPr>
        <p:txBody>
          <a:bodyPr/>
          <a:lstStyle/>
          <a:p>
            <a:r>
              <a:rPr lang="en-US" sz="2400" dirty="0" smtClean="0">
                <a:solidFill>
                  <a:schemeClr val="tx2"/>
                </a:solidFill>
              </a:rPr>
              <a:t>42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303143" y="341128"/>
            <a:ext cx="586409" cy="657755"/>
          </a:xfrm>
          <a:prstGeom prst="ellipse">
            <a:avLst/>
          </a:prstGeom>
          <a:solidFill>
            <a:srgbClr val="CBD0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87034" y="304305"/>
            <a:ext cx="816115" cy="784726"/>
          </a:xfrm>
          <a:prstGeom prst="rect">
            <a:avLst/>
          </a:prstGeom>
        </p:spPr>
      </p:pic>
      <p:sp>
        <p:nvSpPr>
          <p:cNvPr id="71" name="Title 1">
            <a:extLst>
              <a:ext uri="{FF2B5EF4-FFF2-40B4-BE49-F238E27FC236}">
                <a16:creationId xmlns:a16="http://schemas.microsoft.com/office/drawing/2014/main" id="{756B2CFF-5179-7BAB-E0AC-E6E673316880}"/>
              </a:ext>
            </a:extLst>
          </p:cNvPr>
          <p:cNvSpPr txBox="1">
            <a:spLocks/>
          </p:cNvSpPr>
          <p:nvPr/>
        </p:nvSpPr>
        <p:spPr>
          <a:xfrm>
            <a:off x="2074827" y="531103"/>
            <a:ext cx="8113386" cy="711081"/>
          </a:xfrm>
          <a:prstGeom prst="rect">
            <a:avLst/>
          </a:prstGeom>
        </p:spPr>
        <p:txBody>
          <a:bodyPr vert="horz" lIns="121899" tIns="60949" rIns="121899" bIns="60949" rtlCol="0" anchor="ctr">
            <a:noAutofit/>
          </a:bodyPr>
          <a:lstStyle>
            <a:lvl1pPr algn="l" defTabSz="1218987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BIASHARA ZINGINE ZINAVYOFANYA KAZI </a:t>
            </a:r>
            <a:endParaRPr lang="en-US" sz="28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Freeform: Shape 3">
            <a:extLst>
              <a:ext uri="{FF2B5EF4-FFF2-40B4-BE49-F238E27FC236}">
                <a16:creationId xmlns:a16="http://schemas.microsoft.com/office/drawing/2014/main" id="{22573DB1-1B70-A660-757D-CAFD66D33352}"/>
              </a:ext>
            </a:extLst>
          </p:cNvPr>
          <p:cNvSpPr/>
          <p:nvPr/>
        </p:nvSpPr>
        <p:spPr>
          <a:xfrm>
            <a:off x="7252277" y="1367244"/>
            <a:ext cx="2096171" cy="2442957"/>
          </a:xfrm>
          <a:custGeom>
            <a:avLst/>
            <a:gdLst>
              <a:gd name="connsiteX0" fmla="*/ 218985 w 2011069"/>
              <a:gd name="connsiteY0" fmla="*/ 0 h 2343776"/>
              <a:gd name="connsiteX1" fmla="*/ 1792084 w 2011069"/>
              <a:gd name="connsiteY1" fmla="*/ 0 h 2343776"/>
              <a:gd name="connsiteX2" fmla="*/ 2011069 w 2011069"/>
              <a:gd name="connsiteY2" fmla="*/ 218985 h 2343776"/>
              <a:gd name="connsiteX3" fmla="*/ 2011069 w 2011069"/>
              <a:gd name="connsiteY3" fmla="*/ 2343770 h 2343776"/>
              <a:gd name="connsiteX4" fmla="*/ 2004110 w 2011069"/>
              <a:gd name="connsiteY4" fmla="*/ 2298173 h 2343776"/>
              <a:gd name="connsiteX5" fmla="*/ 1005535 w 2011069"/>
              <a:gd name="connsiteY5" fmla="*/ 1484312 h 2343776"/>
              <a:gd name="connsiteX6" fmla="*/ 6960 w 2011069"/>
              <a:gd name="connsiteY6" fmla="*/ 2298173 h 2343776"/>
              <a:gd name="connsiteX7" fmla="*/ 0 w 2011069"/>
              <a:gd name="connsiteY7" fmla="*/ 2343776 h 2343776"/>
              <a:gd name="connsiteX8" fmla="*/ 0 w 2011069"/>
              <a:gd name="connsiteY8" fmla="*/ 218985 h 2343776"/>
              <a:gd name="connsiteX9" fmla="*/ 218985 w 2011069"/>
              <a:gd name="connsiteY9" fmla="*/ 0 h 2343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1069" h="2343776">
                <a:moveTo>
                  <a:pt x="218985" y="0"/>
                </a:moveTo>
                <a:lnTo>
                  <a:pt x="1792084" y="0"/>
                </a:lnTo>
                <a:cubicBezTo>
                  <a:pt x="1913026" y="0"/>
                  <a:pt x="2011069" y="98043"/>
                  <a:pt x="2011069" y="218985"/>
                </a:cubicBezTo>
                <a:lnTo>
                  <a:pt x="2011069" y="2343770"/>
                </a:lnTo>
                <a:lnTo>
                  <a:pt x="2004110" y="2298173"/>
                </a:lnTo>
                <a:cubicBezTo>
                  <a:pt x="1909065" y="1833704"/>
                  <a:pt x="1498102" y="1484312"/>
                  <a:pt x="1005535" y="1484312"/>
                </a:cubicBezTo>
                <a:cubicBezTo>
                  <a:pt x="512968" y="1484312"/>
                  <a:pt x="102005" y="1833704"/>
                  <a:pt x="6960" y="2298173"/>
                </a:cubicBezTo>
                <a:lnTo>
                  <a:pt x="0" y="2343776"/>
                </a:lnTo>
                <a:lnTo>
                  <a:pt x="0" y="218985"/>
                </a:lnTo>
                <a:cubicBezTo>
                  <a:pt x="0" y="98043"/>
                  <a:pt x="98043" y="0"/>
                  <a:pt x="218985" y="0"/>
                </a:cubicBezTo>
                <a:close/>
              </a:path>
            </a:pathLst>
          </a:custGeom>
          <a:gradFill>
            <a:gsLst>
              <a:gs pos="0">
                <a:schemeClr val="accent2">
                  <a:lumMod val="75000"/>
                </a:schemeClr>
              </a:gs>
              <a:gs pos="95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6053E48-BDCA-EF15-611F-477EA4B93515}"/>
              </a:ext>
            </a:extLst>
          </p:cNvPr>
          <p:cNvGrpSpPr/>
          <p:nvPr/>
        </p:nvGrpSpPr>
        <p:grpSpPr>
          <a:xfrm>
            <a:off x="7001192" y="3127098"/>
            <a:ext cx="2148853" cy="2111746"/>
            <a:chOff x="6915332" y="2922109"/>
            <a:chExt cx="2148853" cy="211174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C8468C0-9E32-254B-6045-2C2AC000D3C4}"/>
                </a:ext>
              </a:extLst>
            </p:cNvPr>
            <p:cNvSpPr/>
            <p:nvPr/>
          </p:nvSpPr>
          <p:spPr>
            <a:xfrm>
              <a:off x="6915332" y="2973557"/>
              <a:ext cx="2060303" cy="2060298"/>
            </a:xfrm>
            <a:prstGeom prst="ellipse">
              <a:avLst/>
            </a:prstGeom>
            <a:solidFill>
              <a:schemeClr val="tx1">
                <a:alpha val="19000"/>
              </a:schemeClr>
            </a:solidFill>
            <a:ln>
              <a:noFill/>
            </a:ln>
            <a:effectLst>
              <a:softEdge rad="2540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411398B-86A3-B88F-930E-89FEEEF99BFC}"/>
                </a:ext>
              </a:extLst>
            </p:cNvPr>
            <p:cNvSpPr/>
            <p:nvPr/>
          </p:nvSpPr>
          <p:spPr>
            <a:xfrm>
              <a:off x="7364819" y="2922109"/>
              <a:ext cx="1699366" cy="1699364"/>
            </a:xfrm>
            <a:prstGeom prst="ellipse">
              <a:avLst/>
            </a:pr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C2ECA0A-635B-18B3-3ACC-C78AB141A3F2}"/>
                </a:ext>
              </a:extLst>
            </p:cNvPr>
            <p:cNvSpPr txBox="1"/>
            <p:nvPr/>
          </p:nvSpPr>
          <p:spPr>
            <a:xfrm>
              <a:off x="7739777" y="3354364"/>
              <a:ext cx="959135" cy="7880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  <a:effectLst>
                    <a:outerShdw blurRad="101600" dist="88900" dir="8100000" algn="tr" rotWithShape="0">
                      <a:prstClr val="black">
                        <a:alpha val="46000"/>
                      </a:prst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</a:rPr>
                <a:t>8</a:t>
              </a:r>
              <a:r>
                <a:rPr lang="en-US" sz="4000" dirty="0" smtClean="0">
                  <a:solidFill>
                    <a:schemeClr val="bg1"/>
                  </a:solidFill>
                  <a:effectLst>
                    <a:outerShdw blurRad="101600" dist="88900" dir="8100000" algn="tr" rotWithShape="0">
                      <a:prstClr val="black">
                        <a:alpha val="46000"/>
                      </a:prst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</a:rPr>
                <a:t>00</a:t>
              </a:r>
              <a:endParaRPr lang="en-IN" sz="4000" dirty="0">
                <a:solidFill>
                  <a:schemeClr val="bg1"/>
                </a:solidFill>
                <a:effectLst>
                  <a:outerShdw blurRad="101600" dist="88900" dir="8100000" algn="tr" rotWithShape="0">
                    <a:prstClr val="black">
                      <a:alpha val="46000"/>
                    </a:prst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</p:txBody>
        </p:sp>
      </p:grpSp>
      <p:sp>
        <p:nvSpPr>
          <p:cNvPr id="24" name="Freeform: Shape 12">
            <a:extLst>
              <a:ext uri="{FF2B5EF4-FFF2-40B4-BE49-F238E27FC236}">
                <a16:creationId xmlns:a16="http://schemas.microsoft.com/office/drawing/2014/main" id="{D6704273-6294-D352-F3E8-1E1A4C0D5945}"/>
              </a:ext>
            </a:extLst>
          </p:cNvPr>
          <p:cNvSpPr/>
          <p:nvPr/>
        </p:nvSpPr>
        <p:spPr>
          <a:xfrm>
            <a:off x="3026322" y="1367244"/>
            <a:ext cx="2096171" cy="2442957"/>
          </a:xfrm>
          <a:custGeom>
            <a:avLst/>
            <a:gdLst>
              <a:gd name="connsiteX0" fmla="*/ 218985 w 2011069"/>
              <a:gd name="connsiteY0" fmla="*/ 0 h 2343776"/>
              <a:gd name="connsiteX1" fmla="*/ 1792084 w 2011069"/>
              <a:gd name="connsiteY1" fmla="*/ 0 h 2343776"/>
              <a:gd name="connsiteX2" fmla="*/ 2011069 w 2011069"/>
              <a:gd name="connsiteY2" fmla="*/ 218985 h 2343776"/>
              <a:gd name="connsiteX3" fmla="*/ 2011069 w 2011069"/>
              <a:gd name="connsiteY3" fmla="*/ 2343770 h 2343776"/>
              <a:gd name="connsiteX4" fmla="*/ 2004110 w 2011069"/>
              <a:gd name="connsiteY4" fmla="*/ 2298173 h 2343776"/>
              <a:gd name="connsiteX5" fmla="*/ 1005535 w 2011069"/>
              <a:gd name="connsiteY5" fmla="*/ 1484312 h 2343776"/>
              <a:gd name="connsiteX6" fmla="*/ 6960 w 2011069"/>
              <a:gd name="connsiteY6" fmla="*/ 2298173 h 2343776"/>
              <a:gd name="connsiteX7" fmla="*/ 0 w 2011069"/>
              <a:gd name="connsiteY7" fmla="*/ 2343776 h 2343776"/>
              <a:gd name="connsiteX8" fmla="*/ 0 w 2011069"/>
              <a:gd name="connsiteY8" fmla="*/ 218985 h 2343776"/>
              <a:gd name="connsiteX9" fmla="*/ 218985 w 2011069"/>
              <a:gd name="connsiteY9" fmla="*/ 0 h 2343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1069" h="2343776">
                <a:moveTo>
                  <a:pt x="218985" y="0"/>
                </a:moveTo>
                <a:lnTo>
                  <a:pt x="1792084" y="0"/>
                </a:lnTo>
                <a:cubicBezTo>
                  <a:pt x="1913026" y="0"/>
                  <a:pt x="2011069" y="98043"/>
                  <a:pt x="2011069" y="218985"/>
                </a:cubicBezTo>
                <a:lnTo>
                  <a:pt x="2011069" y="2343770"/>
                </a:lnTo>
                <a:lnTo>
                  <a:pt x="2004110" y="2298173"/>
                </a:lnTo>
                <a:cubicBezTo>
                  <a:pt x="1909065" y="1833704"/>
                  <a:pt x="1498102" y="1484312"/>
                  <a:pt x="1005535" y="1484312"/>
                </a:cubicBezTo>
                <a:cubicBezTo>
                  <a:pt x="512968" y="1484312"/>
                  <a:pt x="102005" y="1833704"/>
                  <a:pt x="6960" y="2298173"/>
                </a:cubicBezTo>
                <a:lnTo>
                  <a:pt x="0" y="2343776"/>
                </a:lnTo>
                <a:lnTo>
                  <a:pt x="0" y="218985"/>
                </a:lnTo>
                <a:cubicBezTo>
                  <a:pt x="0" y="98043"/>
                  <a:pt x="98043" y="0"/>
                  <a:pt x="218985" y="0"/>
                </a:cubicBezTo>
                <a:close/>
              </a:path>
            </a:pathLst>
          </a:custGeom>
          <a:gradFill>
            <a:gsLst>
              <a:gs pos="0">
                <a:schemeClr val="accent2">
                  <a:lumMod val="75000"/>
                </a:schemeClr>
              </a:gs>
              <a:gs pos="95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635FFAD-E253-5AC3-A959-C7F26DC103E0}"/>
              </a:ext>
            </a:extLst>
          </p:cNvPr>
          <p:cNvGrpSpPr/>
          <p:nvPr/>
        </p:nvGrpSpPr>
        <p:grpSpPr>
          <a:xfrm>
            <a:off x="2775237" y="3127098"/>
            <a:ext cx="2148853" cy="2111746"/>
            <a:chOff x="2689377" y="2922109"/>
            <a:chExt cx="2148853" cy="2111746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E964FADE-1CC6-8D8A-4267-F8BDD33B4806}"/>
                </a:ext>
              </a:extLst>
            </p:cNvPr>
            <p:cNvSpPr/>
            <p:nvPr/>
          </p:nvSpPr>
          <p:spPr>
            <a:xfrm>
              <a:off x="2689377" y="2973557"/>
              <a:ext cx="2060303" cy="2060298"/>
            </a:xfrm>
            <a:prstGeom prst="ellipse">
              <a:avLst/>
            </a:prstGeom>
            <a:solidFill>
              <a:schemeClr val="tx1">
                <a:alpha val="19000"/>
              </a:schemeClr>
            </a:solidFill>
            <a:ln>
              <a:noFill/>
            </a:ln>
            <a:effectLst>
              <a:softEdge rad="2540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BB3C97F-F919-4A4F-E8B9-826A005F93D2}"/>
                </a:ext>
              </a:extLst>
            </p:cNvPr>
            <p:cNvSpPr/>
            <p:nvPr/>
          </p:nvSpPr>
          <p:spPr>
            <a:xfrm>
              <a:off x="3138864" y="2922109"/>
              <a:ext cx="1699366" cy="1699364"/>
            </a:xfrm>
            <a:prstGeom prst="ellipse">
              <a:avLst/>
            </a:pr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86AC604-78C1-7C08-870B-88973647E436}"/>
                </a:ext>
              </a:extLst>
            </p:cNvPr>
            <p:cNvSpPr txBox="1"/>
            <p:nvPr/>
          </p:nvSpPr>
          <p:spPr>
            <a:xfrm>
              <a:off x="3511744" y="3359041"/>
              <a:ext cx="941074" cy="7880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  <a:effectLst>
                    <a:outerShdw blurRad="101600" dist="88900" dir="8100000" algn="tr" rotWithShape="0">
                      <a:prstClr val="black">
                        <a:alpha val="46000"/>
                      </a:prst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</a:rPr>
                <a:t>6</a:t>
              </a:r>
              <a:r>
                <a:rPr lang="en-US" sz="4000" dirty="0" smtClean="0">
                  <a:solidFill>
                    <a:schemeClr val="bg1"/>
                  </a:solidFill>
                  <a:effectLst>
                    <a:outerShdw blurRad="101600" dist="88900" dir="8100000" algn="tr" rotWithShape="0">
                      <a:prstClr val="black">
                        <a:alpha val="46000"/>
                      </a:prst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</a:rPr>
                <a:t>00</a:t>
              </a:r>
              <a:endParaRPr lang="en-IN" sz="4000" dirty="0">
                <a:solidFill>
                  <a:schemeClr val="bg1"/>
                </a:solidFill>
                <a:effectLst>
                  <a:outerShdw blurRad="101600" dist="88900" dir="8100000" algn="tr" rotWithShape="0">
                    <a:prstClr val="black">
                      <a:alpha val="46000"/>
                    </a:prst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</p:txBody>
        </p:sp>
      </p:grpSp>
      <p:sp>
        <p:nvSpPr>
          <p:cNvPr id="33" name="Freeform: Shape 22">
            <a:extLst>
              <a:ext uri="{FF2B5EF4-FFF2-40B4-BE49-F238E27FC236}">
                <a16:creationId xmlns:a16="http://schemas.microsoft.com/office/drawing/2014/main" id="{722C1B75-C407-5D1C-D333-F178E3DB2638}"/>
              </a:ext>
            </a:extLst>
          </p:cNvPr>
          <p:cNvSpPr/>
          <p:nvPr/>
        </p:nvSpPr>
        <p:spPr>
          <a:xfrm>
            <a:off x="9352722" y="4143363"/>
            <a:ext cx="2096171" cy="2442955"/>
          </a:xfrm>
          <a:custGeom>
            <a:avLst/>
            <a:gdLst>
              <a:gd name="connsiteX0" fmla="*/ 0 w 2011069"/>
              <a:gd name="connsiteY0" fmla="*/ 0 h 2343774"/>
              <a:gd name="connsiteX1" fmla="*/ 6960 w 2011069"/>
              <a:gd name="connsiteY1" fmla="*/ 45603 h 2343774"/>
              <a:gd name="connsiteX2" fmla="*/ 1005535 w 2011069"/>
              <a:gd name="connsiteY2" fmla="*/ 859464 h 2343774"/>
              <a:gd name="connsiteX3" fmla="*/ 2004110 w 2011069"/>
              <a:gd name="connsiteY3" fmla="*/ 45603 h 2343774"/>
              <a:gd name="connsiteX4" fmla="*/ 2011069 w 2011069"/>
              <a:gd name="connsiteY4" fmla="*/ 6 h 2343774"/>
              <a:gd name="connsiteX5" fmla="*/ 2011069 w 2011069"/>
              <a:gd name="connsiteY5" fmla="*/ 2124789 h 2343774"/>
              <a:gd name="connsiteX6" fmla="*/ 1792084 w 2011069"/>
              <a:gd name="connsiteY6" fmla="*/ 2343774 h 2343774"/>
              <a:gd name="connsiteX7" fmla="*/ 218985 w 2011069"/>
              <a:gd name="connsiteY7" fmla="*/ 2343774 h 2343774"/>
              <a:gd name="connsiteX8" fmla="*/ 0 w 2011069"/>
              <a:gd name="connsiteY8" fmla="*/ 2124789 h 2343774"/>
              <a:gd name="connsiteX9" fmla="*/ 0 w 2011069"/>
              <a:gd name="connsiteY9" fmla="*/ 0 h 2343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1069" h="2343774">
                <a:moveTo>
                  <a:pt x="0" y="0"/>
                </a:moveTo>
                <a:lnTo>
                  <a:pt x="6960" y="45603"/>
                </a:lnTo>
                <a:cubicBezTo>
                  <a:pt x="102005" y="510073"/>
                  <a:pt x="512968" y="859464"/>
                  <a:pt x="1005535" y="859464"/>
                </a:cubicBezTo>
                <a:cubicBezTo>
                  <a:pt x="1498102" y="859464"/>
                  <a:pt x="1909065" y="510073"/>
                  <a:pt x="2004110" y="45603"/>
                </a:cubicBezTo>
                <a:lnTo>
                  <a:pt x="2011069" y="6"/>
                </a:lnTo>
                <a:lnTo>
                  <a:pt x="2011069" y="2124789"/>
                </a:lnTo>
                <a:cubicBezTo>
                  <a:pt x="2011069" y="2245731"/>
                  <a:pt x="1913026" y="2343774"/>
                  <a:pt x="1792084" y="2343774"/>
                </a:cubicBezTo>
                <a:lnTo>
                  <a:pt x="218985" y="2343774"/>
                </a:lnTo>
                <a:cubicBezTo>
                  <a:pt x="98043" y="2343774"/>
                  <a:pt x="0" y="2245731"/>
                  <a:pt x="0" y="2124789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3614DDC-82C5-4106-0244-460322CCFB06}"/>
              </a:ext>
            </a:extLst>
          </p:cNvPr>
          <p:cNvGrpSpPr/>
          <p:nvPr/>
        </p:nvGrpSpPr>
        <p:grpSpPr>
          <a:xfrm>
            <a:off x="9130976" y="3127098"/>
            <a:ext cx="2136320" cy="2111746"/>
            <a:chOff x="9028309" y="2922109"/>
            <a:chExt cx="2136320" cy="2111746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9B2D4C73-E663-D0D8-4524-71447759A30F}"/>
                </a:ext>
              </a:extLst>
            </p:cNvPr>
            <p:cNvSpPr/>
            <p:nvPr/>
          </p:nvSpPr>
          <p:spPr>
            <a:xfrm>
              <a:off x="9028309" y="2973557"/>
              <a:ext cx="2060303" cy="2060298"/>
            </a:xfrm>
            <a:prstGeom prst="ellipse">
              <a:avLst/>
            </a:prstGeom>
            <a:solidFill>
              <a:schemeClr val="tx1">
                <a:alpha val="19000"/>
              </a:schemeClr>
            </a:solidFill>
            <a:ln>
              <a:noFill/>
            </a:ln>
            <a:effectLst>
              <a:softEdge rad="2540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53B9B191-CB8B-EE25-B64F-934BD982D32A}"/>
                </a:ext>
              </a:extLst>
            </p:cNvPr>
            <p:cNvSpPr/>
            <p:nvPr/>
          </p:nvSpPr>
          <p:spPr>
            <a:xfrm>
              <a:off x="9465263" y="2922109"/>
              <a:ext cx="1699366" cy="1699364"/>
            </a:xfrm>
            <a:prstGeom prst="ellipse">
              <a:avLst/>
            </a:pr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FB2F018-7E63-01E3-BD8A-E2C659162879}"/>
                </a:ext>
              </a:extLst>
            </p:cNvPr>
            <p:cNvSpPr txBox="1"/>
            <p:nvPr/>
          </p:nvSpPr>
          <p:spPr>
            <a:xfrm>
              <a:off x="9748911" y="3377775"/>
              <a:ext cx="1182756" cy="7880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sz="4000" dirty="0" smtClean="0">
                  <a:solidFill>
                    <a:schemeClr val="bg1"/>
                  </a:solidFill>
                  <a:effectLst>
                    <a:outerShdw blurRad="101600" dist="88900" dir="8100000" algn="tr" rotWithShape="0">
                      <a:prstClr val="black">
                        <a:alpha val="46000"/>
                      </a:prst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</a:rPr>
                <a:t>900</a:t>
              </a:r>
              <a:endParaRPr lang="en-IN" sz="4000" dirty="0">
                <a:solidFill>
                  <a:schemeClr val="bg1"/>
                </a:solidFill>
                <a:effectLst>
                  <a:outerShdw blurRad="101600" dist="88900" dir="8100000" algn="tr" rotWithShape="0">
                    <a:prstClr val="black">
                      <a:alpha val="46000"/>
                    </a:prst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144121A-1817-2194-1A25-ED5DB36D1575}"/>
              </a:ext>
            </a:extLst>
          </p:cNvPr>
          <p:cNvGrpSpPr/>
          <p:nvPr/>
        </p:nvGrpSpPr>
        <p:grpSpPr>
          <a:xfrm>
            <a:off x="662261" y="3127098"/>
            <a:ext cx="2148853" cy="2111746"/>
            <a:chOff x="576401" y="2922109"/>
            <a:chExt cx="2148853" cy="2111746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E44148AE-10D7-2191-C023-14DA7B6CE524}"/>
                </a:ext>
              </a:extLst>
            </p:cNvPr>
            <p:cNvSpPr/>
            <p:nvPr/>
          </p:nvSpPr>
          <p:spPr>
            <a:xfrm>
              <a:off x="576401" y="2973557"/>
              <a:ext cx="2060302" cy="2060298"/>
            </a:xfrm>
            <a:prstGeom prst="ellipse">
              <a:avLst/>
            </a:prstGeom>
            <a:solidFill>
              <a:schemeClr val="tx1">
                <a:alpha val="19000"/>
              </a:schemeClr>
            </a:solidFill>
            <a:ln>
              <a:noFill/>
            </a:ln>
            <a:effectLst>
              <a:softEdge rad="2540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740A8352-6888-9D41-82C9-B3C15FE737C9}"/>
                </a:ext>
              </a:extLst>
            </p:cNvPr>
            <p:cNvSpPr/>
            <p:nvPr/>
          </p:nvSpPr>
          <p:spPr>
            <a:xfrm>
              <a:off x="1025888" y="2922109"/>
              <a:ext cx="1699366" cy="1699364"/>
            </a:xfrm>
            <a:prstGeom prst="ellipse">
              <a:avLst/>
            </a:pr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B0871D3-8C62-E5D5-5E05-937A6C7712BE}"/>
                </a:ext>
              </a:extLst>
            </p:cNvPr>
            <p:cNvSpPr txBox="1"/>
            <p:nvPr/>
          </p:nvSpPr>
          <p:spPr>
            <a:xfrm>
              <a:off x="1320001" y="3393166"/>
              <a:ext cx="1105991" cy="7880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sz="4000" dirty="0" smtClean="0">
                  <a:solidFill>
                    <a:schemeClr val="bg1"/>
                  </a:solidFill>
                  <a:effectLst>
                    <a:outerShdw blurRad="101600" dist="88900" dir="8100000" algn="tr" rotWithShape="0">
                      <a:prstClr val="black">
                        <a:alpha val="46000"/>
                      </a:prst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</a:rPr>
                <a:t>500</a:t>
              </a:r>
              <a:endParaRPr lang="en-IN" sz="4000" dirty="0">
                <a:solidFill>
                  <a:schemeClr val="bg1"/>
                </a:solidFill>
                <a:effectLst>
                  <a:outerShdw blurRad="101600" dist="88900" dir="8100000" algn="tr" rotWithShape="0">
                    <a:prstClr val="black">
                      <a:alpha val="46000"/>
                    </a:prst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19F51E74-7AE8-7126-7C34-C7B46B14E0ED}"/>
              </a:ext>
            </a:extLst>
          </p:cNvPr>
          <p:cNvSpPr txBox="1"/>
          <p:nvPr/>
        </p:nvSpPr>
        <p:spPr>
          <a:xfrm>
            <a:off x="1111748" y="2563524"/>
            <a:ext cx="1689720" cy="57477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 smtClean="0">
                <a:solidFill>
                  <a:schemeClr val="bg2"/>
                </a:solidFill>
              </a:rPr>
              <a:t>KIWANDA</a:t>
            </a:r>
            <a:endParaRPr lang="en-US" sz="2400" b="1" dirty="0">
              <a:solidFill>
                <a:schemeClr val="bg2"/>
              </a:solidFill>
            </a:endParaRPr>
          </a:p>
        </p:txBody>
      </p:sp>
      <p:sp>
        <p:nvSpPr>
          <p:cNvPr id="53" name="Freeform: Shape 37">
            <a:extLst>
              <a:ext uri="{FF2B5EF4-FFF2-40B4-BE49-F238E27FC236}">
                <a16:creationId xmlns:a16="http://schemas.microsoft.com/office/drawing/2014/main" id="{FC128FDA-8946-BC79-1F2D-3FFDA2460782}"/>
              </a:ext>
            </a:extLst>
          </p:cNvPr>
          <p:cNvSpPr/>
          <p:nvPr/>
        </p:nvSpPr>
        <p:spPr>
          <a:xfrm>
            <a:off x="5139300" y="4143363"/>
            <a:ext cx="2096171" cy="2442955"/>
          </a:xfrm>
          <a:custGeom>
            <a:avLst/>
            <a:gdLst>
              <a:gd name="connsiteX0" fmla="*/ 0 w 2011069"/>
              <a:gd name="connsiteY0" fmla="*/ 0 h 2343774"/>
              <a:gd name="connsiteX1" fmla="*/ 6960 w 2011069"/>
              <a:gd name="connsiteY1" fmla="*/ 45603 h 2343774"/>
              <a:gd name="connsiteX2" fmla="*/ 1005535 w 2011069"/>
              <a:gd name="connsiteY2" fmla="*/ 859464 h 2343774"/>
              <a:gd name="connsiteX3" fmla="*/ 2004110 w 2011069"/>
              <a:gd name="connsiteY3" fmla="*/ 45603 h 2343774"/>
              <a:gd name="connsiteX4" fmla="*/ 2011069 w 2011069"/>
              <a:gd name="connsiteY4" fmla="*/ 6 h 2343774"/>
              <a:gd name="connsiteX5" fmla="*/ 2011069 w 2011069"/>
              <a:gd name="connsiteY5" fmla="*/ 2124789 h 2343774"/>
              <a:gd name="connsiteX6" fmla="*/ 1792084 w 2011069"/>
              <a:gd name="connsiteY6" fmla="*/ 2343774 h 2343774"/>
              <a:gd name="connsiteX7" fmla="*/ 218985 w 2011069"/>
              <a:gd name="connsiteY7" fmla="*/ 2343774 h 2343774"/>
              <a:gd name="connsiteX8" fmla="*/ 0 w 2011069"/>
              <a:gd name="connsiteY8" fmla="*/ 2124789 h 2343774"/>
              <a:gd name="connsiteX9" fmla="*/ 0 w 2011069"/>
              <a:gd name="connsiteY9" fmla="*/ 0 h 2343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1069" h="2343774">
                <a:moveTo>
                  <a:pt x="0" y="0"/>
                </a:moveTo>
                <a:lnTo>
                  <a:pt x="6960" y="45603"/>
                </a:lnTo>
                <a:cubicBezTo>
                  <a:pt x="102005" y="510073"/>
                  <a:pt x="512968" y="859464"/>
                  <a:pt x="1005535" y="859464"/>
                </a:cubicBezTo>
                <a:cubicBezTo>
                  <a:pt x="1498102" y="859464"/>
                  <a:pt x="1909065" y="510073"/>
                  <a:pt x="2004110" y="45603"/>
                </a:cubicBezTo>
                <a:lnTo>
                  <a:pt x="2011069" y="6"/>
                </a:lnTo>
                <a:lnTo>
                  <a:pt x="2011069" y="2124789"/>
                </a:lnTo>
                <a:cubicBezTo>
                  <a:pt x="2011069" y="2245731"/>
                  <a:pt x="1913026" y="2343774"/>
                  <a:pt x="1792084" y="2343774"/>
                </a:cubicBezTo>
                <a:lnTo>
                  <a:pt x="218985" y="2343774"/>
                </a:lnTo>
                <a:cubicBezTo>
                  <a:pt x="98043" y="2343774"/>
                  <a:pt x="0" y="2245731"/>
                  <a:pt x="0" y="2124789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0AE5E95-FEE3-133A-8F3C-DD054660C205}"/>
              </a:ext>
            </a:extLst>
          </p:cNvPr>
          <p:cNvGrpSpPr/>
          <p:nvPr/>
        </p:nvGrpSpPr>
        <p:grpSpPr>
          <a:xfrm>
            <a:off x="4888213" y="3127098"/>
            <a:ext cx="2148854" cy="2111746"/>
            <a:chOff x="4802354" y="2922109"/>
            <a:chExt cx="2148854" cy="2111746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0B161DDA-DCB1-AFBA-5CD6-CC5393AC4382}"/>
                </a:ext>
              </a:extLst>
            </p:cNvPr>
            <p:cNvSpPr/>
            <p:nvPr/>
          </p:nvSpPr>
          <p:spPr>
            <a:xfrm>
              <a:off x="4802354" y="2973557"/>
              <a:ext cx="2060303" cy="2060298"/>
            </a:xfrm>
            <a:prstGeom prst="ellipse">
              <a:avLst/>
            </a:prstGeom>
            <a:solidFill>
              <a:schemeClr val="tx1">
                <a:alpha val="19000"/>
              </a:schemeClr>
            </a:solidFill>
            <a:ln>
              <a:noFill/>
            </a:ln>
            <a:effectLst>
              <a:softEdge rad="2540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00DD032C-748D-1DB1-2044-DCB250382944}"/>
                </a:ext>
              </a:extLst>
            </p:cNvPr>
            <p:cNvSpPr/>
            <p:nvPr/>
          </p:nvSpPr>
          <p:spPr>
            <a:xfrm>
              <a:off x="5251842" y="2922109"/>
              <a:ext cx="1699366" cy="1699364"/>
            </a:xfrm>
            <a:prstGeom prst="ellipse">
              <a:avLst/>
            </a:pr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1CA35B8-6579-488B-9D8C-6D58A5891365}"/>
                </a:ext>
              </a:extLst>
            </p:cNvPr>
            <p:cNvSpPr txBox="1"/>
            <p:nvPr/>
          </p:nvSpPr>
          <p:spPr>
            <a:xfrm>
              <a:off x="5637786" y="3377775"/>
              <a:ext cx="946110" cy="7880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  <a:effectLst>
                    <a:outerShdw blurRad="101600" dist="88900" dir="8100000" algn="tr" rotWithShape="0">
                      <a:prstClr val="black">
                        <a:alpha val="46000"/>
                      </a:prst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</a:rPr>
                <a:t>7</a:t>
              </a:r>
              <a:r>
                <a:rPr lang="en-US" sz="4000" dirty="0" smtClean="0">
                  <a:solidFill>
                    <a:schemeClr val="bg1"/>
                  </a:solidFill>
                  <a:effectLst>
                    <a:outerShdw blurRad="101600" dist="88900" dir="8100000" algn="tr" rotWithShape="0">
                      <a:prstClr val="black">
                        <a:alpha val="46000"/>
                      </a:prst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</a:rPr>
                <a:t>00</a:t>
              </a:r>
              <a:endParaRPr lang="en-IN" sz="4000" dirty="0">
                <a:solidFill>
                  <a:schemeClr val="bg1"/>
                </a:solidFill>
                <a:effectLst>
                  <a:outerShdw blurRad="101600" dist="88900" dir="8100000" algn="tr" rotWithShape="0">
                    <a:prstClr val="black">
                      <a:alpha val="46000"/>
                    </a:prst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390" y="5300380"/>
            <a:ext cx="950436" cy="950436"/>
          </a:xfrm>
          <a:prstGeom prst="rect">
            <a:avLst/>
          </a:prstGeom>
          <a:ln>
            <a:noFill/>
          </a:ln>
          <a:effectLst>
            <a:glow>
              <a:schemeClr val="accent1">
                <a:satMod val="175000"/>
                <a:alpha val="47000"/>
              </a:schemeClr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19F51E74-7AE8-7126-7C34-C7B46B14E0ED}"/>
              </a:ext>
            </a:extLst>
          </p:cNvPr>
          <p:cNvSpPr txBox="1"/>
          <p:nvPr/>
        </p:nvSpPr>
        <p:spPr>
          <a:xfrm>
            <a:off x="3198360" y="5046729"/>
            <a:ext cx="1689720" cy="57477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 smtClean="0">
                <a:solidFill>
                  <a:schemeClr val="bg2"/>
                </a:solidFill>
              </a:rPr>
              <a:t>WAKALA MKUBWA</a:t>
            </a:r>
            <a:endParaRPr lang="en-US" sz="2400" b="1" dirty="0">
              <a:solidFill>
                <a:schemeClr val="bg2"/>
              </a:solidFill>
            </a:endParaRPr>
          </a:p>
        </p:txBody>
      </p:sp>
      <p:sp>
        <p:nvSpPr>
          <p:cNvPr id="64" name="Freeform 5">
            <a:extLst>
              <a:ext uri="{FF2B5EF4-FFF2-40B4-BE49-F238E27FC236}">
                <a16:creationId xmlns:a16="http://schemas.microsoft.com/office/drawing/2014/main" id="{36FA54E5-0663-6575-C595-74B395C539DB}"/>
              </a:ext>
            </a:extLst>
          </p:cNvPr>
          <p:cNvSpPr>
            <a:spLocks noEditPoints="1"/>
          </p:cNvSpPr>
          <p:nvPr/>
        </p:nvSpPr>
        <p:spPr bwMode="auto">
          <a:xfrm flipH="1">
            <a:off x="3805388" y="1882125"/>
            <a:ext cx="698084" cy="553226"/>
          </a:xfrm>
          <a:custGeom>
            <a:avLst/>
            <a:gdLst>
              <a:gd name="T0" fmla="*/ 97 w 106"/>
              <a:gd name="T1" fmla="*/ 74 h 89"/>
              <a:gd name="T2" fmla="*/ 106 w 106"/>
              <a:gd name="T3" fmla="*/ 65 h 89"/>
              <a:gd name="T4" fmla="*/ 106 w 106"/>
              <a:gd name="T5" fmla="*/ 9 h 89"/>
              <a:gd name="T6" fmla="*/ 97 w 106"/>
              <a:gd name="T7" fmla="*/ 0 h 89"/>
              <a:gd name="T8" fmla="*/ 48 w 106"/>
              <a:gd name="T9" fmla="*/ 0 h 89"/>
              <a:gd name="T10" fmla="*/ 39 w 106"/>
              <a:gd name="T11" fmla="*/ 9 h 89"/>
              <a:gd name="T12" fmla="*/ 39 w 106"/>
              <a:gd name="T13" fmla="*/ 18 h 89"/>
              <a:gd name="T14" fmla="*/ 26 w 106"/>
              <a:gd name="T15" fmla="*/ 18 h 89"/>
              <a:gd name="T16" fmla="*/ 18 w 106"/>
              <a:gd name="T17" fmla="*/ 21 h 89"/>
              <a:gd name="T18" fmla="*/ 7 w 106"/>
              <a:gd name="T19" fmla="*/ 33 h 89"/>
              <a:gd name="T20" fmla="*/ 4 w 106"/>
              <a:gd name="T21" fmla="*/ 40 h 89"/>
              <a:gd name="T22" fmla="*/ 4 w 106"/>
              <a:gd name="T23" fmla="*/ 63 h 89"/>
              <a:gd name="T24" fmla="*/ 0 w 106"/>
              <a:gd name="T25" fmla="*/ 68 h 89"/>
              <a:gd name="T26" fmla="*/ 5 w 106"/>
              <a:gd name="T27" fmla="*/ 74 h 89"/>
              <a:gd name="T28" fmla="*/ 13 w 106"/>
              <a:gd name="T29" fmla="*/ 74 h 89"/>
              <a:gd name="T30" fmla="*/ 29 w 106"/>
              <a:gd name="T31" fmla="*/ 89 h 89"/>
              <a:gd name="T32" fmla="*/ 46 w 106"/>
              <a:gd name="T33" fmla="*/ 74 h 89"/>
              <a:gd name="T34" fmla="*/ 62 w 106"/>
              <a:gd name="T35" fmla="*/ 74 h 89"/>
              <a:gd name="T36" fmla="*/ 78 w 106"/>
              <a:gd name="T37" fmla="*/ 89 h 89"/>
              <a:gd name="T38" fmla="*/ 95 w 106"/>
              <a:gd name="T39" fmla="*/ 74 h 89"/>
              <a:gd name="T40" fmla="*/ 97 w 106"/>
              <a:gd name="T41" fmla="*/ 74 h 89"/>
              <a:gd name="T42" fmla="*/ 35 w 106"/>
              <a:gd name="T43" fmla="*/ 73 h 89"/>
              <a:gd name="T44" fmla="*/ 29 w 106"/>
              <a:gd name="T45" fmla="*/ 78 h 89"/>
              <a:gd name="T46" fmla="*/ 24 w 106"/>
              <a:gd name="T47" fmla="*/ 73 h 89"/>
              <a:gd name="T48" fmla="*/ 29 w 106"/>
              <a:gd name="T49" fmla="*/ 67 h 89"/>
              <a:gd name="T50" fmla="*/ 35 w 106"/>
              <a:gd name="T51" fmla="*/ 73 h 89"/>
              <a:gd name="T52" fmla="*/ 84 w 106"/>
              <a:gd name="T53" fmla="*/ 73 h 89"/>
              <a:gd name="T54" fmla="*/ 78 w 106"/>
              <a:gd name="T55" fmla="*/ 78 h 89"/>
              <a:gd name="T56" fmla="*/ 73 w 106"/>
              <a:gd name="T57" fmla="*/ 73 h 89"/>
              <a:gd name="T58" fmla="*/ 78 w 106"/>
              <a:gd name="T59" fmla="*/ 67 h 89"/>
              <a:gd name="T60" fmla="*/ 84 w 106"/>
              <a:gd name="T61" fmla="*/ 73 h 89"/>
              <a:gd name="T62" fmla="*/ 15 w 106"/>
              <a:gd name="T63" fmla="*/ 47 h 89"/>
              <a:gd name="T64" fmla="*/ 15 w 106"/>
              <a:gd name="T65" fmla="*/ 41 h 89"/>
              <a:gd name="T66" fmla="*/ 18 w 106"/>
              <a:gd name="T67" fmla="*/ 37 h 89"/>
              <a:gd name="T68" fmla="*/ 22 w 106"/>
              <a:gd name="T69" fmla="*/ 32 h 89"/>
              <a:gd name="T70" fmla="*/ 27 w 106"/>
              <a:gd name="T71" fmla="*/ 29 h 89"/>
              <a:gd name="T72" fmla="*/ 39 w 106"/>
              <a:gd name="T73" fmla="*/ 29 h 89"/>
              <a:gd name="T74" fmla="*/ 39 w 106"/>
              <a:gd name="T75" fmla="*/ 47 h 89"/>
              <a:gd name="T76" fmla="*/ 15 w 106"/>
              <a:gd name="T77" fmla="*/ 47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06" h="89">
                <a:moveTo>
                  <a:pt x="97" y="74"/>
                </a:moveTo>
                <a:cubicBezTo>
                  <a:pt x="102" y="74"/>
                  <a:pt x="106" y="70"/>
                  <a:pt x="106" y="65"/>
                </a:cubicBezTo>
                <a:cubicBezTo>
                  <a:pt x="106" y="9"/>
                  <a:pt x="106" y="9"/>
                  <a:pt x="106" y="9"/>
                </a:cubicBezTo>
                <a:cubicBezTo>
                  <a:pt x="106" y="4"/>
                  <a:pt x="102" y="0"/>
                  <a:pt x="97" y="0"/>
                </a:cubicBezTo>
                <a:cubicBezTo>
                  <a:pt x="48" y="0"/>
                  <a:pt x="48" y="0"/>
                  <a:pt x="48" y="0"/>
                </a:cubicBezTo>
                <a:cubicBezTo>
                  <a:pt x="43" y="0"/>
                  <a:pt x="39" y="4"/>
                  <a:pt x="39" y="9"/>
                </a:cubicBezTo>
                <a:cubicBezTo>
                  <a:pt x="39" y="18"/>
                  <a:pt x="39" y="18"/>
                  <a:pt x="39" y="18"/>
                </a:cubicBezTo>
                <a:cubicBezTo>
                  <a:pt x="26" y="18"/>
                  <a:pt x="26" y="18"/>
                  <a:pt x="26" y="18"/>
                </a:cubicBezTo>
                <a:cubicBezTo>
                  <a:pt x="23" y="18"/>
                  <a:pt x="20" y="19"/>
                  <a:pt x="18" y="21"/>
                </a:cubicBezTo>
                <a:cubicBezTo>
                  <a:pt x="7" y="33"/>
                  <a:pt x="7" y="33"/>
                  <a:pt x="7" y="33"/>
                </a:cubicBezTo>
                <a:cubicBezTo>
                  <a:pt x="5" y="35"/>
                  <a:pt x="4" y="37"/>
                  <a:pt x="4" y="40"/>
                </a:cubicBezTo>
                <a:cubicBezTo>
                  <a:pt x="4" y="63"/>
                  <a:pt x="4" y="63"/>
                  <a:pt x="4" y="63"/>
                </a:cubicBezTo>
                <a:cubicBezTo>
                  <a:pt x="1" y="63"/>
                  <a:pt x="0" y="65"/>
                  <a:pt x="0" y="68"/>
                </a:cubicBezTo>
                <a:cubicBezTo>
                  <a:pt x="0" y="71"/>
                  <a:pt x="2" y="74"/>
                  <a:pt x="5" y="74"/>
                </a:cubicBezTo>
                <a:cubicBezTo>
                  <a:pt x="13" y="74"/>
                  <a:pt x="13" y="74"/>
                  <a:pt x="13" y="74"/>
                </a:cubicBezTo>
                <a:cubicBezTo>
                  <a:pt x="13" y="82"/>
                  <a:pt x="21" y="89"/>
                  <a:pt x="29" y="89"/>
                </a:cubicBezTo>
                <a:cubicBezTo>
                  <a:pt x="38" y="89"/>
                  <a:pt x="46" y="82"/>
                  <a:pt x="46" y="74"/>
                </a:cubicBezTo>
                <a:cubicBezTo>
                  <a:pt x="62" y="74"/>
                  <a:pt x="62" y="74"/>
                  <a:pt x="62" y="74"/>
                </a:cubicBezTo>
                <a:cubicBezTo>
                  <a:pt x="62" y="82"/>
                  <a:pt x="69" y="89"/>
                  <a:pt x="78" y="89"/>
                </a:cubicBezTo>
                <a:cubicBezTo>
                  <a:pt x="87" y="89"/>
                  <a:pt x="94" y="82"/>
                  <a:pt x="95" y="74"/>
                </a:cubicBezTo>
                <a:lnTo>
                  <a:pt x="97" y="74"/>
                </a:lnTo>
                <a:close/>
                <a:moveTo>
                  <a:pt x="35" y="73"/>
                </a:moveTo>
                <a:cubicBezTo>
                  <a:pt x="35" y="76"/>
                  <a:pt x="33" y="78"/>
                  <a:pt x="29" y="78"/>
                </a:cubicBezTo>
                <a:cubicBezTo>
                  <a:pt x="26" y="78"/>
                  <a:pt x="24" y="76"/>
                  <a:pt x="24" y="73"/>
                </a:cubicBezTo>
                <a:cubicBezTo>
                  <a:pt x="24" y="69"/>
                  <a:pt x="26" y="67"/>
                  <a:pt x="29" y="67"/>
                </a:cubicBezTo>
                <a:cubicBezTo>
                  <a:pt x="33" y="67"/>
                  <a:pt x="35" y="69"/>
                  <a:pt x="35" y="73"/>
                </a:cubicBezTo>
                <a:close/>
                <a:moveTo>
                  <a:pt x="84" y="73"/>
                </a:moveTo>
                <a:cubicBezTo>
                  <a:pt x="84" y="76"/>
                  <a:pt x="81" y="78"/>
                  <a:pt x="78" y="78"/>
                </a:cubicBezTo>
                <a:cubicBezTo>
                  <a:pt x="75" y="78"/>
                  <a:pt x="73" y="76"/>
                  <a:pt x="73" y="73"/>
                </a:cubicBezTo>
                <a:cubicBezTo>
                  <a:pt x="73" y="69"/>
                  <a:pt x="75" y="67"/>
                  <a:pt x="78" y="67"/>
                </a:cubicBezTo>
                <a:cubicBezTo>
                  <a:pt x="81" y="67"/>
                  <a:pt x="84" y="69"/>
                  <a:pt x="84" y="73"/>
                </a:cubicBezTo>
                <a:close/>
                <a:moveTo>
                  <a:pt x="15" y="47"/>
                </a:moveTo>
                <a:cubicBezTo>
                  <a:pt x="15" y="41"/>
                  <a:pt x="15" y="41"/>
                  <a:pt x="15" y="41"/>
                </a:cubicBezTo>
                <a:cubicBezTo>
                  <a:pt x="15" y="39"/>
                  <a:pt x="16" y="38"/>
                  <a:pt x="18" y="37"/>
                </a:cubicBezTo>
                <a:cubicBezTo>
                  <a:pt x="22" y="32"/>
                  <a:pt x="22" y="32"/>
                  <a:pt x="22" y="32"/>
                </a:cubicBezTo>
                <a:cubicBezTo>
                  <a:pt x="24" y="30"/>
                  <a:pt x="25" y="29"/>
                  <a:pt x="27" y="29"/>
                </a:cubicBezTo>
                <a:cubicBezTo>
                  <a:pt x="39" y="29"/>
                  <a:pt x="39" y="29"/>
                  <a:pt x="39" y="29"/>
                </a:cubicBezTo>
                <a:cubicBezTo>
                  <a:pt x="39" y="47"/>
                  <a:pt x="39" y="47"/>
                  <a:pt x="39" y="47"/>
                </a:cubicBezTo>
                <a:lnTo>
                  <a:pt x="15" y="4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Segoe UI" panose="020B0502040204020203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53D7C5C-A13B-4ECC-3300-685182A4AF58}"/>
              </a:ext>
            </a:extLst>
          </p:cNvPr>
          <p:cNvSpPr txBox="1"/>
          <p:nvPr/>
        </p:nvSpPr>
        <p:spPr>
          <a:xfrm>
            <a:off x="1147597" y="3376238"/>
            <a:ext cx="1689720" cy="57477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 err="1" smtClean="0">
                <a:solidFill>
                  <a:schemeClr val="bg1"/>
                </a:solidFill>
              </a:rPr>
              <a:t>Bidhaa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53D7C5C-A13B-4ECC-3300-685182A4AF58}"/>
              </a:ext>
            </a:extLst>
          </p:cNvPr>
          <p:cNvSpPr txBox="1"/>
          <p:nvPr/>
        </p:nvSpPr>
        <p:spPr>
          <a:xfrm>
            <a:off x="3234369" y="3310768"/>
            <a:ext cx="1689720" cy="57477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 err="1" smtClean="0">
                <a:solidFill>
                  <a:schemeClr val="bg1"/>
                </a:solidFill>
              </a:rPr>
              <a:t>Bidhaa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53D7C5C-A13B-4ECC-3300-685182A4AF58}"/>
              </a:ext>
            </a:extLst>
          </p:cNvPr>
          <p:cNvSpPr txBox="1"/>
          <p:nvPr/>
        </p:nvSpPr>
        <p:spPr>
          <a:xfrm>
            <a:off x="5373550" y="3376238"/>
            <a:ext cx="1689720" cy="57477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 err="1" smtClean="0">
                <a:solidFill>
                  <a:schemeClr val="bg1"/>
                </a:solidFill>
              </a:rPr>
              <a:t>Bidhaa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53D7C5C-A13B-4ECC-3300-685182A4AF58}"/>
              </a:ext>
            </a:extLst>
          </p:cNvPr>
          <p:cNvSpPr txBox="1"/>
          <p:nvPr/>
        </p:nvSpPr>
        <p:spPr>
          <a:xfrm>
            <a:off x="7483531" y="3372505"/>
            <a:ext cx="1689720" cy="57477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 err="1" smtClean="0">
                <a:solidFill>
                  <a:schemeClr val="bg1"/>
                </a:solidFill>
              </a:rPr>
              <a:t>Bidhaa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53D7C5C-A13B-4ECC-3300-685182A4AF58}"/>
              </a:ext>
            </a:extLst>
          </p:cNvPr>
          <p:cNvSpPr txBox="1"/>
          <p:nvPr/>
        </p:nvSpPr>
        <p:spPr>
          <a:xfrm>
            <a:off x="9563656" y="3383272"/>
            <a:ext cx="1689720" cy="57477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 err="1" smtClean="0">
                <a:solidFill>
                  <a:schemeClr val="bg1"/>
                </a:solidFill>
              </a:rPr>
              <a:t>Bidhaa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19F51E74-7AE8-7126-7C34-C7B46B14E0ED}"/>
              </a:ext>
            </a:extLst>
          </p:cNvPr>
          <p:cNvSpPr txBox="1"/>
          <p:nvPr/>
        </p:nvSpPr>
        <p:spPr>
          <a:xfrm>
            <a:off x="5378670" y="2408751"/>
            <a:ext cx="1689720" cy="57477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 smtClean="0">
                <a:solidFill>
                  <a:schemeClr val="bg2"/>
                </a:solidFill>
              </a:rPr>
              <a:t>DUKA LA JUMLA</a:t>
            </a:r>
            <a:endParaRPr lang="en-US" sz="2400" b="1" dirty="0">
              <a:solidFill>
                <a:schemeClr val="bg2"/>
              </a:solidFill>
            </a:endParaRPr>
          </a:p>
        </p:txBody>
      </p:sp>
      <p:sp>
        <p:nvSpPr>
          <p:cNvPr id="75" name="Google Shape;813;p47">
            <a:extLst>
              <a:ext uri="{FF2B5EF4-FFF2-40B4-BE49-F238E27FC236}">
                <a16:creationId xmlns:a16="http://schemas.microsoft.com/office/drawing/2014/main" id="{0455B358-022C-DAC2-5A93-5437F1FE44C6}"/>
              </a:ext>
            </a:extLst>
          </p:cNvPr>
          <p:cNvSpPr/>
          <p:nvPr/>
        </p:nvSpPr>
        <p:spPr>
          <a:xfrm>
            <a:off x="7867174" y="1634018"/>
            <a:ext cx="922434" cy="890053"/>
          </a:xfrm>
          <a:custGeom>
            <a:avLst/>
            <a:gdLst/>
            <a:ahLst/>
            <a:cxnLst/>
            <a:rect l="l" t="t" r="r" b="b"/>
            <a:pathLst>
              <a:path w="18365" h="16026" fill="none" extrusionOk="0">
                <a:moveTo>
                  <a:pt x="9182" y="0"/>
                </a:moveTo>
                <a:lnTo>
                  <a:pt x="0" y="8841"/>
                </a:lnTo>
                <a:lnTo>
                  <a:pt x="2874" y="8841"/>
                </a:lnTo>
                <a:lnTo>
                  <a:pt x="2874" y="15246"/>
                </a:lnTo>
                <a:lnTo>
                  <a:pt x="2874" y="15246"/>
                </a:lnTo>
                <a:lnTo>
                  <a:pt x="2899" y="15417"/>
                </a:lnTo>
                <a:lnTo>
                  <a:pt x="2947" y="15563"/>
                </a:lnTo>
                <a:lnTo>
                  <a:pt x="3020" y="15685"/>
                </a:lnTo>
                <a:lnTo>
                  <a:pt x="3093" y="15806"/>
                </a:lnTo>
                <a:lnTo>
                  <a:pt x="3215" y="15904"/>
                </a:lnTo>
                <a:lnTo>
                  <a:pt x="3361" y="15977"/>
                </a:lnTo>
                <a:lnTo>
                  <a:pt x="3508" y="16026"/>
                </a:lnTo>
                <a:lnTo>
                  <a:pt x="3654" y="16026"/>
                </a:lnTo>
                <a:lnTo>
                  <a:pt x="7404" y="16026"/>
                </a:lnTo>
                <a:lnTo>
                  <a:pt x="7404" y="13420"/>
                </a:lnTo>
                <a:lnTo>
                  <a:pt x="7404" y="13420"/>
                </a:lnTo>
                <a:lnTo>
                  <a:pt x="7429" y="13127"/>
                </a:lnTo>
                <a:lnTo>
                  <a:pt x="7526" y="12860"/>
                </a:lnTo>
                <a:lnTo>
                  <a:pt x="7648" y="12616"/>
                </a:lnTo>
                <a:lnTo>
                  <a:pt x="7818" y="12421"/>
                </a:lnTo>
                <a:lnTo>
                  <a:pt x="8038" y="12251"/>
                </a:lnTo>
                <a:lnTo>
                  <a:pt x="8257" y="12129"/>
                </a:lnTo>
                <a:lnTo>
                  <a:pt x="8525" y="12031"/>
                </a:lnTo>
                <a:lnTo>
                  <a:pt x="8817" y="12007"/>
                </a:lnTo>
                <a:lnTo>
                  <a:pt x="9548" y="12007"/>
                </a:lnTo>
                <a:lnTo>
                  <a:pt x="9548" y="12007"/>
                </a:lnTo>
                <a:lnTo>
                  <a:pt x="9840" y="12031"/>
                </a:lnTo>
                <a:lnTo>
                  <a:pt x="10108" y="12129"/>
                </a:lnTo>
                <a:lnTo>
                  <a:pt x="10327" y="12251"/>
                </a:lnTo>
                <a:lnTo>
                  <a:pt x="10546" y="12421"/>
                </a:lnTo>
                <a:lnTo>
                  <a:pt x="10717" y="12616"/>
                </a:lnTo>
                <a:lnTo>
                  <a:pt x="10838" y="12860"/>
                </a:lnTo>
                <a:lnTo>
                  <a:pt x="10936" y="13127"/>
                </a:lnTo>
                <a:lnTo>
                  <a:pt x="10960" y="13420"/>
                </a:lnTo>
                <a:lnTo>
                  <a:pt x="10960" y="16026"/>
                </a:lnTo>
                <a:lnTo>
                  <a:pt x="14711" y="16026"/>
                </a:lnTo>
                <a:lnTo>
                  <a:pt x="14711" y="16026"/>
                </a:lnTo>
                <a:lnTo>
                  <a:pt x="14857" y="16026"/>
                </a:lnTo>
                <a:lnTo>
                  <a:pt x="15003" y="15977"/>
                </a:lnTo>
                <a:lnTo>
                  <a:pt x="15149" y="15904"/>
                </a:lnTo>
                <a:lnTo>
                  <a:pt x="15271" y="15806"/>
                </a:lnTo>
                <a:lnTo>
                  <a:pt x="15344" y="15685"/>
                </a:lnTo>
                <a:lnTo>
                  <a:pt x="15417" y="15563"/>
                </a:lnTo>
                <a:lnTo>
                  <a:pt x="15466" y="15417"/>
                </a:lnTo>
                <a:lnTo>
                  <a:pt x="15490" y="15246"/>
                </a:lnTo>
                <a:lnTo>
                  <a:pt x="15490" y="8841"/>
                </a:lnTo>
                <a:lnTo>
                  <a:pt x="18364" y="8841"/>
                </a:lnTo>
                <a:lnTo>
                  <a:pt x="9182" y="0"/>
                </a:lnTo>
                <a:close/>
              </a:path>
            </a:pathLst>
          </a:cu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76" name="Graphic 43" descr="Users with solid fill">
            <a:extLst>
              <a:ext uri="{FF2B5EF4-FFF2-40B4-BE49-F238E27FC236}">
                <a16:creationId xmlns:a16="http://schemas.microsoft.com/office/drawing/2014/main" id="{862E1A01-065B-BA20-A167-0834302D23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832401" y="5216279"/>
            <a:ext cx="1163533" cy="1163533"/>
          </a:xfrm>
          <a:prstGeom prst="rect">
            <a:avLst/>
          </a:prstGeom>
          <a:effectLst>
            <a:outerShdw blurRad="50800" dist="50800" dir="5400000" sx="95000" sy="95000" algn="ctr" rotWithShape="0">
              <a:srgbClr val="000000">
                <a:alpha val="43137"/>
              </a:srgbClr>
            </a:outerShdw>
          </a:effectLst>
        </p:spPr>
      </p:pic>
      <p:sp>
        <p:nvSpPr>
          <p:cNvPr id="78" name="TextBox 77">
            <a:extLst>
              <a:ext uri="{FF2B5EF4-FFF2-40B4-BE49-F238E27FC236}">
                <a16:creationId xmlns:a16="http://schemas.microsoft.com/office/drawing/2014/main" id="{19F51E74-7AE8-7126-7C34-C7B46B14E0ED}"/>
              </a:ext>
            </a:extLst>
          </p:cNvPr>
          <p:cNvSpPr txBox="1"/>
          <p:nvPr/>
        </p:nvSpPr>
        <p:spPr>
          <a:xfrm>
            <a:off x="9696845" y="2449961"/>
            <a:ext cx="1689720" cy="57477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 smtClean="0">
                <a:solidFill>
                  <a:schemeClr val="bg2"/>
                </a:solidFill>
              </a:rPr>
              <a:t>MTUMIAJI</a:t>
            </a:r>
            <a:endParaRPr lang="en-US" sz="2400" b="1" dirty="0">
              <a:solidFill>
                <a:schemeClr val="bg2"/>
              </a:solidFill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19F51E74-7AE8-7126-7C34-C7B46B14E0ED}"/>
              </a:ext>
            </a:extLst>
          </p:cNvPr>
          <p:cNvSpPr txBox="1"/>
          <p:nvPr/>
        </p:nvSpPr>
        <p:spPr>
          <a:xfrm>
            <a:off x="7454296" y="5103661"/>
            <a:ext cx="1689720" cy="57477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 smtClean="0">
                <a:solidFill>
                  <a:schemeClr val="bg2"/>
                </a:solidFill>
              </a:rPr>
              <a:t>DUKA LA REJAREJA</a:t>
            </a:r>
            <a:endParaRPr lang="en-US" sz="2400" b="1" dirty="0">
              <a:solidFill>
                <a:schemeClr val="bg2"/>
              </a:solidFill>
            </a:endParaRPr>
          </a:p>
        </p:txBody>
      </p:sp>
      <p:sp>
        <p:nvSpPr>
          <p:cNvPr id="80" name="Google Shape;813;p47">
            <a:extLst>
              <a:ext uri="{FF2B5EF4-FFF2-40B4-BE49-F238E27FC236}">
                <a16:creationId xmlns:a16="http://schemas.microsoft.com/office/drawing/2014/main" id="{0455B358-022C-DAC2-5A93-5437F1FE44C6}"/>
              </a:ext>
            </a:extLst>
          </p:cNvPr>
          <p:cNvSpPr/>
          <p:nvPr/>
        </p:nvSpPr>
        <p:spPr>
          <a:xfrm>
            <a:off x="5651934" y="5353018"/>
            <a:ext cx="1089531" cy="890053"/>
          </a:xfrm>
          <a:custGeom>
            <a:avLst/>
            <a:gdLst/>
            <a:ahLst/>
            <a:cxnLst/>
            <a:rect l="l" t="t" r="r" b="b"/>
            <a:pathLst>
              <a:path w="18365" h="16026" fill="none" extrusionOk="0">
                <a:moveTo>
                  <a:pt x="9182" y="0"/>
                </a:moveTo>
                <a:lnTo>
                  <a:pt x="0" y="8841"/>
                </a:lnTo>
                <a:lnTo>
                  <a:pt x="2874" y="8841"/>
                </a:lnTo>
                <a:lnTo>
                  <a:pt x="2874" y="15246"/>
                </a:lnTo>
                <a:lnTo>
                  <a:pt x="2874" y="15246"/>
                </a:lnTo>
                <a:lnTo>
                  <a:pt x="2899" y="15417"/>
                </a:lnTo>
                <a:lnTo>
                  <a:pt x="2947" y="15563"/>
                </a:lnTo>
                <a:lnTo>
                  <a:pt x="3020" y="15685"/>
                </a:lnTo>
                <a:lnTo>
                  <a:pt x="3093" y="15806"/>
                </a:lnTo>
                <a:lnTo>
                  <a:pt x="3215" y="15904"/>
                </a:lnTo>
                <a:lnTo>
                  <a:pt x="3361" y="15977"/>
                </a:lnTo>
                <a:lnTo>
                  <a:pt x="3508" y="16026"/>
                </a:lnTo>
                <a:lnTo>
                  <a:pt x="3654" y="16026"/>
                </a:lnTo>
                <a:lnTo>
                  <a:pt x="7404" y="16026"/>
                </a:lnTo>
                <a:lnTo>
                  <a:pt x="7404" y="13420"/>
                </a:lnTo>
                <a:lnTo>
                  <a:pt x="7404" y="13420"/>
                </a:lnTo>
                <a:lnTo>
                  <a:pt x="7429" y="13127"/>
                </a:lnTo>
                <a:lnTo>
                  <a:pt x="7526" y="12860"/>
                </a:lnTo>
                <a:lnTo>
                  <a:pt x="7648" y="12616"/>
                </a:lnTo>
                <a:lnTo>
                  <a:pt x="7818" y="12421"/>
                </a:lnTo>
                <a:lnTo>
                  <a:pt x="8038" y="12251"/>
                </a:lnTo>
                <a:lnTo>
                  <a:pt x="8257" y="12129"/>
                </a:lnTo>
                <a:lnTo>
                  <a:pt x="8525" y="12031"/>
                </a:lnTo>
                <a:lnTo>
                  <a:pt x="8817" y="12007"/>
                </a:lnTo>
                <a:lnTo>
                  <a:pt x="9548" y="12007"/>
                </a:lnTo>
                <a:lnTo>
                  <a:pt x="9548" y="12007"/>
                </a:lnTo>
                <a:lnTo>
                  <a:pt x="9840" y="12031"/>
                </a:lnTo>
                <a:lnTo>
                  <a:pt x="10108" y="12129"/>
                </a:lnTo>
                <a:lnTo>
                  <a:pt x="10327" y="12251"/>
                </a:lnTo>
                <a:lnTo>
                  <a:pt x="10546" y="12421"/>
                </a:lnTo>
                <a:lnTo>
                  <a:pt x="10717" y="12616"/>
                </a:lnTo>
                <a:lnTo>
                  <a:pt x="10838" y="12860"/>
                </a:lnTo>
                <a:lnTo>
                  <a:pt x="10936" y="13127"/>
                </a:lnTo>
                <a:lnTo>
                  <a:pt x="10960" y="13420"/>
                </a:lnTo>
                <a:lnTo>
                  <a:pt x="10960" y="16026"/>
                </a:lnTo>
                <a:lnTo>
                  <a:pt x="14711" y="16026"/>
                </a:lnTo>
                <a:lnTo>
                  <a:pt x="14711" y="16026"/>
                </a:lnTo>
                <a:lnTo>
                  <a:pt x="14857" y="16026"/>
                </a:lnTo>
                <a:lnTo>
                  <a:pt x="15003" y="15977"/>
                </a:lnTo>
                <a:lnTo>
                  <a:pt x="15149" y="15904"/>
                </a:lnTo>
                <a:lnTo>
                  <a:pt x="15271" y="15806"/>
                </a:lnTo>
                <a:lnTo>
                  <a:pt x="15344" y="15685"/>
                </a:lnTo>
                <a:lnTo>
                  <a:pt x="15417" y="15563"/>
                </a:lnTo>
                <a:lnTo>
                  <a:pt x="15466" y="15417"/>
                </a:lnTo>
                <a:lnTo>
                  <a:pt x="15490" y="15246"/>
                </a:lnTo>
                <a:lnTo>
                  <a:pt x="15490" y="8841"/>
                </a:lnTo>
                <a:lnTo>
                  <a:pt x="18364" y="8841"/>
                </a:lnTo>
                <a:lnTo>
                  <a:pt x="9182" y="0"/>
                </a:lnTo>
                <a:close/>
              </a:path>
            </a:pathLst>
          </a:cu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95790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: Shape 29">
            <a:extLst>
              <a:ext uri="{FF2B5EF4-FFF2-40B4-BE49-F238E27FC236}">
                <a16:creationId xmlns:a16="http://schemas.microsoft.com/office/drawing/2014/main" id="{8976046F-1E5B-DD0B-71C9-9ECC664CBED1}"/>
              </a:ext>
            </a:extLst>
          </p:cNvPr>
          <p:cNvSpPr/>
          <p:nvPr/>
        </p:nvSpPr>
        <p:spPr>
          <a:xfrm>
            <a:off x="1942218" y="3595020"/>
            <a:ext cx="2096171" cy="2442955"/>
          </a:xfrm>
          <a:custGeom>
            <a:avLst/>
            <a:gdLst>
              <a:gd name="connsiteX0" fmla="*/ 0 w 2011069"/>
              <a:gd name="connsiteY0" fmla="*/ 0 h 2343774"/>
              <a:gd name="connsiteX1" fmla="*/ 6960 w 2011069"/>
              <a:gd name="connsiteY1" fmla="*/ 45603 h 2343774"/>
              <a:gd name="connsiteX2" fmla="*/ 1005535 w 2011069"/>
              <a:gd name="connsiteY2" fmla="*/ 859464 h 2343774"/>
              <a:gd name="connsiteX3" fmla="*/ 2004110 w 2011069"/>
              <a:gd name="connsiteY3" fmla="*/ 45603 h 2343774"/>
              <a:gd name="connsiteX4" fmla="*/ 2011069 w 2011069"/>
              <a:gd name="connsiteY4" fmla="*/ 6 h 2343774"/>
              <a:gd name="connsiteX5" fmla="*/ 2011069 w 2011069"/>
              <a:gd name="connsiteY5" fmla="*/ 2124789 h 2343774"/>
              <a:gd name="connsiteX6" fmla="*/ 1792084 w 2011069"/>
              <a:gd name="connsiteY6" fmla="*/ 2343774 h 2343774"/>
              <a:gd name="connsiteX7" fmla="*/ 218985 w 2011069"/>
              <a:gd name="connsiteY7" fmla="*/ 2343774 h 2343774"/>
              <a:gd name="connsiteX8" fmla="*/ 0 w 2011069"/>
              <a:gd name="connsiteY8" fmla="*/ 2124789 h 2343774"/>
              <a:gd name="connsiteX9" fmla="*/ 0 w 2011069"/>
              <a:gd name="connsiteY9" fmla="*/ 0 h 2343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1069" h="2343774">
                <a:moveTo>
                  <a:pt x="0" y="0"/>
                </a:moveTo>
                <a:lnTo>
                  <a:pt x="6960" y="45603"/>
                </a:lnTo>
                <a:cubicBezTo>
                  <a:pt x="102005" y="510073"/>
                  <a:pt x="512968" y="859464"/>
                  <a:pt x="1005535" y="859464"/>
                </a:cubicBezTo>
                <a:cubicBezTo>
                  <a:pt x="1498102" y="859464"/>
                  <a:pt x="1909065" y="510073"/>
                  <a:pt x="2004110" y="45603"/>
                </a:cubicBezTo>
                <a:lnTo>
                  <a:pt x="2011069" y="6"/>
                </a:lnTo>
                <a:lnTo>
                  <a:pt x="2011069" y="2124789"/>
                </a:lnTo>
                <a:cubicBezTo>
                  <a:pt x="2011069" y="2245731"/>
                  <a:pt x="1913026" y="2343774"/>
                  <a:pt x="1792084" y="2343774"/>
                </a:cubicBezTo>
                <a:lnTo>
                  <a:pt x="218985" y="2343774"/>
                </a:lnTo>
                <a:cubicBezTo>
                  <a:pt x="98043" y="2343774"/>
                  <a:pt x="0" y="2245731"/>
                  <a:pt x="0" y="2124789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D28CB09-2868-F98E-AF89-E1F251A650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239" r="7210" b="50114"/>
          <a:stretch/>
        </p:blipFill>
        <p:spPr>
          <a:xfrm>
            <a:off x="8200993" y="-303143"/>
            <a:ext cx="3974441" cy="54168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D28CB09-2868-F98E-AF89-E1F251A650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413" t="36692" r="260" b="48191"/>
          <a:stretch/>
        </p:blipFill>
        <p:spPr>
          <a:xfrm>
            <a:off x="4723663" y="1138086"/>
            <a:ext cx="2693529" cy="402535"/>
          </a:xfrm>
          <a:prstGeom prst="rect">
            <a:avLst/>
          </a:prstGeom>
        </p:spPr>
      </p:pic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69241165-0208-4909-9653-F4B924132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3143" y="5989429"/>
            <a:ext cx="452515" cy="409343"/>
          </a:xfrm>
        </p:spPr>
        <p:txBody>
          <a:bodyPr/>
          <a:lstStyle/>
          <a:p>
            <a:r>
              <a:rPr lang="en-US" sz="2800" dirty="0" smtClean="0">
                <a:solidFill>
                  <a:schemeClr val="tx2"/>
                </a:solidFill>
              </a:rPr>
              <a:t>43</a:t>
            </a:r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303143" y="341128"/>
            <a:ext cx="586409" cy="657755"/>
          </a:xfrm>
          <a:prstGeom prst="ellipse">
            <a:avLst/>
          </a:prstGeom>
          <a:solidFill>
            <a:srgbClr val="CBD0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87034" y="304305"/>
            <a:ext cx="816115" cy="784726"/>
          </a:xfrm>
          <a:prstGeom prst="rect">
            <a:avLst/>
          </a:prstGeom>
        </p:spPr>
      </p:pic>
      <p:sp>
        <p:nvSpPr>
          <p:cNvPr id="71" name="Title 1">
            <a:extLst>
              <a:ext uri="{FF2B5EF4-FFF2-40B4-BE49-F238E27FC236}">
                <a16:creationId xmlns:a16="http://schemas.microsoft.com/office/drawing/2014/main" id="{756B2CFF-5179-7BAB-E0AC-E6E673316880}"/>
              </a:ext>
            </a:extLst>
          </p:cNvPr>
          <p:cNvSpPr txBox="1">
            <a:spLocks/>
          </p:cNvSpPr>
          <p:nvPr/>
        </p:nvSpPr>
        <p:spPr>
          <a:xfrm>
            <a:off x="2278580" y="595441"/>
            <a:ext cx="8113386" cy="711081"/>
          </a:xfrm>
          <a:prstGeom prst="rect">
            <a:avLst/>
          </a:prstGeom>
        </p:spPr>
        <p:txBody>
          <a:bodyPr vert="horz" lIns="121899" tIns="60949" rIns="121899" bIns="60949" rtlCol="0" anchor="ctr">
            <a:noAutofit/>
          </a:bodyPr>
          <a:lstStyle>
            <a:lvl1pPr algn="l" defTabSz="1218987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BIASHARA HII INAVYOFANYA KAZI </a:t>
            </a:r>
            <a:endParaRPr lang="en-US" sz="28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3" name="Freeform: Shape 22">
            <a:extLst>
              <a:ext uri="{FF2B5EF4-FFF2-40B4-BE49-F238E27FC236}">
                <a16:creationId xmlns:a16="http://schemas.microsoft.com/office/drawing/2014/main" id="{722C1B75-C407-5D1C-D333-F178E3DB2638}"/>
              </a:ext>
            </a:extLst>
          </p:cNvPr>
          <p:cNvSpPr/>
          <p:nvPr/>
        </p:nvSpPr>
        <p:spPr>
          <a:xfrm>
            <a:off x="7417192" y="3629950"/>
            <a:ext cx="2096171" cy="2442955"/>
          </a:xfrm>
          <a:custGeom>
            <a:avLst/>
            <a:gdLst>
              <a:gd name="connsiteX0" fmla="*/ 0 w 2011069"/>
              <a:gd name="connsiteY0" fmla="*/ 0 h 2343774"/>
              <a:gd name="connsiteX1" fmla="*/ 6960 w 2011069"/>
              <a:gd name="connsiteY1" fmla="*/ 45603 h 2343774"/>
              <a:gd name="connsiteX2" fmla="*/ 1005535 w 2011069"/>
              <a:gd name="connsiteY2" fmla="*/ 859464 h 2343774"/>
              <a:gd name="connsiteX3" fmla="*/ 2004110 w 2011069"/>
              <a:gd name="connsiteY3" fmla="*/ 45603 h 2343774"/>
              <a:gd name="connsiteX4" fmla="*/ 2011069 w 2011069"/>
              <a:gd name="connsiteY4" fmla="*/ 6 h 2343774"/>
              <a:gd name="connsiteX5" fmla="*/ 2011069 w 2011069"/>
              <a:gd name="connsiteY5" fmla="*/ 2124789 h 2343774"/>
              <a:gd name="connsiteX6" fmla="*/ 1792084 w 2011069"/>
              <a:gd name="connsiteY6" fmla="*/ 2343774 h 2343774"/>
              <a:gd name="connsiteX7" fmla="*/ 218985 w 2011069"/>
              <a:gd name="connsiteY7" fmla="*/ 2343774 h 2343774"/>
              <a:gd name="connsiteX8" fmla="*/ 0 w 2011069"/>
              <a:gd name="connsiteY8" fmla="*/ 2124789 h 2343774"/>
              <a:gd name="connsiteX9" fmla="*/ 0 w 2011069"/>
              <a:gd name="connsiteY9" fmla="*/ 0 h 2343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1069" h="2343774">
                <a:moveTo>
                  <a:pt x="0" y="0"/>
                </a:moveTo>
                <a:lnTo>
                  <a:pt x="6960" y="45603"/>
                </a:lnTo>
                <a:cubicBezTo>
                  <a:pt x="102005" y="510073"/>
                  <a:pt x="512968" y="859464"/>
                  <a:pt x="1005535" y="859464"/>
                </a:cubicBezTo>
                <a:cubicBezTo>
                  <a:pt x="1498102" y="859464"/>
                  <a:pt x="1909065" y="510073"/>
                  <a:pt x="2004110" y="45603"/>
                </a:cubicBezTo>
                <a:lnTo>
                  <a:pt x="2011069" y="6"/>
                </a:lnTo>
                <a:lnTo>
                  <a:pt x="2011069" y="2124789"/>
                </a:lnTo>
                <a:cubicBezTo>
                  <a:pt x="2011069" y="2245731"/>
                  <a:pt x="1913026" y="2343774"/>
                  <a:pt x="1792084" y="2343774"/>
                </a:cubicBezTo>
                <a:lnTo>
                  <a:pt x="218985" y="2343774"/>
                </a:lnTo>
                <a:cubicBezTo>
                  <a:pt x="98043" y="2343774"/>
                  <a:pt x="0" y="2245731"/>
                  <a:pt x="0" y="2124789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3614DDC-82C5-4106-0244-460322CCFB06}"/>
              </a:ext>
            </a:extLst>
          </p:cNvPr>
          <p:cNvGrpSpPr/>
          <p:nvPr/>
        </p:nvGrpSpPr>
        <p:grpSpPr>
          <a:xfrm>
            <a:off x="7181526" y="2601673"/>
            <a:ext cx="2136320" cy="2111746"/>
            <a:chOff x="9028309" y="2922109"/>
            <a:chExt cx="2136320" cy="2111746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9B2D4C73-E663-D0D8-4524-71447759A30F}"/>
                </a:ext>
              </a:extLst>
            </p:cNvPr>
            <p:cNvSpPr/>
            <p:nvPr/>
          </p:nvSpPr>
          <p:spPr>
            <a:xfrm>
              <a:off x="9028309" y="2973557"/>
              <a:ext cx="2060303" cy="2060298"/>
            </a:xfrm>
            <a:prstGeom prst="ellipse">
              <a:avLst/>
            </a:prstGeom>
            <a:solidFill>
              <a:schemeClr val="tx1">
                <a:alpha val="19000"/>
              </a:schemeClr>
            </a:solidFill>
            <a:ln>
              <a:noFill/>
            </a:ln>
            <a:effectLst>
              <a:softEdge rad="2540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53B9B191-CB8B-EE25-B64F-934BD982D32A}"/>
                </a:ext>
              </a:extLst>
            </p:cNvPr>
            <p:cNvSpPr/>
            <p:nvPr/>
          </p:nvSpPr>
          <p:spPr>
            <a:xfrm>
              <a:off x="9465263" y="2922109"/>
              <a:ext cx="1699366" cy="1699364"/>
            </a:xfrm>
            <a:prstGeom prst="ellipse">
              <a:avLst/>
            </a:pr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144121A-1817-2194-1A25-ED5DB36D1575}"/>
              </a:ext>
            </a:extLst>
          </p:cNvPr>
          <p:cNvGrpSpPr/>
          <p:nvPr/>
        </p:nvGrpSpPr>
        <p:grpSpPr>
          <a:xfrm>
            <a:off x="1705791" y="2578755"/>
            <a:ext cx="2148853" cy="2111746"/>
            <a:chOff x="576401" y="2922109"/>
            <a:chExt cx="2148853" cy="2111746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E44148AE-10D7-2191-C023-14DA7B6CE524}"/>
                </a:ext>
              </a:extLst>
            </p:cNvPr>
            <p:cNvSpPr/>
            <p:nvPr/>
          </p:nvSpPr>
          <p:spPr>
            <a:xfrm>
              <a:off x="576401" y="2973557"/>
              <a:ext cx="2060302" cy="2060298"/>
            </a:xfrm>
            <a:prstGeom prst="ellipse">
              <a:avLst/>
            </a:prstGeom>
            <a:solidFill>
              <a:schemeClr val="tx1">
                <a:alpha val="19000"/>
              </a:schemeClr>
            </a:solidFill>
            <a:ln>
              <a:noFill/>
            </a:ln>
            <a:effectLst>
              <a:softEdge rad="2540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740A8352-6888-9D41-82C9-B3C15FE737C9}"/>
                </a:ext>
              </a:extLst>
            </p:cNvPr>
            <p:cNvSpPr/>
            <p:nvPr/>
          </p:nvSpPr>
          <p:spPr>
            <a:xfrm>
              <a:off x="1025888" y="2922109"/>
              <a:ext cx="1699366" cy="1699364"/>
            </a:xfrm>
            <a:prstGeom prst="ellipse">
              <a:avLst/>
            </a:pr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19F51E74-7AE8-7126-7C34-C7B46B14E0ED}"/>
              </a:ext>
            </a:extLst>
          </p:cNvPr>
          <p:cNvSpPr txBox="1"/>
          <p:nvPr/>
        </p:nvSpPr>
        <p:spPr>
          <a:xfrm>
            <a:off x="2155278" y="2015181"/>
            <a:ext cx="1689720" cy="57477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 smtClean="0">
                <a:solidFill>
                  <a:schemeClr val="bg2"/>
                </a:solidFill>
              </a:rPr>
              <a:t>KIWANDA</a:t>
            </a:r>
            <a:endParaRPr lang="en-US" sz="2400" b="1" dirty="0">
              <a:solidFill>
                <a:schemeClr val="bg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105" y="4690501"/>
            <a:ext cx="950436" cy="950436"/>
          </a:xfrm>
          <a:prstGeom prst="rect">
            <a:avLst/>
          </a:prstGeom>
          <a:ln>
            <a:noFill/>
          </a:ln>
          <a:effectLst>
            <a:glow>
              <a:schemeClr val="accent1">
                <a:satMod val="175000"/>
                <a:alpha val="47000"/>
              </a:schemeClr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153D7C5C-A13B-4ECC-3300-685182A4AF58}"/>
              </a:ext>
            </a:extLst>
          </p:cNvPr>
          <p:cNvSpPr txBox="1"/>
          <p:nvPr/>
        </p:nvSpPr>
        <p:spPr>
          <a:xfrm>
            <a:off x="2160831" y="3170412"/>
            <a:ext cx="1689720" cy="57477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 smtClean="0">
                <a:solidFill>
                  <a:schemeClr val="bg1"/>
                </a:solidFill>
              </a:rPr>
              <a:t>BIDHAA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76" name="Graphic 43" descr="Users with solid fill">
            <a:extLst>
              <a:ext uri="{FF2B5EF4-FFF2-40B4-BE49-F238E27FC236}">
                <a16:creationId xmlns:a16="http://schemas.microsoft.com/office/drawing/2014/main" id="{862E1A01-065B-BA20-A167-0834302D23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903831" y="4693947"/>
            <a:ext cx="1163533" cy="1163533"/>
          </a:xfrm>
          <a:prstGeom prst="rect">
            <a:avLst/>
          </a:prstGeom>
          <a:effectLst>
            <a:outerShdw blurRad="50800" dist="50800" dir="5400000" sx="95000" sy="95000" algn="ctr" rotWithShape="0">
              <a:srgbClr val="000000">
                <a:alpha val="43137"/>
              </a:srgbClr>
            </a:outerShdw>
          </a:effectLst>
        </p:spPr>
      </p:pic>
      <p:sp>
        <p:nvSpPr>
          <p:cNvPr id="78" name="TextBox 77">
            <a:extLst>
              <a:ext uri="{FF2B5EF4-FFF2-40B4-BE49-F238E27FC236}">
                <a16:creationId xmlns:a16="http://schemas.microsoft.com/office/drawing/2014/main" id="{19F51E74-7AE8-7126-7C34-C7B46B14E0ED}"/>
              </a:ext>
            </a:extLst>
          </p:cNvPr>
          <p:cNvSpPr txBox="1"/>
          <p:nvPr/>
        </p:nvSpPr>
        <p:spPr>
          <a:xfrm>
            <a:off x="7566029" y="1977383"/>
            <a:ext cx="1689720" cy="57477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 smtClean="0">
                <a:solidFill>
                  <a:schemeClr val="bg2"/>
                </a:solidFill>
              </a:rPr>
              <a:t>WEWE</a:t>
            </a:r>
            <a:endParaRPr lang="en-US" sz="2400" b="1" dirty="0">
              <a:solidFill>
                <a:schemeClr val="bg2"/>
              </a:solidFill>
            </a:endParaRPr>
          </a:p>
        </p:txBody>
      </p:sp>
      <p:sp>
        <p:nvSpPr>
          <p:cNvPr id="48" name="Google Shape;498;p38">
            <a:extLst>
              <a:ext uri="{FF2B5EF4-FFF2-40B4-BE49-F238E27FC236}">
                <a16:creationId xmlns:a16="http://schemas.microsoft.com/office/drawing/2014/main" id="{E01E613E-F3CD-04BA-D028-953AF300B483}"/>
              </a:ext>
            </a:extLst>
          </p:cNvPr>
          <p:cNvSpPr/>
          <p:nvPr/>
        </p:nvSpPr>
        <p:spPr>
          <a:xfrm>
            <a:off x="4357155" y="3057765"/>
            <a:ext cx="2874140" cy="911726"/>
          </a:xfrm>
          <a:prstGeom prst="homePlate">
            <a:avLst>
              <a:gd name="adj" fmla="val 32030"/>
            </a:avLst>
          </a:prstGeom>
          <a:solidFill>
            <a:schemeClr val="accent1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365733" tIns="0" rIns="0" bIns="0" anchor="ctr" anchorCtr="0">
            <a:noAutofit/>
          </a:bodyPr>
          <a:lstStyle/>
          <a:p>
            <a:r>
              <a:rPr lang="en" sz="2800" b="1" dirty="0">
                <a:solidFill>
                  <a:schemeClr val="tx2"/>
                </a:solidFill>
                <a:latin typeface="Red Hat Text"/>
                <a:ea typeface="Red Hat Text"/>
                <a:cs typeface="Red Hat Text"/>
                <a:sym typeface="Red Hat Text"/>
              </a:rPr>
              <a:t>MOJA KWA MOJA, KWA</a:t>
            </a:r>
            <a:endParaRPr sz="2800" b="1" dirty="0">
              <a:solidFill>
                <a:schemeClr val="tx2"/>
              </a:solidFill>
              <a:latin typeface="Red Hat Text"/>
              <a:ea typeface="Red Hat Text"/>
              <a:cs typeface="Red Hat Text"/>
              <a:sym typeface="Red Hat Text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53D7C5C-A13B-4ECC-3300-685182A4AF58}"/>
              </a:ext>
            </a:extLst>
          </p:cNvPr>
          <p:cNvSpPr txBox="1"/>
          <p:nvPr/>
        </p:nvSpPr>
        <p:spPr>
          <a:xfrm>
            <a:off x="7590118" y="3163968"/>
            <a:ext cx="1689720" cy="57477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 smtClean="0">
                <a:solidFill>
                  <a:schemeClr val="bg1"/>
                </a:solidFill>
              </a:rPr>
              <a:t>BIDHAA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811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BD28CB09-2868-F98E-AF89-E1F251A650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239" r="7210" b="50114"/>
          <a:stretch/>
        </p:blipFill>
        <p:spPr>
          <a:xfrm>
            <a:off x="8200993" y="-303143"/>
            <a:ext cx="3974441" cy="541682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03143" y="341128"/>
            <a:ext cx="586409" cy="657755"/>
          </a:xfrm>
          <a:prstGeom prst="ellipse">
            <a:avLst/>
          </a:prstGeom>
          <a:solidFill>
            <a:srgbClr val="CBD0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87034" y="304305"/>
            <a:ext cx="816115" cy="784726"/>
          </a:xfrm>
          <a:prstGeom prst="rect">
            <a:avLst/>
          </a:prstGeom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A497F830-F1C8-497E-D783-57E99B1CD367}"/>
              </a:ext>
            </a:extLst>
          </p:cNvPr>
          <p:cNvSpPr/>
          <p:nvPr/>
        </p:nvSpPr>
        <p:spPr>
          <a:xfrm>
            <a:off x="0" y="4026592"/>
            <a:ext cx="8402638" cy="1590675"/>
          </a:xfrm>
          <a:prstGeom prst="rect">
            <a:avLst/>
          </a:prstGeom>
          <a:solidFill>
            <a:srgbClr val="1F497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898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Freeform 7">
            <a:extLst>
              <a:ext uri="{FF2B5EF4-FFF2-40B4-BE49-F238E27FC236}">
                <a16:creationId xmlns:a16="http://schemas.microsoft.com/office/drawing/2014/main" id="{B6F5D7DB-6B56-8D8A-5C55-C55866B5737C}"/>
              </a:ext>
            </a:extLst>
          </p:cNvPr>
          <p:cNvSpPr>
            <a:spLocks/>
          </p:cNvSpPr>
          <p:nvPr/>
        </p:nvSpPr>
        <p:spPr bwMode="auto">
          <a:xfrm>
            <a:off x="6653046" y="4026592"/>
            <a:ext cx="1748004" cy="1590675"/>
          </a:xfrm>
          <a:custGeom>
            <a:avLst/>
            <a:gdLst>
              <a:gd name="T0" fmla="*/ 1510 w 1524"/>
              <a:gd name="T1" fmla="*/ 0 h 1002"/>
              <a:gd name="T2" fmla="*/ 1524 w 1524"/>
              <a:gd name="T3" fmla="*/ 1002 h 1002"/>
              <a:gd name="T4" fmla="*/ 0 w 1524"/>
              <a:gd name="T5" fmla="*/ 901 h 1002"/>
              <a:gd name="T6" fmla="*/ 269 w 1524"/>
              <a:gd name="T7" fmla="*/ 366 h 1002"/>
              <a:gd name="T8" fmla="*/ 399 w 1524"/>
              <a:gd name="T9" fmla="*/ 86 h 1002"/>
              <a:gd name="T10" fmla="*/ 1510 w 1524"/>
              <a:gd name="T11" fmla="*/ 0 h 10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524" h="1002">
                <a:moveTo>
                  <a:pt x="1510" y="0"/>
                </a:moveTo>
                <a:lnTo>
                  <a:pt x="1524" y="1002"/>
                </a:lnTo>
                <a:lnTo>
                  <a:pt x="0" y="901"/>
                </a:lnTo>
                <a:lnTo>
                  <a:pt x="269" y="366"/>
                </a:lnTo>
                <a:lnTo>
                  <a:pt x="399" y="86"/>
                </a:lnTo>
                <a:lnTo>
                  <a:pt x="1510" y="0"/>
                </a:lnTo>
                <a:close/>
              </a:path>
            </a:pathLst>
          </a:custGeom>
          <a:solidFill>
            <a:srgbClr val="1F497D">
              <a:lumMod val="50000"/>
            </a:srgbClr>
          </a:solidFill>
          <a:ln w="0">
            <a:noFill/>
            <a:prstDash val="solid"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898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0" name="Freeform 8">
            <a:extLst>
              <a:ext uri="{FF2B5EF4-FFF2-40B4-BE49-F238E27FC236}">
                <a16:creationId xmlns:a16="http://schemas.microsoft.com/office/drawing/2014/main" id="{E4E9F9E8-B7A6-21DB-E5A6-B5DBEE3245E9}"/>
              </a:ext>
            </a:extLst>
          </p:cNvPr>
          <p:cNvSpPr>
            <a:spLocks/>
          </p:cNvSpPr>
          <p:nvPr/>
        </p:nvSpPr>
        <p:spPr bwMode="auto">
          <a:xfrm>
            <a:off x="6627813" y="3966267"/>
            <a:ext cx="1352295" cy="1493837"/>
          </a:xfrm>
          <a:custGeom>
            <a:avLst/>
            <a:gdLst>
              <a:gd name="T0" fmla="*/ 779 w 1179"/>
              <a:gd name="T1" fmla="*/ 0 h 941"/>
              <a:gd name="T2" fmla="*/ 883 w 1179"/>
              <a:gd name="T3" fmla="*/ 126 h 941"/>
              <a:gd name="T4" fmla="*/ 1179 w 1179"/>
              <a:gd name="T5" fmla="*/ 892 h 941"/>
              <a:gd name="T6" fmla="*/ 0 w 1179"/>
              <a:gd name="T7" fmla="*/ 941 h 941"/>
              <a:gd name="T8" fmla="*/ 127 w 1179"/>
              <a:gd name="T9" fmla="*/ 55 h 941"/>
              <a:gd name="T10" fmla="*/ 779 w 1179"/>
              <a:gd name="T11" fmla="*/ 0 h 9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179" h="941">
                <a:moveTo>
                  <a:pt x="779" y="0"/>
                </a:moveTo>
                <a:lnTo>
                  <a:pt x="883" y="126"/>
                </a:lnTo>
                <a:lnTo>
                  <a:pt x="1179" y="892"/>
                </a:lnTo>
                <a:lnTo>
                  <a:pt x="0" y="941"/>
                </a:lnTo>
                <a:lnTo>
                  <a:pt x="127" y="55"/>
                </a:lnTo>
                <a:lnTo>
                  <a:pt x="779" y="0"/>
                </a:lnTo>
                <a:close/>
              </a:path>
            </a:pathLst>
          </a:custGeom>
          <a:solidFill>
            <a:srgbClr val="3081AC"/>
          </a:solidFill>
          <a:ln w="0">
            <a:noFill/>
            <a:prstDash val="solid"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898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1" name="Freeform 9">
            <a:extLst>
              <a:ext uri="{FF2B5EF4-FFF2-40B4-BE49-F238E27FC236}">
                <a16:creationId xmlns:a16="http://schemas.microsoft.com/office/drawing/2014/main" id="{C0EFB837-BB78-BCAC-2782-15DD5AF9ED43}"/>
              </a:ext>
            </a:extLst>
          </p:cNvPr>
          <p:cNvSpPr>
            <a:spLocks/>
          </p:cNvSpPr>
          <p:nvPr/>
        </p:nvSpPr>
        <p:spPr bwMode="auto">
          <a:xfrm>
            <a:off x="6766598" y="3769416"/>
            <a:ext cx="1233009" cy="1630362"/>
          </a:xfrm>
          <a:custGeom>
            <a:avLst/>
            <a:gdLst>
              <a:gd name="T0" fmla="*/ 278 w 1075"/>
              <a:gd name="T1" fmla="*/ 0 h 1027"/>
              <a:gd name="T2" fmla="*/ 852 w 1075"/>
              <a:gd name="T3" fmla="*/ 33 h 1027"/>
              <a:gd name="T4" fmla="*/ 1075 w 1075"/>
              <a:gd name="T5" fmla="*/ 1027 h 1027"/>
              <a:gd name="T6" fmla="*/ 0 w 1075"/>
              <a:gd name="T7" fmla="*/ 939 h 1027"/>
              <a:gd name="T8" fmla="*/ 278 w 1075"/>
              <a:gd name="T9" fmla="*/ 0 h 10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75" h="1027">
                <a:moveTo>
                  <a:pt x="278" y="0"/>
                </a:moveTo>
                <a:lnTo>
                  <a:pt x="852" y="33"/>
                </a:lnTo>
                <a:lnTo>
                  <a:pt x="1075" y="1027"/>
                </a:lnTo>
                <a:lnTo>
                  <a:pt x="0" y="939"/>
                </a:lnTo>
                <a:lnTo>
                  <a:pt x="278" y="0"/>
                </a:lnTo>
                <a:close/>
              </a:path>
            </a:pathLst>
          </a:custGeom>
          <a:solidFill>
            <a:srgbClr val="1F497D"/>
          </a:solidFill>
          <a:ln w="0">
            <a:noFill/>
            <a:prstDash val="solid"/>
            <a:round/>
            <a:headEnd/>
            <a:tailEnd/>
          </a:ln>
          <a:effectLst/>
        </p:spPr>
        <p:txBody>
          <a:bodyPr vert="horz" wrap="square" lIns="182880" tIns="274320" rIns="182880" bIns="182880" numCol="1" anchor="ctr" anchorCtr="1" compatLnSpc="1">
            <a:prstTxWarp prst="textNoShape">
              <a:avLst/>
            </a:prstTxWarp>
          </a:bodyPr>
          <a:lstStyle/>
          <a:p>
            <a:pPr marL="0" marR="0" lvl="0" indent="0" defTabSz="121898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EE2CAF0D-3AF3-86A1-6BDD-A26806E6607A}"/>
              </a:ext>
            </a:extLst>
          </p:cNvPr>
          <p:cNvSpPr txBox="1"/>
          <p:nvPr/>
        </p:nvSpPr>
        <p:spPr>
          <a:xfrm>
            <a:off x="936055" y="4105949"/>
            <a:ext cx="5288727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218987">
              <a:buClrTx/>
            </a:pPr>
            <a:r>
              <a:rPr lang="en-US" sz="4400" b="1" dirty="0" smtClean="0">
                <a:solidFill>
                  <a:prstClr val="white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FAIDA ZA MAUZO YA REJAREJA</a:t>
            </a:r>
            <a:endParaRPr lang="en-US" sz="4400" b="1" kern="1200" dirty="0">
              <a:solidFill>
                <a:prstClr val="black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3199" y="954157"/>
            <a:ext cx="6095701" cy="5286793"/>
          </a:xfrm>
          <a:prstGeom prst="rect">
            <a:avLst/>
          </a:prstGeom>
        </p:spPr>
      </p:pic>
      <p:pic>
        <p:nvPicPr>
          <p:cNvPr id="127" name="Picture 1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777996" y="3019424"/>
            <a:ext cx="1231047" cy="1183699"/>
          </a:xfrm>
          <a:prstGeom prst="rect">
            <a:avLst/>
          </a:prstGeom>
        </p:spPr>
      </p:pic>
      <p:pic>
        <p:nvPicPr>
          <p:cNvPr id="128" name="Picture 1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591286" y="2247899"/>
            <a:ext cx="883030" cy="849067"/>
          </a:xfrm>
          <a:prstGeom prst="rect">
            <a:avLst/>
          </a:prstGeom>
        </p:spPr>
      </p:pic>
      <p:pic>
        <p:nvPicPr>
          <p:cNvPr id="129" name="Picture 1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074185" y="740600"/>
            <a:ext cx="537228" cy="516565"/>
          </a:xfrm>
          <a:prstGeom prst="rect">
            <a:avLst/>
          </a:prstGeom>
        </p:spPr>
      </p:pic>
      <p:pic>
        <p:nvPicPr>
          <p:cNvPr id="130" name="Picture 1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149059" y="455755"/>
            <a:ext cx="814577" cy="783247"/>
          </a:xfrm>
          <a:prstGeom prst="rect">
            <a:avLst/>
          </a:prstGeom>
        </p:spPr>
      </p:pic>
      <p:pic>
        <p:nvPicPr>
          <p:cNvPr id="131" name="Picture 1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730993" y="2927728"/>
            <a:ext cx="537228" cy="516565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412508" y="1773929"/>
            <a:ext cx="537228" cy="516565"/>
          </a:xfrm>
          <a:prstGeom prst="rect">
            <a:avLst/>
          </a:prstGeom>
        </p:spPr>
      </p:pic>
      <p:pic>
        <p:nvPicPr>
          <p:cNvPr id="133" name="Picture 1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392294" y="5399778"/>
            <a:ext cx="814577" cy="783247"/>
          </a:xfrm>
          <a:prstGeom prst="rect">
            <a:avLst/>
          </a:prstGeom>
        </p:spPr>
      </p:pic>
      <p:sp>
        <p:nvSpPr>
          <p:cNvPr id="18" name="Slide Number Placeholder 30">
            <a:extLst>
              <a:ext uri="{FF2B5EF4-FFF2-40B4-BE49-F238E27FC236}">
                <a16:creationId xmlns:a16="http://schemas.microsoft.com/office/drawing/2014/main" id="{69241165-0208-4909-9653-F4B924132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3143" y="5989429"/>
            <a:ext cx="452515" cy="409343"/>
          </a:xfrm>
        </p:spPr>
        <p:txBody>
          <a:bodyPr/>
          <a:lstStyle/>
          <a:p>
            <a:r>
              <a:rPr lang="en-US" sz="2800" dirty="0" smtClean="0">
                <a:solidFill>
                  <a:schemeClr val="tx2"/>
                </a:solidFill>
              </a:rPr>
              <a:t>44</a:t>
            </a:r>
            <a:endParaRPr lang="en-US" sz="2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080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448057C4-0F33-D231-41B1-59B25B7BB2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39522"/>
            <a:ext cx="8741465" cy="49525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D28CB09-2868-F98E-AF89-E1F251A650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7239" r="7210" b="50114"/>
          <a:stretch/>
        </p:blipFill>
        <p:spPr>
          <a:xfrm>
            <a:off x="8200993" y="-303143"/>
            <a:ext cx="3974441" cy="541682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03143" y="341128"/>
            <a:ext cx="586409" cy="657755"/>
          </a:xfrm>
          <a:prstGeom prst="ellipse">
            <a:avLst/>
          </a:prstGeom>
          <a:solidFill>
            <a:srgbClr val="CBD0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87034" y="304305"/>
            <a:ext cx="816115" cy="784726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B24556A-E530-B19C-3EBD-BDD3E30DF8E6}"/>
              </a:ext>
            </a:extLst>
          </p:cNvPr>
          <p:cNvSpPr/>
          <p:nvPr/>
        </p:nvSpPr>
        <p:spPr>
          <a:xfrm flipH="1">
            <a:off x="3437008" y="293693"/>
            <a:ext cx="8793163" cy="1590675"/>
          </a:xfrm>
          <a:prstGeom prst="rect">
            <a:avLst/>
          </a:prstGeom>
          <a:solidFill>
            <a:srgbClr val="E35A35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898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Freeform 11">
            <a:extLst>
              <a:ext uri="{FF2B5EF4-FFF2-40B4-BE49-F238E27FC236}">
                <a16:creationId xmlns:a16="http://schemas.microsoft.com/office/drawing/2014/main" id="{860E660F-89FC-D376-7AEB-B6B79EC5CC1E}"/>
              </a:ext>
            </a:extLst>
          </p:cNvPr>
          <p:cNvSpPr>
            <a:spLocks/>
          </p:cNvSpPr>
          <p:nvPr/>
        </p:nvSpPr>
        <p:spPr bwMode="auto">
          <a:xfrm flipH="1">
            <a:off x="3437008" y="302070"/>
            <a:ext cx="1392881" cy="1588206"/>
          </a:xfrm>
          <a:custGeom>
            <a:avLst/>
            <a:gdLst>
              <a:gd name="T0" fmla="*/ 1077 w 1077"/>
              <a:gd name="T1" fmla="*/ 0 h 950"/>
              <a:gd name="T2" fmla="*/ 1077 w 1077"/>
              <a:gd name="T3" fmla="*/ 950 h 950"/>
              <a:gd name="T4" fmla="*/ 0 w 1077"/>
              <a:gd name="T5" fmla="*/ 897 h 950"/>
              <a:gd name="T6" fmla="*/ 212 w 1077"/>
              <a:gd name="T7" fmla="*/ 229 h 950"/>
              <a:gd name="T8" fmla="*/ 333 w 1077"/>
              <a:gd name="T9" fmla="*/ 17 h 950"/>
              <a:gd name="T10" fmla="*/ 1077 w 1077"/>
              <a:gd name="T11" fmla="*/ 0 h 950"/>
              <a:gd name="connsiteX0" fmla="*/ 10000 w 10000"/>
              <a:gd name="connsiteY0" fmla="*/ 0 h 10239"/>
              <a:gd name="connsiteX1" fmla="*/ 9971 w 10000"/>
              <a:gd name="connsiteY1" fmla="*/ 10239 h 10239"/>
              <a:gd name="connsiteX2" fmla="*/ 0 w 10000"/>
              <a:gd name="connsiteY2" fmla="*/ 9442 h 10239"/>
              <a:gd name="connsiteX3" fmla="*/ 1968 w 10000"/>
              <a:gd name="connsiteY3" fmla="*/ 2411 h 10239"/>
              <a:gd name="connsiteX4" fmla="*/ 3092 w 10000"/>
              <a:gd name="connsiteY4" fmla="*/ 179 h 10239"/>
              <a:gd name="connsiteX5" fmla="*/ 10000 w 10000"/>
              <a:gd name="connsiteY5" fmla="*/ 0 h 10239"/>
              <a:gd name="connsiteX0" fmla="*/ 10000 w 10000"/>
              <a:gd name="connsiteY0" fmla="*/ 0 h 10345"/>
              <a:gd name="connsiteX1" fmla="*/ 9971 w 10000"/>
              <a:gd name="connsiteY1" fmla="*/ 10345 h 10345"/>
              <a:gd name="connsiteX2" fmla="*/ 0 w 10000"/>
              <a:gd name="connsiteY2" fmla="*/ 9442 h 10345"/>
              <a:gd name="connsiteX3" fmla="*/ 1968 w 10000"/>
              <a:gd name="connsiteY3" fmla="*/ 2411 h 10345"/>
              <a:gd name="connsiteX4" fmla="*/ 3092 w 10000"/>
              <a:gd name="connsiteY4" fmla="*/ 179 h 10345"/>
              <a:gd name="connsiteX5" fmla="*/ 10000 w 10000"/>
              <a:gd name="connsiteY5" fmla="*/ 0 h 10345"/>
              <a:gd name="connsiteX0" fmla="*/ 10000 w 10000"/>
              <a:gd name="connsiteY0" fmla="*/ 0 h 10531"/>
              <a:gd name="connsiteX1" fmla="*/ 9971 w 10000"/>
              <a:gd name="connsiteY1" fmla="*/ 10531 h 10531"/>
              <a:gd name="connsiteX2" fmla="*/ 0 w 10000"/>
              <a:gd name="connsiteY2" fmla="*/ 9442 h 10531"/>
              <a:gd name="connsiteX3" fmla="*/ 1968 w 10000"/>
              <a:gd name="connsiteY3" fmla="*/ 2411 h 10531"/>
              <a:gd name="connsiteX4" fmla="*/ 3092 w 10000"/>
              <a:gd name="connsiteY4" fmla="*/ 179 h 10531"/>
              <a:gd name="connsiteX5" fmla="*/ 10000 w 10000"/>
              <a:gd name="connsiteY5" fmla="*/ 0 h 10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531">
                <a:moveTo>
                  <a:pt x="10000" y="0"/>
                </a:moveTo>
                <a:cubicBezTo>
                  <a:pt x="9990" y="3413"/>
                  <a:pt x="9981" y="7118"/>
                  <a:pt x="9971" y="10531"/>
                </a:cubicBezTo>
                <a:lnTo>
                  <a:pt x="0" y="9442"/>
                </a:lnTo>
                <a:lnTo>
                  <a:pt x="1968" y="2411"/>
                </a:lnTo>
                <a:lnTo>
                  <a:pt x="3092" y="179"/>
                </a:lnTo>
                <a:lnTo>
                  <a:pt x="10000" y="0"/>
                </a:lnTo>
                <a:close/>
              </a:path>
            </a:pathLst>
          </a:custGeom>
          <a:solidFill>
            <a:srgbClr val="E35A35">
              <a:lumMod val="50000"/>
            </a:srgbClr>
          </a:solidFill>
          <a:ln w="0">
            <a:noFill/>
            <a:prstDash val="solid"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898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Freeform 12">
            <a:extLst>
              <a:ext uri="{FF2B5EF4-FFF2-40B4-BE49-F238E27FC236}">
                <a16:creationId xmlns:a16="http://schemas.microsoft.com/office/drawing/2014/main" id="{68AFEB58-8FA7-6541-15F2-FEE3BF5C5008}"/>
              </a:ext>
            </a:extLst>
          </p:cNvPr>
          <p:cNvSpPr>
            <a:spLocks/>
          </p:cNvSpPr>
          <p:nvPr/>
        </p:nvSpPr>
        <p:spPr bwMode="auto">
          <a:xfrm flipH="1">
            <a:off x="3487445" y="140145"/>
            <a:ext cx="1659300" cy="1589087"/>
          </a:xfrm>
          <a:custGeom>
            <a:avLst/>
            <a:gdLst>
              <a:gd name="T0" fmla="*/ 1069 w 1283"/>
              <a:gd name="T1" fmla="*/ 0 h 1001"/>
              <a:gd name="T2" fmla="*/ 1283 w 1283"/>
              <a:gd name="T3" fmla="*/ 848 h 1001"/>
              <a:gd name="T4" fmla="*/ 236 w 1283"/>
              <a:gd name="T5" fmla="*/ 1001 h 1001"/>
              <a:gd name="T6" fmla="*/ 0 w 1283"/>
              <a:gd name="T7" fmla="*/ 155 h 1001"/>
              <a:gd name="T8" fmla="*/ 1069 w 1283"/>
              <a:gd name="T9" fmla="*/ 0 h 10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83" h="1001">
                <a:moveTo>
                  <a:pt x="1069" y="0"/>
                </a:moveTo>
                <a:lnTo>
                  <a:pt x="1283" y="848"/>
                </a:lnTo>
                <a:lnTo>
                  <a:pt x="236" y="1001"/>
                </a:lnTo>
                <a:lnTo>
                  <a:pt x="0" y="155"/>
                </a:lnTo>
                <a:lnTo>
                  <a:pt x="1069" y="0"/>
                </a:lnTo>
                <a:close/>
              </a:path>
            </a:pathLst>
          </a:custGeom>
          <a:solidFill>
            <a:srgbClr val="E35A35">
              <a:lumMod val="40000"/>
              <a:lumOff val="60000"/>
            </a:srgbClr>
          </a:solidFill>
          <a:ln w="0">
            <a:noFill/>
            <a:prstDash val="solid"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898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Freeform 13">
            <a:extLst>
              <a:ext uri="{FF2B5EF4-FFF2-40B4-BE49-F238E27FC236}">
                <a16:creationId xmlns:a16="http://schemas.microsoft.com/office/drawing/2014/main" id="{C6A6D25B-297D-E9CC-CBE1-AC13831EA4FC}"/>
              </a:ext>
            </a:extLst>
          </p:cNvPr>
          <p:cNvSpPr>
            <a:spLocks/>
          </p:cNvSpPr>
          <p:nvPr/>
        </p:nvSpPr>
        <p:spPr bwMode="auto">
          <a:xfrm flipH="1">
            <a:off x="3487446" y="140144"/>
            <a:ext cx="1237685" cy="1346200"/>
          </a:xfrm>
          <a:custGeom>
            <a:avLst/>
            <a:gdLst>
              <a:gd name="T0" fmla="*/ 743 w 957"/>
              <a:gd name="T1" fmla="*/ 0 h 848"/>
              <a:gd name="T2" fmla="*/ 957 w 957"/>
              <a:gd name="T3" fmla="*/ 848 h 848"/>
              <a:gd name="T4" fmla="*/ 0 w 957"/>
              <a:gd name="T5" fmla="*/ 813 h 848"/>
              <a:gd name="T6" fmla="*/ 23 w 957"/>
              <a:gd name="T7" fmla="*/ 208 h 848"/>
              <a:gd name="T8" fmla="*/ 743 w 957"/>
              <a:gd name="T9" fmla="*/ 0 h 8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57" h="848">
                <a:moveTo>
                  <a:pt x="743" y="0"/>
                </a:moveTo>
                <a:lnTo>
                  <a:pt x="957" y="848"/>
                </a:lnTo>
                <a:lnTo>
                  <a:pt x="0" y="813"/>
                </a:lnTo>
                <a:lnTo>
                  <a:pt x="23" y="208"/>
                </a:lnTo>
                <a:lnTo>
                  <a:pt x="743" y="0"/>
                </a:lnTo>
                <a:close/>
              </a:path>
            </a:pathLst>
          </a:custGeom>
          <a:solidFill>
            <a:srgbClr val="E35A35"/>
          </a:solidFill>
          <a:ln w="0">
            <a:noFill/>
            <a:prstDash val="solid"/>
            <a:round/>
            <a:headEnd/>
            <a:tailEnd/>
          </a:ln>
          <a:effectLst/>
        </p:spPr>
        <p:txBody>
          <a:bodyPr vert="horz" wrap="square" lIns="182880" tIns="365760" rIns="274320" bIns="182880" numCol="1" anchor="ctr" anchorCtr="1" compatLnSpc="1">
            <a:prstTxWarp prst="textNoShape">
              <a:avLst/>
            </a:prstTxWarp>
          </a:bodyPr>
          <a:lstStyle/>
          <a:p>
            <a:pPr marL="0" marR="0" lvl="0" indent="0" defTabSz="121898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3E63228-7529-4C0E-73F5-B0F7738D37D7}"/>
              </a:ext>
            </a:extLst>
          </p:cNvPr>
          <p:cNvSpPr txBox="1"/>
          <p:nvPr/>
        </p:nvSpPr>
        <p:spPr>
          <a:xfrm>
            <a:off x="5838478" y="1015279"/>
            <a:ext cx="520715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218987">
              <a:buClrTx/>
            </a:pPr>
            <a:r>
              <a:rPr lang="es-ES" sz="2000" dirty="0" err="1" smtClean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Kwa</a:t>
            </a:r>
            <a:r>
              <a:rPr lang="es-ES" sz="2000" dirty="0" smtClean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sz="200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kila</a:t>
            </a:r>
            <a:r>
              <a:rPr lang="es-ES" sz="20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sz="200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bidhaa</a:t>
            </a:r>
            <a:r>
              <a:rPr lang="es-ES" sz="20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sz="200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utakayofanyia</a:t>
            </a:r>
            <a:r>
              <a:rPr lang="es-ES" sz="20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 </a:t>
            </a:r>
            <a:r>
              <a:rPr lang="es-ES" sz="200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manunuzi</a:t>
            </a:r>
            <a:r>
              <a:rPr lang="es-ES" sz="20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sz="200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utapata</a:t>
            </a:r>
            <a:r>
              <a:rPr lang="es-ES" sz="20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sz="200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faida</a:t>
            </a:r>
            <a:r>
              <a:rPr lang="es-ES" sz="20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ya   20% </a:t>
            </a:r>
            <a:r>
              <a:rPr lang="es-ES" sz="200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hadi</a:t>
            </a:r>
            <a:r>
              <a:rPr lang="es-ES" sz="20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100%</a:t>
            </a:r>
            <a:endParaRPr lang="en-US" sz="2000" kern="1200" dirty="0">
              <a:solidFill>
                <a:schemeClr val="tx2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9117E3A-4F64-5CD6-312B-1B4A92BAFF1C}"/>
              </a:ext>
            </a:extLst>
          </p:cNvPr>
          <p:cNvSpPr txBox="1"/>
          <p:nvPr/>
        </p:nvSpPr>
        <p:spPr>
          <a:xfrm>
            <a:off x="5839154" y="608781"/>
            <a:ext cx="520715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218987">
              <a:buClrTx/>
            </a:pPr>
            <a:r>
              <a:rPr lang="en-US" sz="2400" b="1" dirty="0" smtClean="0">
                <a:solidFill>
                  <a:prstClr val="white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FAIDA YA MAUZO YA TIMU YAKO</a:t>
            </a:r>
            <a:endParaRPr lang="en-US" sz="2400" b="1" kern="1200" dirty="0">
              <a:solidFill>
                <a:prstClr val="black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311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BD28CB09-2868-F98E-AF89-E1F251A650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911"/>
          <a:stretch/>
        </p:blipFill>
        <p:spPr>
          <a:xfrm>
            <a:off x="8200994" y="-1898231"/>
            <a:ext cx="3944422" cy="42832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D28CB09-2868-F98E-AF89-E1F251A650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911"/>
          <a:stretch/>
        </p:blipFill>
        <p:spPr>
          <a:xfrm>
            <a:off x="9390392" y="-1121143"/>
            <a:ext cx="2452106" cy="2662756"/>
          </a:xfrm>
          <a:prstGeom prst="rect">
            <a:avLst/>
          </a:prstGeom>
        </p:spPr>
      </p:pic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69241165-0208-4909-9653-F4B924132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83405" y="5979297"/>
            <a:ext cx="452515" cy="409343"/>
          </a:xfrm>
        </p:spPr>
        <p:txBody>
          <a:bodyPr/>
          <a:lstStyle/>
          <a:p>
            <a:fld id="{96E69268-9C8B-4EBF-A9EE-DC5DC2D48DC3}" type="slidenum">
              <a:rPr lang="en-US" sz="2800" smtClean="0">
                <a:solidFill>
                  <a:schemeClr val="tx2"/>
                </a:solidFill>
              </a:rPr>
              <a:pPr/>
              <a:t>4</a:t>
            </a:fld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303143" y="341128"/>
            <a:ext cx="586409" cy="657755"/>
          </a:xfrm>
          <a:prstGeom prst="ellipse">
            <a:avLst/>
          </a:prstGeom>
          <a:solidFill>
            <a:srgbClr val="CBD0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87034" y="304305"/>
            <a:ext cx="816115" cy="784726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E4C249EE-811F-22C6-BED6-00C9E052F88C}"/>
              </a:ext>
            </a:extLst>
          </p:cNvPr>
          <p:cNvGrpSpPr/>
          <p:nvPr/>
        </p:nvGrpSpPr>
        <p:grpSpPr>
          <a:xfrm rot="16200000" flipV="1">
            <a:off x="10689515" y="5373949"/>
            <a:ext cx="1143040" cy="1162926"/>
            <a:chOff x="0" y="0"/>
            <a:chExt cx="3280648" cy="2998839"/>
          </a:xfrm>
        </p:grpSpPr>
        <p:sp>
          <p:nvSpPr>
            <p:cNvPr id="50" name="Rectangle 6">
              <a:extLst>
                <a:ext uri="{FF2B5EF4-FFF2-40B4-BE49-F238E27FC236}">
                  <a16:creationId xmlns:a16="http://schemas.microsoft.com/office/drawing/2014/main" id="{4930E085-1AE5-41FE-2B7A-A70B6195DA5E}"/>
                </a:ext>
              </a:extLst>
            </p:cNvPr>
            <p:cNvSpPr/>
            <p:nvPr/>
          </p:nvSpPr>
          <p:spPr>
            <a:xfrm>
              <a:off x="0" y="0"/>
              <a:ext cx="3255882" cy="2998839"/>
            </a:xfrm>
            <a:custGeom>
              <a:avLst/>
              <a:gdLst>
                <a:gd name="connsiteX0" fmla="*/ 0 w 2736304"/>
                <a:gd name="connsiteY0" fmla="*/ 0 h 2520280"/>
                <a:gd name="connsiteX1" fmla="*/ 2736304 w 2736304"/>
                <a:gd name="connsiteY1" fmla="*/ 0 h 2520280"/>
                <a:gd name="connsiteX2" fmla="*/ 2736304 w 2736304"/>
                <a:gd name="connsiteY2" fmla="*/ 2520280 h 2520280"/>
                <a:gd name="connsiteX3" fmla="*/ 0 w 2736304"/>
                <a:gd name="connsiteY3" fmla="*/ 2520280 h 2520280"/>
                <a:gd name="connsiteX4" fmla="*/ 0 w 2736304"/>
                <a:gd name="connsiteY4" fmla="*/ 0 h 2520280"/>
                <a:gd name="connsiteX0" fmla="*/ 0 w 2736304"/>
                <a:gd name="connsiteY0" fmla="*/ 0 h 2520280"/>
                <a:gd name="connsiteX1" fmla="*/ 2736304 w 2736304"/>
                <a:gd name="connsiteY1" fmla="*/ 0 h 2520280"/>
                <a:gd name="connsiteX2" fmla="*/ 0 w 2736304"/>
                <a:gd name="connsiteY2" fmla="*/ 2520280 h 2520280"/>
                <a:gd name="connsiteX3" fmla="*/ 0 w 2736304"/>
                <a:gd name="connsiteY3" fmla="*/ 0 h 2520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36304" h="2520280">
                  <a:moveTo>
                    <a:pt x="0" y="0"/>
                  </a:moveTo>
                  <a:lnTo>
                    <a:pt x="2736304" y="0"/>
                  </a:lnTo>
                  <a:lnTo>
                    <a:pt x="0" y="25202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: Shape 87">
              <a:extLst>
                <a:ext uri="{FF2B5EF4-FFF2-40B4-BE49-F238E27FC236}">
                  <a16:creationId xmlns:a16="http://schemas.microsoft.com/office/drawing/2014/main" id="{E870ADA3-99C6-2BD1-4A58-0337E8685395}"/>
                </a:ext>
              </a:extLst>
            </p:cNvPr>
            <p:cNvSpPr/>
            <p:nvPr/>
          </p:nvSpPr>
          <p:spPr>
            <a:xfrm>
              <a:off x="112420" y="112192"/>
              <a:ext cx="2640940" cy="2432445"/>
            </a:xfrm>
            <a:custGeom>
              <a:avLst/>
              <a:gdLst>
                <a:gd name="connsiteX0" fmla="*/ 2429972 w 3255882"/>
                <a:gd name="connsiteY0" fmla="*/ 0 h 2998839"/>
                <a:gd name="connsiteX1" fmla="*/ 3255882 w 3255882"/>
                <a:gd name="connsiteY1" fmla="*/ 0 h 2998839"/>
                <a:gd name="connsiteX2" fmla="*/ 0 w 3255882"/>
                <a:gd name="connsiteY2" fmla="*/ 2998839 h 2998839"/>
                <a:gd name="connsiteX3" fmla="*/ 0 w 3255882"/>
                <a:gd name="connsiteY3" fmla="*/ 2238132 h 2998839"/>
                <a:gd name="connsiteX4" fmla="*/ 2429972 w 3255882"/>
                <a:gd name="connsiteY4" fmla="*/ 0 h 2998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5882" h="2998839">
                  <a:moveTo>
                    <a:pt x="2429972" y="0"/>
                  </a:moveTo>
                  <a:lnTo>
                    <a:pt x="3255882" y="0"/>
                  </a:lnTo>
                  <a:lnTo>
                    <a:pt x="0" y="2998839"/>
                  </a:lnTo>
                  <a:lnTo>
                    <a:pt x="0" y="2238132"/>
                  </a:lnTo>
                  <a:lnTo>
                    <a:pt x="2429972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2" name="Freeform: Shape 89">
              <a:extLst>
                <a:ext uri="{FF2B5EF4-FFF2-40B4-BE49-F238E27FC236}">
                  <a16:creationId xmlns:a16="http://schemas.microsoft.com/office/drawing/2014/main" id="{49265AA3-A410-9EBE-707E-A4A0E130DC33}"/>
                </a:ext>
              </a:extLst>
            </p:cNvPr>
            <p:cNvSpPr/>
            <p:nvPr/>
          </p:nvSpPr>
          <p:spPr>
            <a:xfrm>
              <a:off x="1233588" y="4"/>
              <a:ext cx="2047060" cy="1124742"/>
            </a:xfrm>
            <a:custGeom>
              <a:avLst/>
              <a:gdLst>
                <a:gd name="connsiteX0" fmla="*/ 1221151 w 2047061"/>
                <a:gd name="connsiteY0" fmla="*/ 0 h 1124744"/>
                <a:gd name="connsiteX1" fmla="*/ 2047061 w 2047061"/>
                <a:gd name="connsiteY1" fmla="*/ 0 h 1124744"/>
                <a:gd name="connsiteX2" fmla="*/ 825911 w 2047061"/>
                <a:gd name="connsiteY2" fmla="*/ 1124744 h 1124744"/>
                <a:gd name="connsiteX3" fmla="*/ 0 w 2047061"/>
                <a:gd name="connsiteY3" fmla="*/ 1124744 h 1124744"/>
                <a:gd name="connsiteX4" fmla="*/ 1221151 w 2047061"/>
                <a:gd name="connsiteY4" fmla="*/ 0 h 1124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47061" h="1124744">
                  <a:moveTo>
                    <a:pt x="1221151" y="0"/>
                  </a:moveTo>
                  <a:lnTo>
                    <a:pt x="2047061" y="0"/>
                  </a:lnTo>
                  <a:lnTo>
                    <a:pt x="825911" y="1124744"/>
                  </a:lnTo>
                  <a:lnTo>
                    <a:pt x="0" y="1124744"/>
                  </a:lnTo>
                  <a:lnTo>
                    <a:pt x="12211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1" name="Title 1">
            <a:extLst>
              <a:ext uri="{FF2B5EF4-FFF2-40B4-BE49-F238E27FC236}">
                <a16:creationId xmlns:a16="http://schemas.microsoft.com/office/drawing/2014/main" id="{756B2CFF-5179-7BAB-E0AC-E6E673316880}"/>
              </a:ext>
            </a:extLst>
          </p:cNvPr>
          <p:cNvSpPr txBox="1">
            <a:spLocks/>
          </p:cNvSpPr>
          <p:nvPr/>
        </p:nvSpPr>
        <p:spPr>
          <a:xfrm>
            <a:off x="2907013" y="877161"/>
            <a:ext cx="6415874" cy="711081"/>
          </a:xfrm>
          <a:prstGeom prst="rect">
            <a:avLst/>
          </a:prstGeom>
        </p:spPr>
        <p:txBody>
          <a:bodyPr vert="horz" lIns="121899" tIns="60949" rIns="121899" bIns="60949" rtlCol="0" anchor="ctr">
            <a:noAutofit/>
          </a:bodyPr>
          <a:lstStyle>
            <a:lvl1pPr algn="l" defTabSz="1218987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Una</a:t>
            </a:r>
            <a:r>
              <a:rPr lang="en-US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b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Mpango</a:t>
            </a:r>
            <a:r>
              <a:rPr lang="en-US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b="1" dirty="0" err="1">
                <a:latin typeface="Segoe UI" panose="020B0502040204020203" pitchFamily="34" charset="0"/>
                <a:cs typeface="Segoe UI" panose="020B0502040204020203" pitchFamily="34" charset="0"/>
              </a:rPr>
              <a:t>G</a:t>
            </a:r>
            <a:r>
              <a:rPr lang="en-US" b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ani</a:t>
            </a:r>
            <a:r>
              <a:rPr lang="en-US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b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wa</a:t>
            </a:r>
            <a:endParaRPr lang="en-US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b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Kukuza</a:t>
            </a:r>
            <a:r>
              <a:rPr lang="en-US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b="1" dirty="0" err="1">
                <a:latin typeface="Segoe UI" panose="020B0502040204020203" pitchFamily="34" charset="0"/>
                <a:cs typeface="Segoe UI" panose="020B0502040204020203" pitchFamily="34" charset="0"/>
              </a:rPr>
              <a:t>K</a:t>
            </a:r>
            <a:r>
              <a:rPr lang="en-US" b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ipato</a:t>
            </a:r>
            <a:r>
              <a:rPr lang="en-US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b="1" dirty="0" err="1">
                <a:latin typeface="Segoe UI" panose="020B0502040204020203" pitchFamily="34" charset="0"/>
                <a:cs typeface="Segoe UI" panose="020B0502040204020203" pitchFamily="34" charset="0"/>
              </a:rPr>
              <a:t>C</a:t>
            </a:r>
            <a:r>
              <a:rPr lang="en-US" b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hako</a:t>
            </a:r>
            <a:endParaRPr lang="en-US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636AB5C8-A177-7D13-22D1-F89C95B99AE6}"/>
              </a:ext>
            </a:extLst>
          </p:cNvPr>
          <p:cNvGrpSpPr/>
          <p:nvPr/>
        </p:nvGrpSpPr>
        <p:grpSpPr>
          <a:xfrm>
            <a:off x="548248" y="1771650"/>
            <a:ext cx="11095504" cy="4352438"/>
            <a:chOff x="1616700" y="2317918"/>
            <a:chExt cx="9067933" cy="3557082"/>
          </a:xfrm>
        </p:grpSpPr>
        <p:grpSp>
          <p:nvGrpSpPr>
            <p:cNvPr id="73" name="Google Shape;2272;p42">
              <a:extLst>
                <a:ext uri="{FF2B5EF4-FFF2-40B4-BE49-F238E27FC236}">
                  <a16:creationId xmlns:a16="http://schemas.microsoft.com/office/drawing/2014/main" id="{F14974A6-0FCB-F924-2BF0-5F0848D7393F}"/>
                </a:ext>
              </a:extLst>
            </p:cNvPr>
            <p:cNvGrpSpPr/>
            <p:nvPr/>
          </p:nvGrpSpPr>
          <p:grpSpPr>
            <a:xfrm>
              <a:off x="3922715" y="2985231"/>
              <a:ext cx="3958208" cy="2523215"/>
              <a:chOff x="3158161" y="1896698"/>
              <a:chExt cx="2968656" cy="1892411"/>
            </a:xfrm>
          </p:grpSpPr>
          <p:sp>
            <p:nvSpPr>
              <p:cNvPr id="153" name="Google Shape;2273;p42">
                <a:extLst>
                  <a:ext uri="{FF2B5EF4-FFF2-40B4-BE49-F238E27FC236}">
                    <a16:creationId xmlns:a16="http://schemas.microsoft.com/office/drawing/2014/main" id="{CF443D65-378F-505A-A2E3-E2C5D9DD866C}"/>
                  </a:ext>
                </a:extLst>
              </p:cNvPr>
              <p:cNvSpPr/>
              <p:nvPr/>
            </p:nvSpPr>
            <p:spPr>
              <a:xfrm>
                <a:off x="3158161" y="1896698"/>
                <a:ext cx="2968656" cy="1892411"/>
              </a:xfrm>
              <a:custGeom>
                <a:avLst/>
                <a:gdLst/>
                <a:ahLst/>
                <a:cxnLst/>
                <a:rect l="l" t="t" r="r" b="b"/>
                <a:pathLst>
                  <a:path w="169106" h="107799" extrusionOk="0">
                    <a:moveTo>
                      <a:pt x="146352" y="6287"/>
                    </a:moveTo>
                    <a:cubicBezTo>
                      <a:pt x="146344" y="6288"/>
                      <a:pt x="146335" y="6289"/>
                      <a:pt x="146327" y="6290"/>
                    </a:cubicBezTo>
                    <a:lnTo>
                      <a:pt x="146327" y="6290"/>
                    </a:lnTo>
                    <a:cubicBezTo>
                      <a:pt x="146336" y="6289"/>
                      <a:pt x="146345" y="6287"/>
                      <a:pt x="146352" y="6287"/>
                    </a:cubicBezTo>
                    <a:close/>
                    <a:moveTo>
                      <a:pt x="146287" y="6298"/>
                    </a:moveTo>
                    <a:lnTo>
                      <a:pt x="146287" y="6298"/>
                    </a:lnTo>
                    <a:cubicBezTo>
                      <a:pt x="146281" y="6299"/>
                      <a:pt x="146275" y="6299"/>
                      <a:pt x="146269" y="6299"/>
                    </a:cubicBezTo>
                    <a:cubicBezTo>
                      <a:pt x="146275" y="6299"/>
                      <a:pt x="146281" y="6299"/>
                      <a:pt x="146287" y="6298"/>
                    </a:cubicBezTo>
                    <a:close/>
                    <a:moveTo>
                      <a:pt x="167594" y="0"/>
                    </a:moveTo>
                    <a:cubicBezTo>
                      <a:pt x="167473" y="0"/>
                      <a:pt x="167352" y="19"/>
                      <a:pt x="167236" y="61"/>
                    </a:cubicBezTo>
                    <a:cubicBezTo>
                      <a:pt x="166605" y="275"/>
                      <a:pt x="166009" y="525"/>
                      <a:pt x="165402" y="799"/>
                    </a:cubicBezTo>
                    <a:cubicBezTo>
                      <a:pt x="165382" y="809"/>
                      <a:pt x="165110" y="919"/>
                      <a:pt x="165108" y="919"/>
                    </a:cubicBezTo>
                    <a:cubicBezTo>
                      <a:pt x="165108" y="919"/>
                      <a:pt x="165117" y="915"/>
                      <a:pt x="165140" y="906"/>
                    </a:cubicBezTo>
                    <a:lnTo>
                      <a:pt x="165140" y="906"/>
                    </a:lnTo>
                    <a:cubicBezTo>
                      <a:pt x="165081" y="930"/>
                      <a:pt x="165009" y="954"/>
                      <a:pt x="164950" y="977"/>
                    </a:cubicBezTo>
                    <a:cubicBezTo>
                      <a:pt x="164616" y="1120"/>
                      <a:pt x="164283" y="1251"/>
                      <a:pt x="163938" y="1382"/>
                    </a:cubicBezTo>
                    <a:cubicBezTo>
                      <a:pt x="162866" y="1787"/>
                      <a:pt x="161807" y="2192"/>
                      <a:pt x="160735" y="2608"/>
                    </a:cubicBezTo>
                    <a:cubicBezTo>
                      <a:pt x="158580" y="3466"/>
                      <a:pt x="156365" y="4144"/>
                      <a:pt x="154127" y="4728"/>
                    </a:cubicBezTo>
                    <a:cubicBezTo>
                      <a:pt x="151817" y="5335"/>
                      <a:pt x="149460" y="5811"/>
                      <a:pt x="147102" y="6180"/>
                    </a:cubicBezTo>
                    <a:cubicBezTo>
                      <a:pt x="146840" y="6216"/>
                      <a:pt x="146578" y="6252"/>
                      <a:pt x="146305" y="6287"/>
                    </a:cubicBezTo>
                    <a:cubicBezTo>
                      <a:pt x="146302" y="6290"/>
                      <a:pt x="146299" y="6292"/>
                      <a:pt x="146297" y="6294"/>
                    </a:cubicBezTo>
                    <a:lnTo>
                      <a:pt x="146297" y="6294"/>
                    </a:lnTo>
                    <a:cubicBezTo>
                      <a:pt x="146247" y="6299"/>
                      <a:pt x="146198" y="6306"/>
                      <a:pt x="146150" y="6313"/>
                    </a:cubicBezTo>
                    <a:lnTo>
                      <a:pt x="146150" y="6313"/>
                    </a:lnTo>
                    <a:cubicBezTo>
                      <a:pt x="146003" y="6331"/>
                      <a:pt x="145950" y="6337"/>
                      <a:pt x="145951" y="6337"/>
                    </a:cubicBezTo>
                    <a:cubicBezTo>
                      <a:pt x="145953" y="6337"/>
                      <a:pt x="146045" y="6326"/>
                      <a:pt x="146140" y="6315"/>
                    </a:cubicBezTo>
                    <a:lnTo>
                      <a:pt x="146140" y="6315"/>
                    </a:lnTo>
                    <a:cubicBezTo>
                      <a:pt x="146106" y="6321"/>
                      <a:pt x="146074" y="6327"/>
                      <a:pt x="146043" y="6335"/>
                    </a:cubicBezTo>
                    <a:cubicBezTo>
                      <a:pt x="145400" y="6407"/>
                      <a:pt x="144757" y="6478"/>
                      <a:pt x="144126" y="6549"/>
                    </a:cubicBezTo>
                    <a:cubicBezTo>
                      <a:pt x="142947" y="6668"/>
                      <a:pt x="141768" y="6752"/>
                      <a:pt x="140590" y="6811"/>
                    </a:cubicBezTo>
                    <a:cubicBezTo>
                      <a:pt x="139156" y="6881"/>
                      <a:pt x="137724" y="6913"/>
                      <a:pt x="136292" y="6913"/>
                    </a:cubicBezTo>
                    <a:cubicBezTo>
                      <a:pt x="127241" y="6913"/>
                      <a:pt x="118238" y="5635"/>
                      <a:pt x="109252" y="4597"/>
                    </a:cubicBezTo>
                    <a:cubicBezTo>
                      <a:pt x="103615" y="3952"/>
                      <a:pt x="97918" y="3368"/>
                      <a:pt x="92234" y="3368"/>
                    </a:cubicBezTo>
                    <a:cubicBezTo>
                      <a:pt x="91723" y="3368"/>
                      <a:pt x="91213" y="3373"/>
                      <a:pt x="90702" y="3382"/>
                    </a:cubicBezTo>
                    <a:cubicBezTo>
                      <a:pt x="89405" y="3406"/>
                      <a:pt x="88154" y="4513"/>
                      <a:pt x="88214" y="5871"/>
                    </a:cubicBezTo>
                    <a:cubicBezTo>
                      <a:pt x="88274" y="7264"/>
                      <a:pt x="89309" y="8300"/>
                      <a:pt x="90702" y="8359"/>
                    </a:cubicBezTo>
                    <a:cubicBezTo>
                      <a:pt x="96298" y="8585"/>
                      <a:pt x="101847" y="9109"/>
                      <a:pt x="107395" y="9752"/>
                    </a:cubicBezTo>
                    <a:cubicBezTo>
                      <a:pt x="112955" y="10383"/>
                      <a:pt x="118492" y="11110"/>
                      <a:pt x="124064" y="11598"/>
                    </a:cubicBezTo>
                    <a:cubicBezTo>
                      <a:pt x="127757" y="11922"/>
                      <a:pt x="131464" y="12137"/>
                      <a:pt x="135169" y="12137"/>
                    </a:cubicBezTo>
                    <a:cubicBezTo>
                      <a:pt x="136492" y="12137"/>
                      <a:pt x="137815" y="12110"/>
                      <a:pt x="139137" y="12050"/>
                    </a:cubicBezTo>
                    <a:cubicBezTo>
                      <a:pt x="144102" y="11824"/>
                      <a:pt x="149126" y="11276"/>
                      <a:pt x="153925" y="9990"/>
                    </a:cubicBezTo>
                    <a:cubicBezTo>
                      <a:pt x="156627" y="9264"/>
                      <a:pt x="159247" y="8288"/>
                      <a:pt x="161783" y="7097"/>
                    </a:cubicBezTo>
                    <a:cubicBezTo>
                      <a:pt x="162973" y="6538"/>
                      <a:pt x="164128" y="5918"/>
                      <a:pt x="165200" y="5156"/>
                    </a:cubicBezTo>
                    <a:cubicBezTo>
                      <a:pt x="166379" y="4299"/>
                      <a:pt x="167593" y="3442"/>
                      <a:pt x="168569" y="2370"/>
                    </a:cubicBezTo>
                    <a:cubicBezTo>
                      <a:pt x="168986" y="1918"/>
                      <a:pt x="169105" y="1239"/>
                      <a:pt x="168795" y="692"/>
                    </a:cubicBezTo>
                    <a:cubicBezTo>
                      <a:pt x="168558" y="293"/>
                      <a:pt x="168072" y="0"/>
                      <a:pt x="167594" y="0"/>
                    </a:cubicBezTo>
                    <a:close/>
                    <a:moveTo>
                      <a:pt x="78137" y="20507"/>
                    </a:moveTo>
                    <a:cubicBezTo>
                      <a:pt x="77605" y="20507"/>
                      <a:pt x="77092" y="20733"/>
                      <a:pt x="76736" y="21194"/>
                    </a:cubicBezTo>
                    <a:cubicBezTo>
                      <a:pt x="76153" y="21944"/>
                      <a:pt x="76284" y="22861"/>
                      <a:pt x="76867" y="23552"/>
                    </a:cubicBezTo>
                    <a:cubicBezTo>
                      <a:pt x="77070" y="23790"/>
                      <a:pt x="77260" y="24040"/>
                      <a:pt x="77475" y="24254"/>
                    </a:cubicBezTo>
                    <a:lnTo>
                      <a:pt x="77582" y="24373"/>
                    </a:lnTo>
                    <a:cubicBezTo>
                      <a:pt x="77485" y="24243"/>
                      <a:pt x="77438" y="24177"/>
                      <a:pt x="77440" y="24177"/>
                    </a:cubicBezTo>
                    <a:lnTo>
                      <a:pt x="77440" y="24177"/>
                    </a:lnTo>
                    <a:cubicBezTo>
                      <a:pt x="77442" y="24177"/>
                      <a:pt x="77552" y="24320"/>
                      <a:pt x="77772" y="24611"/>
                    </a:cubicBezTo>
                    <a:cubicBezTo>
                      <a:pt x="77637" y="24450"/>
                      <a:pt x="77595" y="24398"/>
                      <a:pt x="77594" y="24398"/>
                    </a:cubicBezTo>
                    <a:lnTo>
                      <a:pt x="77594" y="24398"/>
                    </a:lnTo>
                    <a:cubicBezTo>
                      <a:pt x="77593" y="24398"/>
                      <a:pt x="77662" y="24486"/>
                      <a:pt x="77689" y="24540"/>
                    </a:cubicBezTo>
                    <a:cubicBezTo>
                      <a:pt x="78046" y="25183"/>
                      <a:pt x="78653" y="25718"/>
                      <a:pt x="79213" y="26195"/>
                    </a:cubicBezTo>
                    <a:cubicBezTo>
                      <a:pt x="80225" y="27076"/>
                      <a:pt x="81356" y="27814"/>
                      <a:pt x="82487" y="28528"/>
                    </a:cubicBezTo>
                    <a:cubicBezTo>
                      <a:pt x="84487" y="29778"/>
                      <a:pt x="86547" y="30921"/>
                      <a:pt x="88619" y="32041"/>
                    </a:cubicBezTo>
                    <a:cubicBezTo>
                      <a:pt x="92738" y="34255"/>
                      <a:pt x="97001" y="36208"/>
                      <a:pt x="101299" y="38041"/>
                    </a:cubicBezTo>
                    <a:cubicBezTo>
                      <a:pt x="105835" y="39994"/>
                      <a:pt x="110443" y="41792"/>
                      <a:pt x="115039" y="43614"/>
                    </a:cubicBezTo>
                    <a:cubicBezTo>
                      <a:pt x="119432" y="45340"/>
                      <a:pt x="123778" y="47185"/>
                      <a:pt x="128219" y="48793"/>
                    </a:cubicBezTo>
                    <a:cubicBezTo>
                      <a:pt x="128362" y="48852"/>
                      <a:pt x="128505" y="48900"/>
                      <a:pt x="128660" y="48959"/>
                    </a:cubicBezTo>
                    <a:cubicBezTo>
                      <a:pt x="128743" y="48983"/>
                      <a:pt x="128838" y="49019"/>
                      <a:pt x="128921" y="49055"/>
                    </a:cubicBezTo>
                    <a:cubicBezTo>
                      <a:pt x="129171" y="49162"/>
                      <a:pt x="129410" y="49269"/>
                      <a:pt x="129648" y="49376"/>
                    </a:cubicBezTo>
                    <a:cubicBezTo>
                      <a:pt x="130267" y="49650"/>
                      <a:pt x="130886" y="49924"/>
                      <a:pt x="131493" y="50210"/>
                    </a:cubicBezTo>
                    <a:cubicBezTo>
                      <a:pt x="132672" y="50745"/>
                      <a:pt x="133874" y="51233"/>
                      <a:pt x="135017" y="51829"/>
                    </a:cubicBezTo>
                    <a:cubicBezTo>
                      <a:pt x="135613" y="52138"/>
                      <a:pt x="136172" y="52531"/>
                      <a:pt x="136732" y="52877"/>
                    </a:cubicBezTo>
                    <a:cubicBezTo>
                      <a:pt x="137303" y="53234"/>
                      <a:pt x="137899" y="53543"/>
                      <a:pt x="138482" y="53877"/>
                    </a:cubicBezTo>
                    <a:cubicBezTo>
                      <a:pt x="139637" y="54555"/>
                      <a:pt x="140792" y="55246"/>
                      <a:pt x="141923" y="55972"/>
                    </a:cubicBezTo>
                    <a:cubicBezTo>
                      <a:pt x="142291" y="56207"/>
                      <a:pt x="142725" y="56317"/>
                      <a:pt x="143163" y="56317"/>
                    </a:cubicBezTo>
                    <a:cubicBezTo>
                      <a:pt x="144058" y="56317"/>
                      <a:pt x="144972" y="55858"/>
                      <a:pt x="145388" y="55067"/>
                    </a:cubicBezTo>
                    <a:cubicBezTo>
                      <a:pt x="146031" y="53841"/>
                      <a:pt x="145697" y="52317"/>
                      <a:pt x="144483" y="51591"/>
                    </a:cubicBezTo>
                    <a:cubicBezTo>
                      <a:pt x="142435" y="50388"/>
                      <a:pt x="140363" y="49198"/>
                      <a:pt x="138185" y="48257"/>
                    </a:cubicBezTo>
                    <a:cubicBezTo>
                      <a:pt x="137089" y="47781"/>
                      <a:pt x="136065" y="47197"/>
                      <a:pt x="135006" y="46650"/>
                    </a:cubicBezTo>
                    <a:cubicBezTo>
                      <a:pt x="133946" y="46102"/>
                      <a:pt x="132862" y="45602"/>
                      <a:pt x="131791" y="45114"/>
                    </a:cubicBezTo>
                    <a:cubicBezTo>
                      <a:pt x="130755" y="44637"/>
                      <a:pt x="129755" y="44102"/>
                      <a:pt x="128719" y="43625"/>
                    </a:cubicBezTo>
                    <a:cubicBezTo>
                      <a:pt x="127636" y="43125"/>
                      <a:pt x="126552" y="42637"/>
                      <a:pt x="125469" y="42161"/>
                    </a:cubicBezTo>
                    <a:cubicBezTo>
                      <a:pt x="123123" y="41125"/>
                      <a:pt x="120718" y="40232"/>
                      <a:pt x="118313" y="39315"/>
                    </a:cubicBezTo>
                    <a:cubicBezTo>
                      <a:pt x="113896" y="37648"/>
                      <a:pt x="109467" y="36005"/>
                      <a:pt x="105073" y="34267"/>
                    </a:cubicBezTo>
                    <a:cubicBezTo>
                      <a:pt x="103966" y="33827"/>
                      <a:pt x="102871" y="33386"/>
                      <a:pt x="101775" y="32922"/>
                    </a:cubicBezTo>
                    <a:cubicBezTo>
                      <a:pt x="101549" y="32826"/>
                      <a:pt x="101323" y="32731"/>
                      <a:pt x="101085" y="32636"/>
                    </a:cubicBezTo>
                    <a:lnTo>
                      <a:pt x="101073" y="32636"/>
                    </a:lnTo>
                    <a:cubicBezTo>
                      <a:pt x="100930" y="32576"/>
                      <a:pt x="100787" y="32517"/>
                      <a:pt x="100644" y="32457"/>
                    </a:cubicBezTo>
                    <a:cubicBezTo>
                      <a:pt x="100085" y="32207"/>
                      <a:pt x="99513" y="31957"/>
                      <a:pt x="98953" y="31707"/>
                    </a:cubicBezTo>
                    <a:cubicBezTo>
                      <a:pt x="96846" y="30755"/>
                      <a:pt x="94762" y="29755"/>
                      <a:pt x="92703" y="28683"/>
                    </a:cubicBezTo>
                    <a:cubicBezTo>
                      <a:pt x="90393" y="27481"/>
                      <a:pt x="88143" y="26159"/>
                      <a:pt x="85952" y="24730"/>
                    </a:cubicBezTo>
                    <a:cubicBezTo>
                      <a:pt x="84845" y="24004"/>
                      <a:pt x="83749" y="23230"/>
                      <a:pt x="82630" y="22504"/>
                    </a:cubicBezTo>
                    <a:cubicBezTo>
                      <a:pt x="81975" y="22087"/>
                      <a:pt x="81225" y="21599"/>
                      <a:pt x="80475" y="21361"/>
                    </a:cubicBezTo>
                    <a:cubicBezTo>
                      <a:pt x="80368" y="21313"/>
                      <a:pt x="80249" y="21277"/>
                      <a:pt x="80130" y="21254"/>
                    </a:cubicBezTo>
                    <a:cubicBezTo>
                      <a:pt x="80083" y="21238"/>
                      <a:pt x="80057" y="21230"/>
                      <a:pt x="80052" y="21230"/>
                    </a:cubicBezTo>
                    <a:cubicBezTo>
                      <a:pt x="80044" y="21230"/>
                      <a:pt x="80080" y="21247"/>
                      <a:pt x="80165" y="21283"/>
                    </a:cubicBezTo>
                    <a:lnTo>
                      <a:pt x="80165" y="21283"/>
                    </a:lnTo>
                    <a:cubicBezTo>
                      <a:pt x="80106" y="21258"/>
                      <a:pt x="80052" y="21237"/>
                      <a:pt x="80007" y="21218"/>
                    </a:cubicBezTo>
                    <a:lnTo>
                      <a:pt x="80007" y="21218"/>
                    </a:lnTo>
                    <a:cubicBezTo>
                      <a:pt x="80008" y="21218"/>
                      <a:pt x="80009" y="21218"/>
                      <a:pt x="80011" y="21218"/>
                    </a:cubicBezTo>
                    <a:cubicBezTo>
                      <a:pt x="79927" y="21182"/>
                      <a:pt x="79856" y="21158"/>
                      <a:pt x="79820" y="21146"/>
                    </a:cubicBezTo>
                    <a:cubicBezTo>
                      <a:pt x="79832" y="21146"/>
                      <a:pt x="79856" y="21158"/>
                      <a:pt x="79868" y="21158"/>
                    </a:cubicBezTo>
                    <a:cubicBezTo>
                      <a:pt x="79834" y="21146"/>
                      <a:pt x="79811" y="21138"/>
                      <a:pt x="79798" y="21133"/>
                    </a:cubicBezTo>
                    <a:lnTo>
                      <a:pt x="79798" y="21133"/>
                    </a:lnTo>
                    <a:cubicBezTo>
                      <a:pt x="79722" y="21089"/>
                      <a:pt x="79648" y="21037"/>
                      <a:pt x="79594" y="21015"/>
                    </a:cubicBezTo>
                    <a:cubicBezTo>
                      <a:pt x="79415" y="20920"/>
                      <a:pt x="79237" y="20825"/>
                      <a:pt x="79046" y="20730"/>
                    </a:cubicBezTo>
                    <a:cubicBezTo>
                      <a:pt x="78755" y="20582"/>
                      <a:pt x="78443" y="20507"/>
                      <a:pt x="78137" y="20507"/>
                    </a:cubicBezTo>
                    <a:close/>
                    <a:moveTo>
                      <a:pt x="52394" y="48713"/>
                    </a:moveTo>
                    <a:cubicBezTo>
                      <a:pt x="51707" y="48713"/>
                      <a:pt x="51019" y="48727"/>
                      <a:pt x="50328" y="48745"/>
                    </a:cubicBezTo>
                    <a:cubicBezTo>
                      <a:pt x="48923" y="48769"/>
                      <a:pt x="47566" y="49960"/>
                      <a:pt x="47637" y="51448"/>
                    </a:cubicBezTo>
                    <a:cubicBezTo>
                      <a:pt x="47697" y="52984"/>
                      <a:pt x="48816" y="54055"/>
                      <a:pt x="50328" y="54139"/>
                    </a:cubicBezTo>
                    <a:cubicBezTo>
                      <a:pt x="51031" y="54186"/>
                      <a:pt x="51721" y="54258"/>
                      <a:pt x="52424" y="54353"/>
                    </a:cubicBezTo>
                    <a:cubicBezTo>
                      <a:pt x="52901" y="54417"/>
                      <a:pt x="53372" y="54482"/>
                      <a:pt x="53846" y="54546"/>
                    </a:cubicBezTo>
                    <a:lnTo>
                      <a:pt x="53846" y="54546"/>
                    </a:lnTo>
                    <a:cubicBezTo>
                      <a:pt x="53730" y="54531"/>
                      <a:pt x="53613" y="54518"/>
                      <a:pt x="53495" y="54508"/>
                    </a:cubicBezTo>
                    <a:lnTo>
                      <a:pt x="53495" y="54508"/>
                    </a:lnTo>
                    <a:cubicBezTo>
                      <a:pt x="56710" y="54936"/>
                      <a:pt x="59901" y="55508"/>
                      <a:pt x="63032" y="56329"/>
                    </a:cubicBezTo>
                    <a:cubicBezTo>
                      <a:pt x="66223" y="57175"/>
                      <a:pt x="69354" y="58234"/>
                      <a:pt x="72438" y="59413"/>
                    </a:cubicBezTo>
                    <a:cubicBezTo>
                      <a:pt x="74081" y="60032"/>
                      <a:pt x="75724" y="60699"/>
                      <a:pt x="77344" y="61378"/>
                    </a:cubicBezTo>
                    <a:cubicBezTo>
                      <a:pt x="84130" y="64259"/>
                      <a:pt x="90762" y="67497"/>
                      <a:pt x="97608" y="70224"/>
                    </a:cubicBezTo>
                    <a:cubicBezTo>
                      <a:pt x="104668" y="73046"/>
                      <a:pt x="111955" y="75272"/>
                      <a:pt x="119539" y="76082"/>
                    </a:cubicBezTo>
                    <a:cubicBezTo>
                      <a:pt x="120937" y="76230"/>
                      <a:pt x="122351" y="76310"/>
                      <a:pt x="123759" y="76310"/>
                    </a:cubicBezTo>
                    <a:cubicBezTo>
                      <a:pt x="124391" y="76310"/>
                      <a:pt x="125021" y="76294"/>
                      <a:pt x="125647" y="76260"/>
                    </a:cubicBezTo>
                    <a:cubicBezTo>
                      <a:pt x="126850" y="76189"/>
                      <a:pt x="128064" y="76010"/>
                      <a:pt x="129243" y="75784"/>
                    </a:cubicBezTo>
                    <a:cubicBezTo>
                      <a:pt x="129743" y="75689"/>
                      <a:pt x="130279" y="75606"/>
                      <a:pt x="130767" y="75439"/>
                    </a:cubicBezTo>
                    <a:cubicBezTo>
                      <a:pt x="131041" y="75332"/>
                      <a:pt x="131315" y="75165"/>
                      <a:pt x="131600" y="75058"/>
                    </a:cubicBezTo>
                    <a:cubicBezTo>
                      <a:pt x="131648" y="75046"/>
                      <a:pt x="131708" y="75034"/>
                      <a:pt x="131743" y="75022"/>
                    </a:cubicBezTo>
                    <a:cubicBezTo>
                      <a:pt x="131910" y="74963"/>
                      <a:pt x="132077" y="74903"/>
                      <a:pt x="132243" y="74832"/>
                    </a:cubicBezTo>
                    <a:cubicBezTo>
                      <a:pt x="133208" y="74474"/>
                      <a:pt x="133863" y="73653"/>
                      <a:pt x="133708" y="72581"/>
                    </a:cubicBezTo>
                    <a:cubicBezTo>
                      <a:pt x="133577" y="71546"/>
                      <a:pt x="132720" y="70831"/>
                      <a:pt x="131696" y="70795"/>
                    </a:cubicBezTo>
                    <a:cubicBezTo>
                      <a:pt x="131541" y="70784"/>
                      <a:pt x="131398" y="70784"/>
                      <a:pt x="131255" y="70772"/>
                    </a:cubicBezTo>
                    <a:cubicBezTo>
                      <a:pt x="131184" y="70772"/>
                      <a:pt x="131033" y="70756"/>
                      <a:pt x="130986" y="70756"/>
                    </a:cubicBezTo>
                    <a:cubicBezTo>
                      <a:pt x="130963" y="70756"/>
                      <a:pt x="130965" y="70760"/>
                      <a:pt x="131017" y="70772"/>
                    </a:cubicBezTo>
                    <a:cubicBezTo>
                      <a:pt x="130695" y="70712"/>
                      <a:pt x="130362" y="70653"/>
                      <a:pt x="130029" y="70629"/>
                    </a:cubicBezTo>
                    <a:cubicBezTo>
                      <a:pt x="129834" y="70616"/>
                      <a:pt x="129638" y="70612"/>
                      <a:pt x="129441" y="70612"/>
                    </a:cubicBezTo>
                    <a:cubicBezTo>
                      <a:pt x="129170" y="70612"/>
                      <a:pt x="128896" y="70619"/>
                      <a:pt x="128622" y="70619"/>
                    </a:cubicBezTo>
                    <a:cubicBezTo>
                      <a:pt x="128535" y="70619"/>
                      <a:pt x="128449" y="70619"/>
                      <a:pt x="128362" y="70617"/>
                    </a:cubicBezTo>
                    <a:cubicBezTo>
                      <a:pt x="127231" y="70593"/>
                      <a:pt x="126088" y="70557"/>
                      <a:pt x="124957" y="70533"/>
                    </a:cubicBezTo>
                    <a:cubicBezTo>
                      <a:pt x="122837" y="70498"/>
                      <a:pt x="120706" y="70307"/>
                      <a:pt x="118599" y="70045"/>
                    </a:cubicBezTo>
                    <a:cubicBezTo>
                      <a:pt x="112717" y="69200"/>
                      <a:pt x="107002" y="67462"/>
                      <a:pt x="101466" y="65342"/>
                    </a:cubicBezTo>
                    <a:cubicBezTo>
                      <a:pt x="99930" y="64759"/>
                      <a:pt x="98406" y="64140"/>
                      <a:pt x="96894" y="63509"/>
                    </a:cubicBezTo>
                    <a:cubicBezTo>
                      <a:pt x="91167" y="61068"/>
                      <a:pt x="85559" y="58365"/>
                      <a:pt x="79832" y="55936"/>
                    </a:cubicBezTo>
                    <a:cubicBezTo>
                      <a:pt x="73855" y="53400"/>
                      <a:pt x="67759" y="51091"/>
                      <a:pt x="61401" y="49745"/>
                    </a:cubicBezTo>
                    <a:cubicBezTo>
                      <a:pt x="59496" y="49352"/>
                      <a:pt x="57567" y="48995"/>
                      <a:pt x="55627" y="48840"/>
                    </a:cubicBezTo>
                    <a:cubicBezTo>
                      <a:pt x="54550" y="48746"/>
                      <a:pt x="53474" y="48713"/>
                      <a:pt x="52394" y="48713"/>
                    </a:cubicBezTo>
                    <a:close/>
                    <a:moveTo>
                      <a:pt x="26694" y="93051"/>
                    </a:moveTo>
                    <a:lnTo>
                      <a:pt x="26694" y="93051"/>
                    </a:lnTo>
                    <a:cubicBezTo>
                      <a:pt x="26652" y="93069"/>
                      <a:pt x="26609" y="93086"/>
                      <a:pt x="26567" y="93104"/>
                    </a:cubicBezTo>
                    <a:lnTo>
                      <a:pt x="26567" y="93104"/>
                    </a:lnTo>
                    <a:cubicBezTo>
                      <a:pt x="26609" y="93087"/>
                      <a:pt x="26652" y="93069"/>
                      <a:pt x="26694" y="93051"/>
                    </a:cubicBezTo>
                    <a:close/>
                    <a:moveTo>
                      <a:pt x="29619" y="64969"/>
                    </a:moveTo>
                    <a:cubicBezTo>
                      <a:pt x="29247" y="64969"/>
                      <a:pt x="28867" y="65115"/>
                      <a:pt x="28611" y="65378"/>
                    </a:cubicBezTo>
                    <a:cubicBezTo>
                      <a:pt x="28147" y="65842"/>
                      <a:pt x="28147" y="66473"/>
                      <a:pt x="28397" y="67045"/>
                    </a:cubicBezTo>
                    <a:cubicBezTo>
                      <a:pt x="29540" y="69700"/>
                      <a:pt x="31207" y="72093"/>
                      <a:pt x="32600" y="74617"/>
                    </a:cubicBezTo>
                    <a:cubicBezTo>
                      <a:pt x="32957" y="75260"/>
                      <a:pt x="33314" y="75879"/>
                      <a:pt x="33636" y="76534"/>
                    </a:cubicBezTo>
                    <a:cubicBezTo>
                      <a:pt x="33779" y="76820"/>
                      <a:pt x="33910" y="77118"/>
                      <a:pt x="34041" y="77415"/>
                    </a:cubicBezTo>
                    <a:cubicBezTo>
                      <a:pt x="34052" y="77427"/>
                      <a:pt x="34064" y="77451"/>
                      <a:pt x="34076" y="77475"/>
                    </a:cubicBezTo>
                    <a:cubicBezTo>
                      <a:pt x="34136" y="77653"/>
                      <a:pt x="34207" y="77832"/>
                      <a:pt x="34267" y="77999"/>
                    </a:cubicBezTo>
                    <a:cubicBezTo>
                      <a:pt x="34695" y="79189"/>
                      <a:pt x="35029" y="80428"/>
                      <a:pt x="35231" y="81678"/>
                    </a:cubicBezTo>
                    <a:cubicBezTo>
                      <a:pt x="35338" y="82714"/>
                      <a:pt x="35350" y="83749"/>
                      <a:pt x="35231" y="84785"/>
                    </a:cubicBezTo>
                    <a:cubicBezTo>
                      <a:pt x="35148" y="85297"/>
                      <a:pt x="35029" y="85809"/>
                      <a:pt x="34862" y="86309"/>
                    </a:cubicBezTo>
                    <a:cubicBezTo>
                      <a:pt x="34814" y="86464"/>
                      <a:pt x="34755" y="86631"/>
                      <a:pt x="34707" y="86785"/>
                    </a:cubicBezTo>
                    <a:cubicBezTo>
                      <a:pt x="34564" y="87047"/>
                      <a:pt x="34445" y="87309"/>
                      <a:pt x="34291" y="87559"/>
                    </a:cubicBezTo>
                    <a:cubicBezTo>
                      <a:pt x="34160" y="87798"/>
                      <a:pt x="34005" y="88024"/>
                      <a:pt x="33850" y="88250"/>
                    </a:cubicBezTo>
                    <a:cubicBezTo>
                      <a:pt x="33802" y="88333"/>
                      <a:pt x="33743" y="88417"/>
                      <a:pt x="33683" y="88488"/>
                    </a:cubicBezTo>
                    <a:cubicBezTo>
                      <a:pt x="33326" y="88917"/>
                      <a:pt x="32957" y="89322"/>
                      <a:pt x="32552" y="89703"/>
                    </a:cubicBezTo>
                    <a:cubicBezTo>
                      <a:pt x="32350" y="89881"/>
                      <a:pt x="32147" y="90060"/>
                      <a:pt x="31945" y="90238"/>
                    </a:cubicBezTo>
                    <a:cubicBezTo>
                      <a:pt x="31933" y="90250"/>
                      <a:pt x="31921" y="90250"/>
                      <a:pt x="31921" y="90250"/>
                    </a:cubicBezTo>
                    <a:cubicBezTo>
                      <a:pt x="31838" y="90310"/>
                      <a:pt x="31766" y="90369"/>
                      <a:pt x="31695" y="90417"/>
                    </a:cubicBezTo>
                    <a:cubicBezTo>
                      <a:pt x="31243" y="90738"/>
                      <a:pt x="30778" y="91036"/>
                      <a:pt x="30302" y="91322"/>
                    </a:cubicBezTo>
                    <a:cubicBezTo>
                      <a:pt x="29349" y="91869"/>
                      <a:pt x="28361" y="92346"/>
                      <a:pt x="27349" y="92786"/>
                    </a:cubicBezTo>
                    <a:cubicBezTo>
                      <a:pt x="27129" y="92872"/>
                      <a:pt x="26912" y="92961"/>
                      <a:pt x="26694" y="93051"/>
                    </a:cubicBezTo>
                    <a:lnTo>
                      <a:pt x="26694" y="93051"/>
                    </a:lnTo>
                    <a:cubicBezTo>
                      <a:pt x="26726" y="93038"/>
                      <a:pt x="26758" y="93025"/>
                      <a:pt x="26790" y="93012"/>
                    </a:cubicBezTo>
                    <a:lnTo>
                      <a:pt x="26790" y="93012"/>
                    </a:lnTo>
                    <a:cubicBezTo>
                      <a:pt x="26654" y="93070"/>
                      <a:pt x="26517" y="93127"/>
                      <a:pt x="26381" y="93183"/>
                    </a:cubicBezTo>
                    <a:lnTo>
                      <a:pt x="26381" y="93183"/>
                    </a:lnTo>
                    <a:cubicBezTo>
                      <a:pt x="26443" y="93157"/>
                      <a:pt x="26505" y="93130"/>
                      <a:pt x="26567" y="93104"/>
                    </a:cubicBezTo>
                    <a:lnTo>
                      <a:pt x="26567" y="93104"/>
                    </a:lnTo>
                    <a:cubicBezTo>
                      <a:pt x="26459" y="93150"/>
                      <a:pt x="26350" y="93195"/>
                      <a:pt x="26242" y="93241"/>
                    </a:cubicBezTo>
                    <a:lnTo>
                      <a:pt x="26242" y="93241"/>
                    </a:lnTo>
                    <a:cubicBezTo>
                      <a:pt x="23591" y="94329"/>
                      <a:pt x="20865" y="95247"/>
                      <a:pt x="18170" y="96227"/>
                    </a:cubicBezTo>
                    <a:cubicBezTo>
                      <a:pt x="14848" y="97430"/>
                      <a:pt x="11538" y="98632"/>
                      <a:pt x="8228" y="99870"/>
                    </a:cubicBezTo>
                    <a:cubicBezTo>
                      <a:pt x="6371" y="100565"/>
                      <a:pt x="4544" y="101310"/>
                      <a:pt x="2720" y="102086"/>
                    </a:cubicBezTo>
                    <a:lnTo>
                      <a:pt x="2720" y="102086"/>
                    </a:lnTo>
                    <a:cubicBezTo>
                      <a:pt x="2532" y="102161"/>
                      <a:pt x="2346" y="102236"/>
                      <a:pt x="2168" y="102311"/>
                    </a:cubicBezTo>
                    <a:cubicBezTo>
                      <a:pt x="1465" y="102597"/>
                      <a:pt x="894" y="102918"/>
                      <a:pt x="501" y="103597"/>
                    </a:cubicBezTo>
                    <a:cubicBezTo>
                      <a:pt x="143" y="104192"/>
                      <a:pt x="1" y="105073"/>
                      <a:pt x="215" y="105740"/>
                    </a:cubicBezTo>
                    <a:cubicBezTo>
                      <a:pt x="591" y="106889"/>
                      <a:pt x="1684" y="107798"/>
                      <a:pt x="2897" y="107798"/>
                    </a:cubicBezTo>
                    <a:cubicBezTo>
                      <a:pt x="3143" y="107798"/>
                      <a:pt x="3393" y="107761"/>
                      <a:pt x="3644" y="107681"/>
                    </a:cubicBezTo>
                    <a:cubicBezTo>
                      <a:pt x="4811" y="107300"/>
                      <a:pt x="5989" y="106967"/>
                      <a:pt x="7156" y="106597"/>
                    </a:cubicBezTo>
                    <a:cubicBezTo>
                      <a:pt x="8323" y="106216"/>
                      <a:pt x="9466" y="105776"/>
                      <a:pt x="10621" y="105371"/>
                    </a:cubicBezTo>
                    <a:cubicBezTo>
                      <a:pt x="12883" y="104561"/>
                      <a:pt x="15122" y="103740"/>
                      <a:pt x="17372" y="102918"/>
                    </a:cubicBezTo>
                    <a:cubicBezTo>
                      <a:pt x="19646" y="102073"/>
                      <a:pt x="21932" y="101240"/>
                      <a:pt x="24206" y="100406"/>
                    </a:cubicBezTo>
                    <a:cubicBezTo>
                      <a:pt x="26159" y="99692"/>
                      <a:pt x="28135" y="98989"/>
                      <a:pt x="30004" y="98073"/>
                    </a:cubicBezTo>
                    <a:cubicBezTo>
                      <a:pt x="33481" y="96358"/>
                      <a:pt x="36874" y="93965"/>
                      <a:pt x="38827" y="90524"/>
                    </a:cubicBezTo>
                    <a:cubicBezTo>
                      <a:pt x="39982" y="88476"/>
                      <a:pt x="40601" y="86202"/>
                      <a:pt x="40744" y="83857"/>
                    </a:cubicBezTo>
                    <a:cubicBezTo>
                      <a:pt x="40875" y="81654"/>
                      <a:pt x="40553" y="79296"/>
                      <a:pt x="39803" y="77225"/>
                    </a:cubicBezTo>
                    <a:cubicBezTo>
                      <a:pt x="38041" y="72308"/>
                      <a:pt x="34672" y="67997"/>
                      <a:pt x="30278" y="65152"/>
                    </a:cubicBezTo>
                    <a:cubicBezTo>
                      <a:pt x="30085" y="65027"/>
                      <a:pt x="29853" y="64969"/>
                      <a:pt x="29619" y="6496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54" name="Google Shape;2274;p42">
                <a:extLst>
                  <a:ext uri="{FF2B5EF4-FFF2-40B4-BE49-F238E27FC236}">
                    <a16:creationId xmlns:a16="http://schemas.microsoft.com/office/drawing/2014/main" id="{2B743791-0BF5-A278-3878-0948C030AD90}"/>
                  </a:ext>
                </a:extLst>
              </p:cNvPr>
              <p:cNvSpPr/>
              <p:nvPr/>
            </p:nvSpPr>
            <p:spPr>
              <a:xfrm>
                <a:off x="3187213" y="3062871"/>
                <a:ext cx="674305" cy="700936"/>
              </a:xfrm>
              <a:custGeom>
                <a:avLst/>
                <a:gdLst/>
                <a:ahLst/>
                <a:cxnLst/>
                <a:rect l="l" t="t" r="r" b="b"/>
                <a:pathLst>
                  <a:path w="38411" h="39928" extrusionOk="0">
                    <a:moveTo>
                      <a:pt x="28811" y="1"/>
                    </a:moveTo>
                    <a:cubicBezTo>
                      <a:pt x="28510" y="1"/>
                      <a:pt x="28192" y="334"/>
                      <a:pt x="28373" y="695"/>
                    </a:cubicBezTo>
                    <a:cubicBezTo>
                      <a:pt x="30445" y="4791"/>
                      <a:pt x="34267" y="7780"/>
                      <a:pt x="36005" y="12078"/>
                    </a:cubicBezTo>
                    <a:cubicBezTo>
                      <a:pt x="37505" y="15792"/>
                      <a:pt x="36934" y="20150"/>
                      <a:pt x="34636" y="23424"/>
                    </a:cubicBezTo>
                    <a:cubicBezTo>
                      <a:pt x="34148" y="24115"/>
                      <a:pt x="33576" y="24770"/>
                      <a:pt x="32921" y="25329"/>
                    </a:cubicBezTo>
                    <a:cubicBezTo>
                      <a:pt x="32838" y="25401"/>
                      <a:pt x="32743" y="25484"/>
                      <a:pt x="32647" y="25556"/>
                    </a:cubicBezTo>
                    <a:cubicBezTo>
                      <a:pt x="32629" y="25574"/>
                      <a:pt x="32532" y="25649"/>
                      <a:pt x="32528" y="25649"/>
                    </a:cubicBezTo>
                    <a:cubicBezTo>
                      <a:pt x="32527" y="25649"/>
                      <a:pt x="32533" y="25643"/>
                      <a:pt x="32552" y="25627"/>
                    </a:cubicBezTo>
                    <a:lnTo>
                      <a:pt x="32552" y="25627"/>
                    </a:lnTo>
                    <a:cubicBezTo>
                      <a:pt x="32493" y="25675"/>
                      <a:pt x="32421" y="25734"/>
                      <a:pt x="32362" y="25782"/>
                    </a:cubicBezTo>
                    <a:cubicBezTo>
                      <a:pt x="32124" y="25960"/>
                      <a:pt x="31874" y="26127"/>
                      <a:pt x="31612" y="26294"/>
                    </a:cubicBezTo>
                    <a:cubicBezTo>
                      <a:pt x="30361" y="27115"/>
                      <a:pt x="29016" y="27818"/>
                      <a:pt x="27671" y="28484"/>
                    </a:cubicBezTo>
                    <a:cubicBezTo>
                      <a:pt x="23944" y="30306"/>
                      <a:pt x="20051" y="31830"/>
                      <a:pt x="16169" y="33318"/>
                    </a:cubicBezTo>
                    <a:cubicBezTo>
                      <a:pt x="11538" y="35092"/>
                      <a:pt x="6859" y="36759"/>
                      <a:pt x="2167" y="38414"/>
                    </a:cubicBezTo>
                    <a:cubicBezTo>
                      <a:pt x="1560" y="38629"/>
                      <a:pt x="965" y="38843"/>
                      <a:pt x="370" y="39069"/>
                    </a:cubicBezTo>
                    <a:cubicBezTo>
                      <a:pt x="155" y="39152"/>
                      <a:pt x="1" y="39367"/>
                      <a:pt x="72" y="39605"/>
                    </a:cubicBezTo>
                    <a:cubicBezTo>
                      <a:pt x="122" y="39796"/>
                      <a:pt x="309" y="39928"/>
                      <a:pt x="502" y="39928"/>
                    </a:cubicBezTo>
                    <a:cubicBezTo>
                      <a:pt x="537" y="39928"/>
                      <a:pt x="573" y="39924"/>
                      <a:pt x="608" y="39914"/>
                    </a:cubicBezTo>
                    <a:cubicBezTo>
                      <a:pt x="1846" y="39522"/>
                      <a:pt x="3072" y="39069"/>
                      <a:pt x="4299" y="38640"/>
                    </a:cubicBezTo>
                    <a:cubicBezTo>
                      <a:pt x="5501" y="38224"/>
                      <a:pt x="6704" y="37795"/>
                      <a:pt x="7906" y="37366"/>
                    </a:cubicBezTo>
                    <a:cubicBezTo>
                      <a:pt x="10288" y="36521"/>
                      <a:pt x="12669" y="35664"/>
                      <a:pt x="15026" y="34783"/>
                    </a:cubicBezTo>
                    <a:cubicBezTo>
                      <a:pt x="19146" y="33247"/>
                      <a:pt x="23242" y="31640"/>
                      <a:pt x="27206" y="29758"/>
                    </a:cubicBezTo>
                    <a:cubicBezTo>
                      <a:pt x="28671" y="29068"/>
                      <a:pt x="30123" y="28330"/>
                      <a:pt x="31493" y="27484"/>
                    </a:cubicBezTo>
                    <a:cubicBezTo>
                      <a:pt x="32647" y="26770"/>
                      <a:pt x="33731" y="25972"/>
                      <a:pt x="34612" y="24948"/>
                    </a:cubicBezTo>
                    <a:cubicBezTo>
                      <a:pt x="37327" y="21817"/>
                      <a:pt x="38410" y="17340"/>
                      <a:pt x="37362" y="13316"/>
                    </a:cubicBezTo>
                    <a:cubicBezTo>
                      <a:pt x="36196" y="8792"/>
                      <a:pt x="32493" y="5684"/>
                      <a:pt x="30088" y="1862"/>
                    </a:cubicBezTo>
                    <a:cubicBezTo>
                      <a:pt x="29754" y="1338"/>
                      <a:pt x="29445" y="791"/>
                      <a:pt x="29159" y="231"/>
                    </a:cubicBezTo>
                    <a:cubicBezTo>
                      <a:pt x="29078" y="68"/>
                      <a:pt x="28946" y="1"/>
                      <a:pt x="28811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55" name="Google Shape;2275;p42">
                <a:extLst>
                  <a:ext uri="{FF2B5EF4-FFF2-40B4-BE49-F238E27FC236}">
                    <a16:creationId xmlns:a16="http://schemas.microsoft.com/office/drawing/2014/main" id="{BC534131-6E1D-E6FB-C642-A18C0FFD0C04}"/>
                  </a:ext>
                </a:extLst>
              </p:cNvPr>
              <p:cNvSpPr/>
              <p:nvPr/>
            </p:nvSpPr>
            <p:spPr>
              <a:xfrm>
                <a:off x="4000035" y="2787886"/>
                <a:ext cx="1475638" cy="412507"/>
              </a:xfrm>
              <a:custGeom>
                <a:avLst/>
                <a:gdLst/>
                <a:ahLst/>
                <a:cxnLst/>
                <a:rect l="l" t="t" r="r" b="b"/>
                <a:pathLst>
                  <a:path w="84058" h="23498" extrusionOk="0">
                    <a:moveTo>
                      <a:pt x="716" y="1"/>
                    </a:moveTo>
                    <a:cubicBezTo>
                      <a:pt x="0" y="1"/>
                      <a:pt x="7" y="1132"/>
                      <a:pt x="738" y="1156"/>
                    </a:cubicBezTo>
                    <a:cubicBezTo>
                      <a:pt x="6429" y="1287"/>
                      <a:pt x="12073" y="2490"/>
                      <a:pt x="17514" y="4109"/>
                    </a:cubicBezTo>
                    <a:cubicBezTo>
                      <a:pt x="22824" y="5680"/>
                      <a:pt x="27992" y="7704"/>
                      <a:pt x="33087" y="9836"/>
                    </a:cubicBezTo>
                    <a:cubicBezTo>
                      <a:pt x="38255" y="11991"/>
                      <a:pt x="43363" y="14265"/>
                      <a:pt x="48566" y="16325"/>
                    </a:cubicBezTo>
                    <a:cubicBezTo>
                      <a:pt x="53816" y="18408"/>
                      <a:pt x="59162" y="20277"/>
                      <a:pt x="64663" y="21599"/>
                    </a:cubicBezTo>
                    <a:cubicBezTo>
                      <a:pt x="69552" y="22773"/>
                      <a:pt x="74565" y="23498"/>
                      <a:pt x="79600" y="23498"/>
                    </a:cubicBezTo>
                    <a:cubicBezTo>
                      <a:pt x="80181" y="23498"/>
                      <a:pt x="80762" y="23488"/>
                      <a:pt x="81343" y="23468"/>
                    </a:cubicBezTo>
                    <a:cubicBezTo>
                      <a:pt x="82034" y="23445"/>
                      <a:pt x="82725" y="23409"/>
                      <a:pt x="83415" y="23361"/>
                    </a:cubicBezTo>
                    <a:cubicBezTo>
                      <a:pt x="84043" y="23315"/>
                      <a:pt x="84058" y="22359"/>
                      <a:pt x="83459" y="22359"/>
                    </a:cubicBezTo>
                    <a:cubicBezTo>
                      <a:pt x="83445" y="22359"/>
                      <a:pt x="83430" y="22360"/>
                      <a:pt x="83415" y="22361"/>
                    </a:cubicBezTo>
                    <a:cubicBezTo>
                      <a:pt x="82180" y="22453"/>
                      <a:pt x="80943" y="22497"/>
                      <a:pt x="79708" y="22497"/>
                    </a:cubicBezTo>
                    <a:cubicBezTo>
                      <a:pt x="75325" y="22497"/>
                      <a:pt x="70954" y="21944"/>
                      <a:pt x="66663" y="21016"/>
                    </a:cubicBezTo>
                    <a:cubicBezTo>
                      <a:pt x="61150" y="19813"/>
                      <a:pt x="55769" y="18015"/>
                      <a:pt x="50506" y="15967"/>
                    </a:cubicBezTo>
                    <a:cubicBezTo>
                      <a:pt x="45279" y="13943"/>
                      <a:pt x="40148" y="11657"/>
                      <a:pt x="34992" y="9467"/>
                    </a:cubicBezTo>
                    <a:cubicBezTo>
                      <a:pt x="29897" y="7312"/>
                      <a:pt x="24765" y="5228"/>
                      <a:pt x="19479" y="3549"/>
                    </a:cubicBezTo>
                    <a:cubicBezTo>
                      <a:pt x="14109" y="1847"/>
                      <a:pt x="8549" y="525"/>
                      <a:pt x="2917" y="108"/>
                    </a:cubicBezTo>
                    <a:cubicBezTo>
                      <a:pt x="2191" y="61"/>
                      <a:pt x="1464" y="25"/>
                      <a:pt x="738" y="1"/>
                    </a:cubicBezTo>
                    <a:cubicBezTo>
                      <a:pt x="731" y="1"/>
                      <a:pt x="723" y="1"/>
                      <a:pt x="716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56" name="Google Shape;2276;p42">
                <a:extLst>
                  <a:ext uri="{FF2B5EF4-FFF2-40B4-BE49-F238E27FC236}">
                    <a16:creationId xmlns:a16="http://schemas.microsoft.com/office/drawing/2014/main" id="{CCB0ECF1-A503-D2CD-6479-3DA33B40CED2}"/>
                  </a:ext>
                </a:extLst>
              </p:cNvPr>
              <p:cNvSpPr/>
              <p:nvPr/>
            </p:nvSpPr>
            <p:spPr>
              <a:xfrm>
                <a:off x="4516544" y="2285083"/>
                <a:ext cx="1170111" cy="577998"/>
              </a:xfrm>
              <a:custGeom>
                <a:avLst/>
                <a:gdLst/>
                <a:ahLst/>
                <a:cxnLst/>
                <a:rect l="l" t="t" r="r" b="b"/>
                <a:pathLst>
                  <a:path w="66654" h="32925" extrusionOk="0">
                    <a:moveTo>
                      <a:pt x="798" y="1"/>
                    </a:moveTo>
                    <a:cubicBezTo>
                      <a:pt x="372" y="1"/>
                      <a:pt x="1" y="537"/>
                      <a:pt x="401" y="891"/>
                    </a:cubicBezTo>
                    <a:cubicBezTo>
                      <a:pt x="3913" y="3974"/>
                      <a:pt x="7807" y="6606"/>
                      <a:pt x="11903" y="8844"/>
                    </a:cubicBezTo>
                    <a:cubicBezTo>
                      <a:pt x="15998" y="11094"/>
                      <a:pt x="20296" y="12976"/>
                      <a:pt x="24654" y="14678"/>
                    </a:cubicBezTo>
                    <a:cubicBezTo>
                      <a:pt x="29059" y="16405"/>
                      <a:pt x="33536" y="17952"/>
                      <a:pt x="38001" y="19524"/>
                    </a:cubicBezTo>
                    <a:cubicBezTo>
                      <a:pt x="42478" y="21108"/>
                      <a:pt x="46943" y="22703"/>
                      <a:pt x="51324" y="24537"/>
                    </a:cubicBezTo>
                    <a:cubicBezTo>
                      <a:pt x="53503" y="25441"/>
                      <a:pt x="55646" y="26406"/>
                      <a:pt x="57765" y="27454"/>
                    </a:cubicBezTo>
                    <a:cubicBezTo>
                      <a:pt x="60004" y="28561"/>
                      <a:pt x="62230" y="29787"/>
                      <a:pt x="64135" y="31430"/>
                    </a:cubicBezTo>
                    <a:cubicBezTo>
                      <a:pt x="64612" y="31847"/>
                      <a:pt x="65064" y="32287"/>
                      <a:pt x="65493" y="32752"/>
                    </a:cubicBezTo>
                    <a:cubicBezTo>
                      <a:pt x="65609" y="32874"/>
                      <a:pt x="65740" y="32925"/>
                      <a:pt x="65866" y="32925"/>
                    </a:cubicBezTo>
                    <a:cubicBezTo>
                      <a:pt x="66284" y="32925"/>
                      <a:pt x="66653" y="32368"/>
                      <a:pt x="66278" y="31966"/>
                    </a:cubicBezTo>
                    <a:cubicBezTo>
                      <a:pt x="64552" y="30097"/>
                      <a:pt x="62409" y="28656"/>
                      <a:pt x="60182" y="27442"/>
                    </a:cubicBezTo>
                    <a:cubicBezTo>
                      <a:pt x="58051" y="26275"/>
                      <a:pt x="55849" y="25263"/>
                      <a:pt x="53634" y="24298"/>
                    </a:cubicBezTo>
                    <a:cubicBezTo>
                      <a:pt x="49276" y="22405"/>
                      <a:pt x="44811" y="20762"/>
                      <a:pt x="40335" y="19179"/>
                    </a:cubicBezTo>
                    <a:cubicBezTo>
                      <a:pt x="35870" y="17607"/>
                      <a:pt x="31369" y="16083"/>
                      <a:pt x="26940" y="14404"/>
                    </a:cubicBezTo>
                    <a:cubicBezTo>
                      <a:pt x="22571" y="12761"/>
                      <a:pt x="18260" y="10975"/>
                      <a:pt x="14105" y="8832"/>
                    </a:cubicBezTo>
                    <a:cubicBezTo>
                      <a:pt x="9998" y="6713"/>
                      <a:pt x="6057" y="4248"/>
                      <a:pt x="2497" y="1284"/>
                    </a:cubicBezTo>
                    <a:cubicBezTo>
                      <a:pt x="2044" y="915"/>
                      <a:pt x="1592" y="534"/>
                      <a:pt x="1151" y="141"/>
                    </a:cubicBezTo>
                    <a:cubicBezTo>
                      <a:pt x="1040" y="42"/>
                      <a:pt x="917" y="1"/>
                      <a:pt x="798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57" name="Google Shape;2277;p42">
                <a:extLst>
                  <a:ext uri="{FF2B5EF4-FFF2-40B4-BE49-F238E27FC236}">
                    <a16:creationId xmlns:a16="http://schemas.microsoft.com/office/drawing/2014/main" id="{88207F96-EA8C-C064-FB09-5A2A4AE104C1}"/>
                  </a:ext>
                </a:extLst>
              </p:cNvPr>
              <p:cNvSpPr/>
              <p:nvPr/>
            </p:nvSpPr>
            <p:spPr>
              <a:xfrm>
                <a:off x="4710218" y="1941426"/>
                <a:ext cx="1359196" cy="124640"/>
              </a:xfrm>
              <a:custGeom>
                <a:avLst/>
                <a:gdLst/>
                <a:ahLst/>
                <a:cxnLst/>
                <a:rect l="l" t="t" r="r" b="b"/>
                <a:pathLst>
                  <a:path w="77425" h="7100" extrusionOk="0">
                    <a:moveTo>
                      <a:pt x="76869" y="0"/>
                    </a:moveTo>
                    <a:cubicBezTo>
                      <a:pt x="76811" y="0"/>
                      <a:pt x="76750" y="15"/>
                      <a:pt x="76689" y="49"/>
                    </a:cubicBezTo>
                    <a:cubicBezTo>
                      <a:pt x="72569" y="2299"/>
                      <a:pt x="68116" y="3835"/>
                      <a:pt x="63520" y="4787"/>
                    </a:cubicBezTo>
                    <a:cubicBezTo>
                      <a:pt x="58913" y="5752"/>
                      <a:pt x="54198" y="6121"/>
                      <a:pt x="49495" y="6145"/>
                    </a:cubicBezTo>
                    <a:cubicBezTo>
                      <a:pt x="49345" y="6145"/>
                      <a:pt x="49195" y="6146"/>
                      <a:pt x="49045" y="6146"/>
                    </a:cubicBezTo>
                    <a:cubicBezTo>
                      <a:pt x="44303" y="6146"/>
                      <a:pt x="39583" y="5784"/>
                      <a:pt x="34874" y="5287"/>
                    </a:cubicBezTo>
                    <a:cubicBezTo>
                      <a:pt x="29492" y="4716"/>
                      <a:pt x="24134" y="3990"/>
                      <a:pt x="18753" y="3442"/>
                    </a:cubicBezTo>
                    <a:cubicBezTo>
                      <a:pt x="14261" y="2990"/>
                      <a:pt x="9744" y="2656"/>
                      <a:pt x="5216" y="2656"/>
                    </a:cubicBezTo>
                    <a:cubicBezTo>
                      <a:pt x="4378" y="2656"/>
                      <a:pt x="3541" y="2668"/>
                      <a:pt x="2703" y="2692"/>
                    </a:cubicBezTo>
                    <a:cubicBezTo>
                      <a:pt x="2036" y="2716"/>
                      <a:pt x="1358" y="2739"/>
                      <a:pt x="691" y="2787"/>
                    </a:cubicBezTo>
                    <a:cubicBezTo>
                      <a:pt x="12" y="2834"/>
                      <a:pt x="1" y="3859"/>
                      <a:pt x="657" y="3859"/>
                    </a:cubicBezTo>
                    <a:cubicBezTo>
                      <a:pt x="668" y="3859"/>
                      <a:pt x="680" y="3859"/>
                      <a:pt x="691" y="3859"/>
                    </a:cubicBezTo>
                    <a:cubicBezTo>
                      <a:pt x="2240" y="3787"/>
                      <a:pt x="3788" y="3754"/>
                      <a:pt x="5334" y="3754"/>
                    </a:cubicBezTo>
                    <a:cubicBezTo>
                      <a:pt x="9194" y="3754"/>
                      <a:pt x="13044" y="3962"/>
                      <a:pt x="16895" y="4311"/>
                    </a:cubicBezTo>
                    <a:cubicBezTo>
                      <a:pt x="22301" y="4799"/>
                      <a:pt x="27682" y="5514"/>
                      <a:pt x="33088" y="6097"/>
                    </a:cubicBezTo>
                    <a:cubicBezTo>
                      <a:pt x="38053" y="6633"/>
                      <a:pt x="43030" y="7061"/>
                      <a:pt x="48042" y="7097"/>
                    </a:cubicBezTo>
                    <a:cubicBezTo>
                      <a:pt x="48284" y="7099"/>
                      <a:pt x="48526" y="7100"/>
                      <a:pt x="48768" y="7100"/>
                    </a:cubicBezTo>
                    <a:cubicBezTo>
                      <a:pt x="53278" y="7100"/>
                      <a:pt x="57794" y="6780"/>
                      <a:pt x="62234" y="5966"/>
                    </a:cubicBezTo>
                    <a:cubicBezTo>
                      <a:pt x="66830" y="5121"/>
                      <a:pt x="71366" y="3704"/>
                      <a:pt x="75522" y="1537"/>
                    </a:cubicBezTo>
                    <a:cubicBezTo>
                      <a:pt x="76046" y="1263"/>
                      <a:pt x="76558" y="977"/>
                      <a:pt x="77070" y="691"/>
                    </a:cubicBezTo>
                    <a:cubicBezTo>
                      <a:pt x="77425" y="489"/>
                      <a:pt x="77201" y="0"/>
                      <a:pt x="76869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74" name="Google Shape;2290;p42">
              <a:extLst>
                <a:ext uri="{FF2B5EF4-FFF2-40B4-BE49-F238E27FC236}">
                  <a16:creationId xmlns:a16="http://schemas.microsoft.com/office/drawing/2014/main" id="{6CA58352-BE24-D055-6938-BD47CF63DFA9}"/>
                </a:ext>
              </a:extLst>
            </p:cNvPr>
            <p:cNvSpPr/>
            <p:nvPr/>
          </p:nvSpPr>
          <p:spPr>
            <a:xfrm>
              <a:off x="6557270" y="3147713"/>
              <a:ext cx="16175" cy="12569"/>
            </a:xfrm>
            <a:custGeom>
              <a:avLst/>
              <a:gdLst/>
              <a:ahLst/>
              <a:cxnLst/>
              <a:rect l="l" t="t" r="r" b="b"/>
              <a:pathLst>
                <a:path w="691" h="537" extrusionOk="0">
                  <a:moveTo>
                    <a:pt x="346" y="0"/>
                  </a:moveTo>
                  <a:cubicBezTo>
                    <a:pt x="0" y="0"/>
                    <a:pt x="0" y="536"/>
                    <a:pt x="346" y="536"/>
                  </a:cubicBezTo>
                  <a:cubicBezTo>
                    <a:pt x="691" y="536"/>
                    <a:pt x="691" y="0"/>
                    <a:pt x="3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75" name="Google Shape;2294;p42">
              <a:extLst>
                <a:ext uri="{FF2B5EF4-FFF2-40B4-BE49-F238E27FC236}">
                  <a16:creationId xmlns:a16="http://schemas.microsoft.com/office/drawing/2014/main" id="{76CAD664-C952-F0C8-7E0E-C8187CFCE524}"/>
                </a:ext>
              </a:extLst>
            </p:cNvPr>
            <p:cNvGrpSpPr/>
            <p:nvPr/>
          </p:nvGrpSpPr>
          <p:grpSpPr>
            <a:xfrm>
              <a:off x="7065003" y="4340269"/>
              <a:ext cx="482411" cy="480892"/>
              <a:chOff x="5514877" y="2912977"/>
              <a:chExt cx="361808" cy="360669"/>
            </a:xfrm>
            <a:solidFill>
              <a:schemeClr val="tx1"/>
            </a:solidFill>
          </p:grpSpPr>
          <p:sp>
            <p:nvSpPr>
              <p:cNvPr id="142" name="Google Shape;2295;p42">
                <a:extLst>
                  <a:ext uri="{FF2B5EF4-FFF2-40B4-BE49-F238E27FC236}">
                    <a16:creationId xmlns:a16="http://schemas.microsoft.com/office/drawing/2014/main" id="{6451DA8E-BAA1-C142-FE27-8896740996D2}"/>
                  </a:ext>
                </a:extLst>
              </p:cNvPr>
              <p:cNvSpPr/>
              <p:nvPr/>
            </p:nvSpPr>
            <p:spPr>
              <a:xfrm>
                <a:off x="5607457" y="3235990"/>
                <a:ext cx="70044" cy="36392"/>
              </a:xfrm>
              <a:custGeom>
                <a:avLst/>
                <a:gdLst/>
                <a:ahLst/>
                <a:cxnLst/>
                <a:rect l="l" t="t" r="r" b="b"/>
                <a:pathLst>
                  <a:path w="3990" h="2073" extrusionOk="0">
                    <a:moveTo>
                      <a:pt x="676" y="0"/>
                    </a:moveTo>
                    <a:cubicBezTo>
                      <a:pt x="456" y="0"/>
                      <a:pt x="246" y="119"/>
                      <a:pt x="144" y="323"/>
                    </a:cubicBezTo>
                    <a:cubicBezTo>
                      <a:pt x="1" y="620"/>
                      <a:pt x="120" y="977"/>
                      <a:pt x="406" y="1120"/>
                    </a:cubicBezTo>
                    <a:cubicBezTo>
                      <a:pt x="1299" y="1573"/>
                      <a:pt x="2263" y="1882"/>
                      <a:pt x="3239" y="2061"/>
                    </a:cubicBezTo>
                    <a:cubicBezTo>
                      <a:pt x="3275" y="2061"/>
                      <a:pt x="3311" y="2073"/>
                      <a:pt x="3347" y="2073"/>
                    </a:cubicBezTo>
                    <a:cubicBezTo>
                      <a:pt x="3632" y="2073"/>
                      <a:pt x="3882" y="1870"/>
                      <a:pt x="3930" y="1573"/>
                    </a:cubicBezTo>
                    <a:cubicBezTo>
                      <a:pt x="3990" y="1251"/>
                      <a:pt x="3763" y="954"/>
                      <a:pt x="3442" y="894"/>
                    </a:cubicBezTo>
                    <a:cubicBezTo>
                      <a:pt x="2573" y="739"/>
                      <a:pt x="1727" y="465"/>
                      <a:pt x="942" y="61"/>
                    </a:cubicBezTo>
                    <a:cubicBezTo>
                      <a:pt x="856" y="20"/>
                      <a:pt x="765" y="0"/>
                      <a:pt x="67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43" name="Google Shape;2296;p42">
                <a:extLst>
                  <a:ext uri="{FF2B5EF4-FFF2-40B4-BE49-F238E27FC236}">
                    <a16:creationId xmlns:a16="http://schemas.microsoft.com/office/drawing/2014/main" id="{9AF1DD7C-C946-B4EB-FBD3-40CA46DB7C10}"/>
                  </a:ext>
                </a:extLst>
              </p:cNvPr>
              <p:cNvSpPr/>
              <p:nvPr/>
            </p:nvSpPr>
            <p:spPr>
              <a:xfrm>
                <a:off x="5514877" y="3073790"/>
                <a:ext cx="26350" cy="6985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3979" extrusionOk="0">
                    <a:moveTo>
                      <a:pt x="600" y="0"/>
                    </a:moveTo>
                    <a:cubicBezTo>
                      <a:pt x="286" y="0"/>
                      <a:pt x="35" y="242"/>
                      <a:pt x="12" y="550"/>
                    </a:cubicBezTo>
                    <a:cubicBezTo>
                      <a:pt x="0" y="752"/>
                      <a:pt x="0" y="942"/>
                      <a:pt x="0" y="1145"/>
                    </a:cubicBezTo>
                    <a:cubicBezTo>
                      <a:pt x="0" y="1954"/>
                      <a:pt x="96" y="2752"/>
                      <a:pt x="274" y="3526"/>
                    </a:cubicBezTo>
                    <a:cubicBezTo>
                      <a:pt x="334" y="3800"/>
                      <a:pt x="584" y="3979"/>
                      <a:pt x="846" y="3979"/>
                    </a:cubicBezTo>
                    <a:cubicBezTo>
                      <a:pt x="893" y="3979"/>
                      <a:pt x="941" y="3979"/>
                      <a:pt x="989" y="3967"/>
                    </a:cubicBezTo>
                    <a:cubicBezTo>
                      <a:pt x="1298" y="3895"/>
                      <a:pt x="1501" y="3574"/>
                      <a:pt x="1429" y="3252"/>
                    </a:cubicBezTo>
                    <a:cubicBezTo>
                      <a:pt x="1263" y="2574"/>
                      <a:pt x="1179" y="1859"/>
                      <a:pt x="1179" y="1145"/>
                    </a:cubicBezTo>
                    <a:cubicBezTo>
                      <a:pt x="1179" y="966"/>
                      <a:pt x="1179" y="788"/>
                      <a:pt x="1191" y="621"/>
                    </a:cubicBezTo>
                    <a:cubicBezTo>
                      <a:pt x="1215" y="300"/>
                      <a:pt x="965" y="14"/>
                      <a:pt x="643" y="2"/>
                    </a:cubicBezTo>
                    <a:cubicBezTo>
                      <a:pt x="629" y="1"/>
                      <a:pt x="614" y="0"/>
                      <a:pt x="60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44" name="Google Shape;2297;p42">
                <a:extLst>
                  <a:ext uri="{FF2B5EF4-FFF2-40B4-BE49-F238E27FC236}">
                    <a16:creationId xmlns:a16="http://schemas.microsoft.com/office/drawing/2014/main" id="{8FA3E8B3-998D-3CD8-EFD9-FBCA4626357C}"/>
                  </a:ext>
                </a:extLst>
              </p:cNvPr>
              <p:cNvSpPr/>
              <p:nvPr/>
            </p:nvSpPr>
            <p:spPr>
              <a:xfrm>
                <a:off x="5536187" y="3168934"/>
                <a:ext cx="54157" cy="59353"/>
              </a:xfrm>
              <a:custGeom>
                <a:avLst/>
                <a:gdLst/>
                <a:ahLst/>
                <a:cxnLst/>
                <a:rect l="l" t="t" r="r" b="b"/>
                <a:pathLst>
                  <a:path w="3085" h="3381" extrusionOk="0">
                    <a:moveTo>
                      <a:pt x="682" y="1"/>
                    </a:moveTo>
                    <a:cubicBezTo>
                      <a:pt x="580" y="1"/>
                      <a:pt x="477" y="27"/>
                      <a:pt x="382" y="83"/>
                    </a:cubicBezTo>
                    <a:cubicBezTo>
                      <a:pt x="96" y="237"/>
                      <a:pt x="1" y="606"/>
                      <a:pt x="168" y="880"/>
                    </a:cubicBezTo>
                    <a:cubicBezTo>
                      <a:pt x="668" y="1749"/>
                      <a:pt x="1287" y="2535"/>
                      <a:pt x="2025" y="3226"/>
                    </a:cubicBezTo>
                    <a:cubicBezTo>
                      <a:pt x="2132" y="3333"/>
                      <a:pt x="2275" y="3381"/>
                      <a:pt x="2430" y="3381"/>
                    </a:cubicBezTo>
                    <a:cubicBezTo>
                      <a:pt x="2585" y="3381"/>
                      <a:pt x="2739" y="3321"/>
                      <a:pt x="2858" y="3202"/>
                    </a:cubicBezTo>
                    <a:cubicBezTo>
                      <a:pt x="3085" y="2964"/>
                      <a:pt x="3073" y="2595"/>
                      <a:pt x="2835" y="2369"/>
                    </a:cubicBezTo>
                    <a:cubicBezTo>
                      <a:pt x="2180" y="1761"/>
                      <a:pt x="1632" y="1059"/>
                      <a:pt x="1192" y="297"/>
                    </a:cubicBezTo>
                    <a:cubicBezTo>
                      <a:pt x="1080" y="106"/>
                      <a:pt x="885" y="1"/>
                      <a:pt x="68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45" name="Google Shape;2298;p42">
                <a:extLst>
                  <a:ext uri="{FF2B5EF4-FFF2-40B4-BE49-F238E27FC236}">
                    <a16:creationId xmlns:a16="http://schemas.microsoft.com/office/drawing/2014/main" id="{E8492ADC-8E08-859F-BCBD-D3D603BB2550}"/>
                  </a:ext>
                </a:extLst>
              </p:cNvPr>
              <p:cNvSpPr/>
              <p:nvPr/>
            </p:nvSpPr>
            <p:spPr>
              <a:xfrm>
                <a:off x="5836326" y="3006786"/>
                <a:ext cx="38674" cy="67675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3855" extrusionOk="0">
                    <a:moveTo>
                      <a:pt x="678" y="0"/>
                    </a:moveTo>
                    <a:cubicBezTo>
                      <a:pt x="587" y="0"/>
                      <a:pt x="494" y="22"/>
                      <a:pt x="405" y="68"/>
                    </a:cubicBezTo>
                    <a:cubicBezTo>
                      <a:pt x="119" y="211"/>
                      <a:pt x="0" y="568"/>
                      <a:pt x="143" y="854"/>
                    </a:cubicBezTo>
                    <a:cubicBezTo>
                      <a:pt x="548" y="1652"/>
                      <a:pt x="822" y="2497"/>
                      <a:pt x="977" y="3366"/>
                    </a:cubicBezTo>
                    <a:cubicBezTo>
                      <a:pt x="1024" y="3652"/>
                      <a:pt x="1274" y="3855"/>
                      <a:pt x="1560" y="3855"/>
                    </a:cubicBezTo>
                    <a:cubicBezTo>
                      <a:pt x="1596" y="3855"/>
                      <a:pt x="1631" y="3855"/>
                      <a:pt x="1667" y="3843"/>
                    </a:cubicBezTo>
                    <a:cubicBezTo>
                      <a:pt x="1989" y="3795"/>
                      <a:pt x="2203" y="3485"/>
                      <a:pt x="2143" y="3164"/>
                    </a:cubicBezTo>
                    <a:cubicBezTo>
                      <a:pt x="1965" y="2176"/>
                      <a:pt x="1655" y="1223"/>
                      <a:pt x="1203" y="330"/>
                    </a:cubicBezTo>
                    <a:cubicBezTo>
                      <a:pt x="1094" y="121"/>
                      <a:pt x="892" y="0"/>
                      <a:pt x="67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46" name="Google Shape;2299;p42">
                <a:extLst>
                  <a:ext uri="{FF2B5EF4-FFF2-40B4-BE49-F238E27FC236}">
                    <a16:creationId xmlns:a16="http://schemas.microsoft.com/office/drawing/2014/main" id="{DCA52615-A025-C0E8-6147-77BFDB008BA2}"/>
                  </a:ext>
                </a:extLst>
              </p:cNvPr>
              <p:cNvSpPr/>
              <p:nvPr/>
            </p:nvSpPr>
            <p:spPr>
              <a:xfrm>
                <a:off x="5523654" y="2981771"/>
                <a:ext cx="47047" cy="64269"/>
              </a:xfrm>
              <a:custGeom>
                <a:avLst/>
                <a:gdLst/>
                <a:ahLst/>
                <a:cxnLst/>
                <a:rect l="l" t="t" r="r" b="b"/>
                <a:pathLst>
                  <a:path w="2680" h="3661" extrusionOk="0">
                    <a:moveTo>
                      <a:pt x="2014" y="1"/>
                    </a:moveTo>
                    <a:cubicBezTo>
                      <a:pt x="1832" y="1"/>
                      <a:pt x="1651" y="85"/>
                      <a:pt x="1536" y="243"/>
                    </a:cubicBezTo>
                    <a:cubicBezTo>
                      <a:pt x="929" y="1041"/>
                      <a:pt x="453" y="1922"/>
                      <a:pt x="120" y="2863"/>
                    </a:cubicBezTo>
                    <a:cubicBezTo>
                      <a:pt x="1" y="3172"/>
                      <a:pt x="155" y="3517"/>
                      <a:pt x="465" y="3625"/>
                    </a:cubicBezTo>
                    <a:cubicBezTo>
                      <a:pt x="536" y="3648"/>
                      <a:pt x="608" y="3660"/>
                      <a:pt x="667" y="3660"/>
                    </a:cubicBezTo>
                    <a:cubicBezTo>
                      <a:pt x="905" y="3660"/>
                      <a:pt x="1132" y="3517"/>
                      <a:pt x="1227" y="3267"/>
                    </a:cubicBezTo>
                    <a:cubicBezTo>
                      <a:pt x="1525" y="2434"/>
                      <a:pt x="1953" y="1660"/>
                      <a:pt x="2477" y="946"/>
                    </a:cubicBezTo>
                    <a:cubicBezTo>
                      <a:pt x="2679" y="684"/>
                      <a:pt x="2620" y="315"/>
                      <a:pt x="2358" y="112"/>
                    </a:cubicBezTo>
                    <a:cubicBezTo>
                      <a:pt x="2254" y="37"/>
                      <a:pt x="2134" y="1"/>
                      <a:pt x="201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47" name="Google Shape;2300;p42">
                <a:extLst>
                  <a:ext uri="{FF2B5EF4-FFF2-40B4-BE49-F238E27FC236}">
                    <a16:creationId xmlns:a16="http://schemas.microsoft.com/office/drawing/2014/main" id="{8BC6F168-DC8A-126C-3441-6DCF3887571F}"/>
                  </a:ext>
                </a:extLst>
              </p:cNvPr>
              <p:cNvSpPr/>
              <p:nvPr/>
            </p:nvSpPr>
            <p:spPr>
              <a:xfrm>
                <a:off x="5581968" y="2923246"/>
                <a:ext cx="67113" cy="44203"/>
              </a:xfrm>
              <a:custGeom>
                <a:avLst/>
                <a:gdLst/>
                <a:ahLst/>
                <a:cxnLst/>
                <a:rect l="l" t="t" r="r" b="b"/>
                <a:pathLst>
                  <a:path w="3823" h="2518" extrusionOk="0">
                    <a:moveTo>
                      <a:pt x="3161" y="1"/>
                    </a:moveTo>
                    <a:cubicBezTo>
                      <a:pt x="3092" y="1"/>
                      <a:pt x="3021" y="14"/>
                      <a:pt x="2953" y="41"/>
                    </a:cubicBezTo>
                    <a:cubicBezTo>
                      <a:pt x="2013" y="374"/>
                      <a:pt x="1120" y="863"/>
                      <a:pt x="322" y="1458"/>
                    </a:cubicBezTo>
                    <a:cubicBezTo>
                      <a:pt x="60" y="1648"/>
                      <a:pt x="0" y="2029"/>
                      <a:pt x="203" y="2279"/>
                    </a:cubicBezTo>
                    <a:cubicBezTo>
                      <a:pt x="322" y="2446"/>
                      <a:pt x="500" y="2518"/>
                      <a:pt x="679" y="2518"/>
                    </a:cubicBezTo>
                    <a:cubicBezTo>
                      <a:pt x="798" y="2518"/>
                      <a:pt x="917" y="2482"/>
                      <a:pt x="1024" y="2410"/>
                    </a:cubicBezTo>
                    <a:cubicBezTo>
                      <a:pt x="1739" y="1875"/>
                      <a:pt x="2524" y="1446"/>
                      <a:pt x="3358" y="1148"/>
                    </a:cubicBezTo>
                    <a:cubicBezTo>
                      <a:pt x="3656" y="1029"/>
                      <a:pt x="3822" y="696"/>
                      <a:pt x="3703" y="386"/>
                    </a:cubicBezTo>
                    <a:cubicBezTo>
                      <a:pt x="3621" y="148"/>
                      <a:pt x="3396" y="1"/>
                      <a:pt x="316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48" name="Google Shape;2301;p42">
                <a:extLst>
                  <a:ext uri="{FF2B5EF4-FFF2-40B4-BE49-F238E27FC236}">
                    <a16:creationId xmlns:a16="http://schemas.microsoft.com/office/drawing/2014/main" id="{07F61CBA-6118-F547-C485-44203FFEB52E}"/>
                  </a:ext>
                </a:extLst>
              </p:cNvPr>
              <p:cNvSpPr/>
              <p:nvPr/>
            </p:nvSpPr>
            <p:spPr>
              <a:xfrm>
                <a:off x="5674970" y="2912977"/>
                <a:ext cx="71291" cy="25209"/>
              </a:xfrm>
              <a:custGeom>
                <a:avLst/>
                <a:gdLst/>
                <a:ahLst/>
                <a:cxnLst/>
                <a:rect l="l" t="t" r="r" b="b"/>
                <a:pathLst>
                  <a:path w="4061" h="1436" extrusionOk="0">
                    <a:moveTo>
                      <a:pt x="1203" y="0"/>
                    </a:moveTo>
                    <a:cubicBezTo>
                      <a:pt x="993" y="0"/>
                      <a:pt x="783" y="6"/>
                      <a:pt x="572" y="19"/>
                    </a:cubicBezTo>
                    <a:cubicBezTo>
                      <a:pt x="251" y="31"/>
                      <a:pt x="1" y="317"/>
                      <a:pt x="24" y="638"/>
                    </a:cubicBezTo>
                    <a:cubicBezTo>
                      <a:pt x="36" y="963"/>
                      <a:pt x="309" y="1198"/>
                      <a:pt x="621" y="1198"/>
                    </a:cubicBezTo>
                    <a:cubicBezTo>
                      <a:pt x="628" y="1198"/>
                      <a:pt x="636" y="1198"/>
                      <a:pt x="644" y="1198"/>
                    </a:cubicBezTo>
                    <a:cubicBezTo>
                      <a:pt x="820" y="1188"/>
                      <a:pt x="997" y="1183"/>
                      <a:pt x="1174" y="1183"/>
                    </a:cubicBezTo>
                    <a:cubicBezTo>
                      <a:pt x="1889" y="1183"/>
                      <a:pt x="2599" y="1261"/>
                      <a:pt x="3287" y="1424"/>
                    </a:cubicBezTo>
                    <a:cubicBezTo>
                      <a:pt x="3322" y="1436"/>
                      <a:pt x="3370" y="1436"/>
                      <a:pt x="3418" y="1436"/>
                    </a:cubicBezTo>
                    <a:cubicBezTo>
                      <a:pt x="3680" y="1436"/>
                      <a:pt x="3930" y="1257"/>
                      <a:pt x="3989" y="983"/>
                    </a:cubicBezTo>
                    <a:cubicBezTo>
                      <a:pt x="4061" y="662"/>
                      <a:pt x="3870" y="352"/>
                      <a:pt x="3549" y="269"/>
                    </a:cubicBezTo>
                    <a:cubicBezTo>
                      <a:pt x="2785" y="90"/>
                      <a:pt x="1999" y="0"/>
                      <a:pt x="120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49" name="Google Shape;2302;p42">
                <a:extLst>
                  <a:ext uri="{FF2B5EF4-FFF2-40B4-BE49-F238E27FC236}">
                    <a16:creationId xmlns:a16="http://schemas.microsoft.com/office/drawing/2014/main" id="{81A336E1-DC91-9A94-A353-37D740A9D4E5}"/>
                  </a:ext>
                </a:extLst>
              </p:cNvPr>
              <p:cNvSpPr/>
              <p:nvPr/>
            </p:nvSpPr>
            <p:spPr>
              <a:xfrm>
                <a:off x="5847613" y="3083427"/>
                <a:ext cx="29071" cy="69834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3978" extrusionOk="0">
                    <a:moveTo>
                      <a:pt x="1060" y="1"/>
                    </a:moveTo>
                    <a:cubicBezTo>
                      <a:pt x="738" y="1"/>
                      <a:pt x="476" y="274"/>
                      <a:pt x="476" y="596"/>
                    </a:cubicBezTo>
                    <a:cubicBezTo>
                      <a:pt x="476" y="1489"/>
                      <a:pt x="345" y="2370"/>
                      <a:pt x="95" y="3215"/>
                    </a:cubicBezTo>
                    <a:cubicBezTo>
                      <a:pt x="0" y="3525"/>
                      <a:pt x="179" y="3858"/>
                      <a:pt x="488" y="3953"/>
                    </a:cubicBezTo>
                    <a:cubicBezTo>
                      <a:pt x="548" y="3965"/>
                      <a:pt x="607" y="3977"/>
                      <a:pt x="655" y="3977"/>
                    </a:cubicBezTo>
                    <a:cubicBezTo>
                      <a:pt x="917" y="3977"/>
                      <a:pt x="1143" y="3811"/>
                      <a:pt x="1227" y="3549"/>
                    </a:cubicBezTo>
                    <a:cubicBezTo>
                      <a:pt x="1512" y="2596"/>
                      <a:pt x="1655" y="1608"/>
                      <a:pt x="1655" y="596"/>
                    </a:cubicBezTo>
                    <a:cubicBezTo>
                      <a:pt x="1655" y="274"/>
                      <a:pt x="1393" y="1"/>
                      <a:pt x="106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50" name="Google Shape;2303;p42">
                <a:extLst>
                  <a:ext uri="{FF2B5EF4-FFF2-40B4-BE49-F238E27FC236}">
                    <a16:creationId xmlns:a16="http://schemas.microsoft.com/office/drawing/2014/main" id="{B3CA3F54-94FE-7DC3-48E2-BEB82FD7CE32}"/>
                  </a:ext>
                </a:extLst>
              </p:cNvPr>
              <p:cNvSpPr/>
              <p:nvPr/>
            </p:nvSpPr>
            <p:spPr>
              <a:xfrm>
                <a:off x="5793687" y="3177219"/>
                <a:ext cx="56457" cy="57756"/>
              </a:xfrm>
              <a:custGeom>
                <a:avLst/>
                <a:gdLst/>
                <a:ahLst/>
                <a:cxnLst/>
                <a:rect l="l" t="t" r="r" b="b"/>
                <a:pathLst>
                  <a:path w="3216" h="3290" extrusionOk="0">
                    <a:moveTo>
                      <a:pt x="2541" y="1"/>
                    </a:moveTo>
                    <a:cubicBezTo>
                      <a:pt x="2349" y="1"/>
                      <a:pt x="2161" y="93"/>
                      <a:pt x="2048" y="265"/>
                    </a:cubicBezTo>
                    <a:cubicBezTo>
                      <a:pt x="1560" y="1004"/>
                      <a:pt x="965" y="1670"/>
                      <a:pt x="286" y="2242"/>
                    </a:cubicBezTo>
                    <a:cubicBezTo>
                      <a:pt x="36" y="2456"/>
                      <a:pt x="0" y="2825"/>
                      <a:pt x="215" y="3075"/>
                    </a:cubicBezTo>
                    <a:cubicBezTo>
                      <a:pt x="334" y="3218"/>
                      <a:pt x="500" y="3290"/>
                      <a:pt x="667" y="3290"/>
                    </a:cubicBezTo>
                    <a:cubicBezTo>
                      <a:pt x="798" y="3290"/>
                      <a:pt x="941" y="3242"/>
                      <a:pt x="1048" y="3147"/>
                    </a:cubicBezTo>
                    <a:cubicBezTo>
                      <a:pt x="1810" y="2504"/>
                      <a:pt x="2489" y="1754"/>
                      <a:pt x="3036" y="920"/>
                    </a:cubicBezTo>
                    <a:cubicBezTo>
                      <a:pt x="3215" y="646"/>
                      <a:pt x="3144" y="277"/>
                      <a:pt x="2870" y="99"/>
                    </a:cubicBezTo>
                    <a:cubicBezTo>
                      <a:pt x="2768" y="33"/>
                      <a:pt x="2654" y="1"/>
                      <a:pt x="254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51" name="Google Shape;2304;p42">
                <a:extLst>
                  <a:ext uri="{FF2B5EF4-FFF2-40B4-BE49-F238E27FC236}">
                    <a16:creationId xmlns:a16="http://schemas.microsoft.com/office/drawing/2014/main" id="{363A5CFE-B0E4-79ED-8818-180D559C8063}"/>
                  </a:ext>
                </a:extLst>
              </p:cNvPr>
              <p:cNvSpPr/>
              <p:nvPr/>
            </p:nvSpPr>
            <p:spPr>
              <a:xfrm>
                <a:off x="5769024" y="2935692"/>
                <a:ext cx="62092" cy="51401"/>
              </a:xfrm>
              <a:custGeom>
                <a:avLst/>
                <a:gdLst/>
                <a:ahLst/>
                <a:cxnLst/>
                <a:rect l="l" t="t" r="r" b="b"/>
                <a:pathLst>
                  <a:path w="3537" h="2928" extrusionOk="0">
                    <a:moveTo>
                      <a:pt x="677" y="0"/>
                    </a:moveTo>
                    <a:cubicBezTo>
                      <a:pt x="474" y="0"/>
                      <a:pt x="278" y="106"/>
                      <a:pt x="167" y="297"/>
                    </a:cubicBezTo>
                    <a:cubicBezTo>
                      <a:pt x="0" y="582"/>
                      <a:pt x="96" y="939"/>
                      <a:pt x="381" y="1106"/>
                    </a:cubicBezTo>
                    <a:cubicBezTo>
                      <a:pt x="1143" y="1547"/>
                      <a:pt x="1846" y="2094"/>
                      <a:pt x="2453" y="2749"/>
                    </a:cubicBezTo>
                    <a:cubicBezTo>
                      <a:pt x="2572" y="2868"/>
                      <a:pt x="2727" y="2928"/>
                      <a:pt x="2882" y="2928"/>
                    </a:cubicBezTo>
                    <a:cubicBezTo>
                      <a:pt x="3037" y="2928"/>
                      <a:pt x="3179" y="2880"/>
                      <a:pt x="3298" y="2761"/>
                    </a:cubicBezTo>
                    <a:cubicBezTo>
                      <a:pt x="3525" y="2547"/>
                      <a:pt x="3537" y="2166"/>
                      <a:pt x="3310" y="1928"/>
                    </a:cubicBezTo>
                    <a:cubicBezTo>
                      <a:pt x="2632" y="1201"/>
                      <a:pt x="1834" y="582"/>
                      <a:pt x="977" y="82"/>
                    </a:cubicBezTo>
                    <a:cubicBezTo>
                      <a:pt x="882" y="27"/>
                      <a:pt x="778" y="0"/>
                      <a:pt x="67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52" name="Google Shape;2305;p42">
                <a:extLst>
                  <a:ext uri="{FF2B5EF4-FFF2-40B4-BE49-F238E27FC236}">
                    <a16:creationId xmlns:a16="http://schemas.microsoft.com/office/drawing/2014/main" id="{9479B224-6ECC-94D0-81D2-E7BF04088820}"/>
                  </a:ext>
                </a:extLst>
              </p:cNvPr>
              <p:cNvSpPr/>
              <p:nvPr/>
            </p:nvSpPr>
            <p:spPr>
              <a:xfrm>
                <a:off x="5704653" y="3240168"/>
                <a:ext cx="70448" cy="33477"/>
              </a:xfrm>
              <a:custGeom>
                <a:avLst/>
                <a:gdLst/>
                <a:ahLst/>
                <a:cxnLst/>
                <a:rect l="l" t="t" r="r" b="b"/>
                <a:pathLst>
                  <a:path w="4013" h="1907" extrusionOk="0">
                    <a:moveTo>
                      <a:pt x="3340" y="0"/>
                    </a:moveTo>
                    <a:cubicBezTo>
                      <a:pt x="3262" y="0"/>
                      <a:pt x="3183" y="16"/>
                      <a:pt x="3108" y="49"/>
                    </a:cubicBezTo>
                    <a:cubicBezTo>
                      <a:pt x="2298" y="394"/>
                      <a:pt x="1441" y="632"/>
                      <a:pt x="560" y="728"/>
                    </a:cubicBezTo>
                    <a:cubicBezTo>
                      <a:pt x="227" y="775"/>
                      <a:pt x="0" y="1061"/>
                      <a:pt x="36" y="1382"/>
                    </a:cubicBezTo>
                    <a:cubicBezTo>
                      <a:pt x="72" y="1692"/>
                      <a:pt x="322" y="1906"/>
                      <a:pt x="619" y="1906"/>
                    </a:cubicBezTo>
                    <a:lnTo>
                      <a:pt x="691" y="1906"/>
                    </a:lnTo>
                    <a:cubicBezTo>
                      <a:pt x="1691" y="1787"/>
                      <a:pt x="2655" y="1525"/>
                      <a:pt x="3584" y="1132"/>
                    </a:cubicBezTo>
                    <a:cubicBezTo>
                      <a:pt x="3882" y="1001"/>
                      <a:pt x="4013" y="656"/>
                      <a:pt x="3882" y="358"/>
                    </a:cubicBezTo>
                    <a:cubicBezTo>
                      <a:pt x="3793" y="136"/>
                      <a:pt x="3571" y="0"/>
                      <a:pt x="334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87" name="Google Shape;2306;p42">
              <a:extLst>
                <a:ext uri="{FF2B5EF4-FFF2-40B4-BE49-F238E27FC236}">
                  <a16:creationId xmlns:a16="http://schemas.microsoft.com/office/drawing/2014/main" id="{17F731A5-DEC3-2DB3-4409-288C6396AD7C}"/>
                </a:ext>
              </a:extLst>
            </p:cNvPr>
            <p:cNvSpPr/>
            <p:nvPr/>
          </p:nvSpPr>
          <p:spPr>
            <a:xfrm>
              <a:off x="7158367" y="4433774"/>
              <a:ext cx="295696" cy="295439"/>
            </a:xfrm>
            <a:custGeom>
              <a:avLst/>
              <a:gdLst/>
              <a:ahLst/>
              <a:cxnLst/>
              <a:rect l="l" t="t" r="r" b="b"/>
              <a:pathLst>
                <a:path w="12633" h="12622" extrusionOk="0">
                  <a:moveTo>
                    <a:pt x="6310" y="1"/>
                  </a:moveTo>
                  <a:cubicBezTo>
                    <a:pt x="2834" y="1"/>
                    <a:pt x="0" y="2822"/>
                    <a:pt x="0" y="6311"/>
                  </a:cubicBezTo>
                  <a:cubicBezTo>
                    <a:pt x="0" y="9799"/>
                    <a:pt x="2834" y="12621"/>
                    <a:pt x="6310" y="12621"/>
                  </a:cubicBezTo>
                  <a:cubicBezTo>
                    <a:pt x="9799" y="12621"/>
                    <a:pt x="12633" y="9799"/>
                    <a:pt x="12633" y="6311"/>
                  </a:cubicBezTo>
                  <a:cubicBezTo>
                    <a:pt x="12633" y="2822"/>
                    <a:pt x="9799" y="1"/>
                    <a:pt x="63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8" name="Google Shape;2307;p42">
              <a:extLst>
                <a:ext uri="{FF2B5EF4-FFF2-40B4-BE49-F238E27FC236}">
                  <a16:creationId xmlns:a16="http://schemas.microsoft.com/office/drawing/2014/main" id="{D59100DE-E700-FCED-982E-6B45A4FDA0C2}"/>
                </a:ext>
              </a:extLst>
            </p:cNvPr>
            <p:cNvSpPr txBox="1"/>
            <p:nvPr/>
          </p:nvSpPr>
          <p:spPr>
            <a:xfrm>
              <a:off x="7750600" y="4294333"/>
              <a:ext cx="1590400" cy="57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r>
                <a:rPr lang="en" sz="2267" dirty="0" smtClean="0">
                  <a:solidFill>
                    <a:srgbClr val="434343"/>
                  </a:solidFill>
                  <a:latin typeface="Segoe UI" panose="020B0502040204020203" pitchFamily="34" charset="0"/>
                  <a:ea typeface="Fira Sans Extra Condensed Medium"/>
                  <a:cs typeface="Segoe UI" panose="020B0502040204020203" pitchFamily="34" charset="0"/>
                  <a:sym typeface="Fira Sans Extra Condensed Medium"/>
                </a:rPr>
                <a:t>2027</a:t>
              </a:r>
              <a:endParaRPr sz="2267" dirty="0">
                <a:solidFill>
                  <a:srgbClr val="434343"/>
                </a:solidFill>
                <a:latin typeface="Segoe UI" panose="020B0502040204020203" pitchFamily="34" charset="0"/>
                <a:ea typeface="Fira Sans Extra Condensed Medium"/>
                <a:cs typeface="Segoe UI" panose="020B0502040204020203" pitchFamily="34" charset="0"/>
                <a:sym typeface="Fira Sans Extra Condensed Medium"/>
              </a:endParaRPr>
            </a:p>
          </p:txBody>
        </p:sp>
        <p:grpSp>
          <p:nvGrpSpPr>
            <p:cNvPr id="89" name="Google Shape;2310;p42">
              <a:extLst>
                <a:ext uri="{FF2B5EF4-FFF2-40B4-BE49-F238E27FC236}">
                  <a16:creationId xmlns:a16="http://schemas.microsoft.com/office/drawing/2014/main" id="{362A6EFD-71B0-D784-090C-AA867D8B91A8}"/>
                </a:ext>
              </a:extLst>
            </p:cNvPr>
            <p:cNvGrpSpPr/>
            <p:nvPr/>
          </p:nvGrpSpPr>
          <p:grpSpPr>
            <a:xfrm>
              <a:off x="3410232" y="5348087"/>
              <a:ext cx="482411" cy="481032"/>
              <a:chOff x="2773799" y="3668840"/>
              <a:chExt cx="361808" cy="360774"/>
            </a:xfrm>
            <a:solidFill>
              <a:schemeClr val="tx1"/>
            </a:solidFill>
          </p:grpSpPr>
          <p:sp>
            <p:nvSpPr>
              <p:cNvPr id="131" name="Google Shape;2311;p42">
                <a:extLst>
                  <a:ext uri="{FF2B5EF4-FFF2-40B4-BE49-F238E27FC236}">
                    <a16:creationId xmlns:a16="http://schemas.microsoft.com/office/drawing/2014/main" id="{4003828B-47B5-BEE9-3506-96A8EECDD3B6}"/>
                  </a:ext>
                </a:extLst>
              </p:cNvPr>
              <p:cNvSpPr/>
              <p:nvPr/>
            </p:nvSpPr>
            <p:spPr>
              <a:xfrm>
                <a:off x="2840890" y="3679250"/>
                <a:ext cx="67113" cy="44168"/>
              </a:xfrm>
              <a:custGeom>
                <a:avLst/>
                <a:gdLst/>
                <a:ahLst/>
                <a:cxnLst/>
                <a:rect l="l" t="t" r="r" b="b"/>
                <a:pathLst>
                  <a:path w="3823" h="2516" extrusionOk="0">
                    <a:moveTo>
                      <a:pt x="3155" y="0"/>
                    </a:moveTo>
                    <a:cubicBezTo>
                      <a:pt x="3088" y="0"/>
                      <a:pt x="3020" y="13"/>
                      <a:pt x="2954" y="39"/>
                    </a:cubicBezTo>
                    <a:cubicBezTo>
                      <a:pt x="2013" y="372"/>
                      <a:pt x="1120" y="860"/>
                      <a:pt x="322" y="1456"/>
                    </a:cubicBezTo>
                    <a:cubicBezTo>
                      <a:pt x="60" y="1646"/>
                      <a:pt x="1" y="2027"/>
                      <a:pt x="203" y="2289"/>
                    </a:cubicBezTo>
                    <a:cubicBezTo>
                      <a:pt x="322" y="2444"/>
                      <a:pt x="501" y="2515"/>
                      <a:pt x="680" y="2515"/>
                    </a:cubicBezTo>
                    <a:cubicBezTo>
                      <a:pt x="799" y="2515"/>
                      <a:pt x="918" y="2480"/>
                      <a:pt x="1025" y="2408"/>
                    </a:cubicBezTo>
                    <a:cubicBezTo>
                      <a:pt x="1739" y="1872"/>
                      <a:pt x="2525" y="1444"/>
                      <a:pt x="3358" y="1146"/>
                    </a:cubicBezTo>
                    <a:cubicBezTo>
                      <a:pt x="3656" y="1027"/>
                      <a:pt x="3823" y="694"/>
                      <a:pt x="3704" y="384"/>
                    </a:cubicBezTo>
                    <a:cubicBezTo>
                      <a:pt x="3620" y="153"/>
                      <a:pt x="3393" y="0"/>
                      <a:pt x="315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32" name="Google Shape;2312;p42">
                <a:extLst>
                  <a:ext uri="{FF2B5EF4-FFF2-40B4-BE49-F238E27FC236}">
                    <a16:creationId xmlns:a16="http://schemas.microsoft.com/office/drawing/2014/main" id="{60C47E35-8AE1-F94E-F2D3-760C88F11B8B}"/>
                  </a:ext>
                </a:extLst>
              </p:cNvPr>
              <p:cNvSpPr/>
              <p:nvPr/>
            </p:nvSpPr>
            <p:spPr>
              <a:xfrm>
                <a:off x="2773799" y="3829759"/>
                <a:ext cx="26368" cy="69851"/>
              </a:xfrm>
              <a:custGeom>
                <a:avLst/>
                <a:gdLst/>
                <a:ahLst/>
                <a:cxnLst/>
                <a:rect l="l" t="t" r="r" b="b"/>
                <a:pathLst>
                  <a:path w="1502" h="3979" extrusionOk="0">
                    <a:moveTo>
                      <a:pt x="590" y="0"/>
                    </a:moveTo>
                    <a:cubicBezTo>
                      <a:pt x="287" y="0"/>
                      <a:pt x="36" y="242"/>
                      <a:pt x="13" y="549"/>
                    </a:cubicBezTo>
                    <a:cubicBezTo>
                      <a:pt x="1" y="752"/>
                      <a:pt x="1" y="954"/>
                      <a:pt x="1" y="1145"/>
                    </a:cubicBezTo>
                    <a:cubicBezTo>
                      <a:pt x="1" y="1954"/>
                      <a:pt x="96" y="2752"/>
                      <a:pt x="275" y="3526"/>
                    </a:cubicBezTo>
                    <a:cubicBezTo>
                      <a:pt x="334" y="3800"/>
                      <a:pt x="584" y="3978"/>
                      <a:pt x="846" y="3978"/>
                    </a:cubicBezTo>
                    <a:cubicBezTo>
                      <a:pt x="894" y="3978"/>
                      <a:pt x="942" y="3978"/>
                      <a:pt x="989" y="3966"/>
                    </a:cubicBezTo>
                    <a:cubicBezTo>
                      <a:pt x="1299" y="3895"/>
                      <a:pt x="1501" y="3574"/>
                      <a:pt x="1430" y="3252"/>
                    </a:cubicBezTo>
                    <a:cubicBezTo>
                      <a:pt x="1263" y="2573"/>
                      <a:pt x="1180" y="1859"/>
                      <a:pt x="1180" y="1145"/>
                    </a:cubicBezTo>
                    <a:cubicBezTo>
                      <a:pt x="1180" y="966"/>
                      <a:pt x="1180" y="799"/>
                      <a:pt x="1192" y="621"/>
                    </a:cubicBezTo>
                    <a:cubicBezTo>
                      <a:pt x="1215" y="299"/>
                      <a:pt x="965" y="14"/>
                      <a:pt x="632" y="2"/>
                    </a:cubicBezTo>
                    <a:cubicBezTo>
                      <a:pt x="618" y="1"/>
                      <a:pt x="604" y="0"/>
                      <a:pt x="59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33" name="Google Shape;2313;p42">
                <a:extLst>
                  <a:ext uri="{FF2B5EF4-FFF2-40B4-BE49-F238E27FC236}">
                    <a16:creationId xmlns:a16="http://schemas.microsoft.com/office/drawing/2014/main" id="{C54D60BA-6EA1-02DD-E30F-473DC98D53D7}"/>
                  </a:ext>
                </a:extLst>
              </p:cNvPr>
              <p:cNvSpPr/>
              <p:nvPr/>
            </p:nvSpPr>
            <p:spPr>
              <a:xfrm>
                <a:off x="2795127" y="3924902"/>
                <a:ext cx="54157" cy="59564"/>
              </a:xfrm>
              <a:custGeom>
                <a:avLst/>
                <a:gdLst/>
                <a:ahLst/>
                <a:cxnLst/>
                <a:rect l="l" t="t" r="r" b="b"/>
                <a:pathLst>
                  <a:path w="3085" h="3393" extrusionOk="0">
                    <a:moveTo>
                      <a:pt x="681" y="0"/>
                    </a:moveTo>
                    <a:cubicBezTo>
                      <a:pt x="580" y="0"/>
                      <a:pt x="477" y="27"/>
                      <a:pt x="381" y="82"/>
                    </a:cubicBezTo>
                    <a:cubicBezTo>
                      <a:pt x="96" y="237"/>
                      <a:pt x="0" y="606"/>
                      <a:pt x="167" y="880"/>
                    </a:cubicBezTo>
                    <a:cubicBezTo>
                      <a:pt x="667" y="1749"/>
                      <a:pt x="1286" y="2535"/>
                      <a:pt x="2024" y="3226"/>
                    </a:cubicBezTo>
                    <a:cubicBezTo>
                      <a:pt x="2132" y="3333"/>
                      <a:pt x="2275" y="3392"/>
                      <a:pt x="2429" y="3392"/>
                    </a:cubicBezTo>
                    <a:cubicBezTo>
                      <a:pt x="2584" y="3392"/>
                      <a:pt x="2739" y="3321"/>
                      <a:pt x="2858" y="3202"/>
                    </a:cubicBezTo>
                    <a:cubicBezTo>
                      <a:pt x="3084" y="2964"/>
                      <a:pt x="3072" y="2595"/>
                      <a:pt x="2834" y="2368"/>
                    </a:cubicBezTo>
                    <a:cubicBezTo>
                      <a:pt x="2179" y="1761"/>
                      <a:pt x="1632" y="1059"/>
                      <a:pt x="1191" y="297"/>
                    </a:cubicBezTo>
                    <a:cubicBezTo>
                      <a:pt x="1080" y="106"/>
                      <a:pt x="884" y="0"/>
                      <a:pt x="68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34" name="Google Shape;2314;p42">
                <a:extLst>
                  <a:ext uri="{FF2B5EF4-FFF2-40B4-BE49-F238E27FC236}">
                    <a16:creationId xmlns:a16="http://schemas.microsoft.com/office/drawing/2014/main" id="{A64A7C3F-FE27-7509-D016-27F09EA7F251}"/>
                  </a:ext>
                </a:extLst>
              </p:cNvPr>
              <p:cNvSpPr/>
              <p:nvPr/>
            </p:nvSpPr>
            <p:spPr>
              <a:xfrm>
                <a:off x="3095248" y="3762755"/>
                <a:ext cx="38691" cy="67675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3855" extrusionOk="0">
                    <a:moveTo>
                      <a:pt x="678" y="0"/>
                    </a:moveTo>
                    <a:cubicBezTo>
                      <a:pt x="587" y="0"/>
                      <a:pt x="494" y="22"/>
                      <a:pt x="406" y="68"/>
                    </a:cubicBezTo>
                    <a:cubicBezTo>
                      <a:pt x="120" y="211"/>
                      <a:pt x="1" y="568"/>
                      <a:pt x="144" y="854"/>
                    </a:cubicBezTo>
                    <a:cubicBezTo>
                      <a:pt x="548" y="1652"/>
                      <a:pt x="822" y="2497"/>
                      <a:pt x="977" y="3366"/>
                    </a:cubicBezTo>
                    <a:cubicBezTo>
                      <a:pt x="1025" y="3652"/>
                      <a:pt x="1275" y="3854"/>
                      <a:pt x="1561" y="3854"/>
                    </a:cubicBezTo>
                    <a:cubicBezTo>
                      <a:pt x="1596" y="3854"/>
                      <a:pt x="1632" y="3854"/>
                      <a:pt x="1668" y="3842"/>
                    </a:cubicBezTo>
                    <a:cubicBezTo>
                      <a:pt x="1989" y="3795"/>
                      <a:pt x="2203" y="3485"/>
                      <a:pt x="2144" y="3164"/>
                    </a:cubicBezTo>
                    <a:cubicBezTo>
                      <a:pt x="1965" y="2176"/>
                      <a:pt x="1656" y="1223"/>
                      <a:pt x="1203" y="330"/>
                    </a:cubicBezTo>
                    <a:cubicBezTo>
                      <a:pt x="1095" y="121"/>
                      <a:pt x="892" y="0"/>
                      <a:pt x="67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35" name="Google Shape;2315;p42">
                <a:extLst>
                  <a:ext uri="{FF2B5EF4-FFF2-40B4-BE49-F238E27FC236}">
                    <a16:creationId xmlns:a16="http://schemas.microsoft.com/office/drawing/2014/main" id="{7C3AEDA6-4DE7-5F6D-7E74-0E20D00429BE}"/>
                  </a:ext>
                </a:extLst>
              </p:cNvPr>
              <p:cNvSpPr/>
              <p:nvPr/>
            </p:nvSpPr>
            <p:spPr>
              <a:xfrm>
                <a:off x="2782593" y="3737740"/>
                <a:ext cx="47030" cy="64269"/>
              </a:xfrm>
              <a:custGeom>
                <a:avLst/>
                <a:gdLst/>
                <a:ahLst/>
                <a:cxnLst/>
                <a:rect l="l" t="t" r="r" b="b"/>
                <a:pathLst>
                  <a:path w="2679" h="3661" extrusionOk="0">
                    <a:moveTo>
                      <a:pt x="2014" y="0"/>
                    </a:moveTo>
                    <a:cubicBezTo>
                      <a:pt x="1831" y="0"/>
                      <a:pt x="1651" y="85"/>
                      <a:pt x="1536" y="243"/>
                    </a:cubicBezTo>
                    <a:cubicBezTo>
                      <a:pt x="929" y="1041"/>
                      <a:pt x="452" y="1934"/>
                      <a:pt x="119" y="2862"/>
                    </a:cubicBezTo>
                    <a:cubicBezTo>
                      <a:pt x="0" y="3172"/>
                      <a:pt x="155" y="3517"/>
                      <a:pt x="464" y="3624"/>
                    </a:cubicBezTo>
                    <a:cubicBezTo>
                      <a:pt x="536" y="3648"/>
                      <a:pt x="607" y="3660"/>
                      <a:pt x="667" y="3660"/>
                    </a:cubicBezTo>
                    <a:cubicBezTo>
                      <a:pt x="905" y="3660"/>
                      <a:pt x="1131" y="3517"/>
                      <a:pt x="1226" y="3267"/>
                    </a:cubicBezTo>
                    <a:cubicBezTo>
                      <a:pt x="1524" y="2446"/>
                      <a:pt x="1953" y="1660"/>
                      <a:pt x="2477" y="946"/>
                    </a:cubicBezTo>
                    <a:cubicBezTo>
                      <a:pt x="2679" y="684"/>
                      <a:pt x="2619" y="315"/>
                      <a:pt x="2357" y="112"/>
                    </a:cubicBezTo>
                    <a:cubicBezTo>
                      <a:pt x="2254" y="37"/>
                      <a:pt x="2133" y="0"/>
                      <a:pt x="201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36" name="Google Shape;2316;p42">
                <a:extLst>
                  <a:ext uri="{FF2B5EF4-FFF2-40B4-BE49-F238E27FC236}">
                    <a16:creationId xmlns:a16="http://schemas.microsoft.com/office/drawing/2014/main" id="{6D8584AE-0C9D-DACF-B0F3-B807CBF615AD}"/>
                  </a:ext>
                </a:extLst>
              </p:cNvPr>
              <p:cNvSpPr/>
              <p:nvPr/>
            </p:nvSpPr>
            <p:spPr>
              <a:xfrm>
                <a:off x="3106535" y="3839396"/>
                <a:ext cx="29071" cy="69834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3978" extrusionOk="0">
                    <a:moveTo>
                      <a:pt x="1060" y="0"/>
                    </a:moveTo>
                    <a:cubicBezTo>
                      <a:pt x="739" y="0"/>
                      <a:pt x="477" y="274"/>
                      <a:pt x="477" y="596"/>
                    </a:cubicBezTo>
                    <a:cubicBezTo>
                      <a:pt x="477" y="1489"/>
                      <a:pt x="346" y="2370"/>
                      <a:pt x="96" y="3215"/>
                    </a:cubicBezTo>
                    <a:cubicBezTo>
                      <a:pt x="1" y="3525"/>
                      <a:pt x="179" y="3858"/>
                      <a:pt x="489" y="3953"/>
                    </a:cubicBezTo>
                    <a:cubicBezTo>
                      <a:pt x="548" y="3965"/>
                      <a:pt x="608" y="3977"/>
                      <a:pt x="656" y="3977"/>
                    </a:cubicBezTo>
                    <a:cubicBezTo>
                      <a:pt x="918" y="3977"/>
                      <a:pt x="1144" y="3810"/>
                      <a:pt x="1227" y="3548"/>
                    </a:cubicBezTo>
                    <a:cubicBezTo>
                      <a:pt x="1513" y="2596"/>
                      <a:pt x="1656" y="1608"/>
                      <a:pt x="1656" y="596"/>
                    </a:cubicBezTo>
                    <a:cubicBezTo>
                      <a:pt x="1656" y="274"/>
                      <a:pt x="1394" y="0"/>
                      <a:pt x="106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37" name="Google Shape;2317;p42">
                <a:extLst>
                  <a:ext uri="{FF2B5EF4-FFF2-40B4-BE49-F238E27FC236}">
                    <a16:creationId xmlns:a16="http://schemas.microsoft.com/office/drawing/2014/main" id="{D9A7DD5F-4D5A-6ABE-0C21-D0056A8563B0}"/>
                  </a:ext>
                </a:extLst>
              </p:cNvPr>
              <p:cNvSpPr/>
              <p:nvPr/>
            </p:nvSpPr>
            <p:spPr>
              <a:xfrm>
                <a:off x="3027946" y="3691643"/>
                <a:ext cx="62110" cy="51419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929" extrusionOk="0">
                    <a:moveTo>
                      <a:pt x="677" y="1"/>
                    </a:moveTo>
                    <a:cubicBezTo>
                      <a:pt x="475" y="1"/>
                      <a:pt x="279" y="107"/>
                      <a:pt x="168" y="297"/>
                    </a:cubicBezTo>
                    <a:cubicBezTo>
                      <a:pt x="1" y="583"/>
                      <a:pt x="96" y="940"/>
                      <a:pt x="382" y="1107"/>
                    </a:cubicBezTo>
                    <a:cubicBezTo>
                      <a:pt x="1144" y="1547"/>
                      <a:pt x="1846" y="2095"/>
                      <a:pt x="2454" y="2750"/>
                    </a:cubicBezTo>
                    <a:cubicBezTo>
                      <a:pt x="2573" y="2869"/>
                      <a:pt x="2728" y="2929"/>
                      <a:pt x="2882" y="2929"/>
                    </a:cubicBezTo>
                    <a:cubicBezTo>
                      <a:pt x="3037" y="2929"/>
                      <a:pt x="3180" y="2881"/>
                      <a:pt x="3299" y="2774"/>
                    </a:cubicBezTo>
                    <a:cubicBezTo>
                      <a:pt x="3525" y="2548"/>
                      <a:pt x="3537" y="2167"/>
                      <a:pt x="3311" y="1928"/>
                    </a:cubicBezTo>
                    <a:cubicBezTo>
                      <a:pt x="2632" y="1202"/>
                      <a:pt x="1835" y="583"/>
                      <a:pt x="977" y="83"/>
                    </a:cubicBezTo>
                    <a:cubicBezTo>
                      <a:pt x="882" y="27"/>
                      <a:pt x="779" y="1"/>
                      <a:pt x="67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38" name="Google Shape;2318;p42">
                <a:extLst>
                  <a:ext uri="{FF2B5EF4-FFF2-40B4-BE49-F238E27FC236}">
                    <a16:creationId xmlns:a16="http://schemas.microsoft.com/office/drawing/2014/main" id="{4787F5FF-D717-0FBA-D8B2-37FBD9079241}"/>
                  </a:ext>
                </a:extLst>
              </p:cNvPr>
              <p:cNvSpPr/>
              <p:nvPr/>
            </p:nvSpPr>
            <p:spPr>
              <a:xfrm>
                <a:off x="2866396" y="3991941"/>
                <a:ext cx="70044" cy="36409"/>
              </a:xfrm>
              <a:custGeom>
                <a:avLst/>
                <a:gdLst/>
                <a:ahLst/>
                <a:cxnLst/>
                <a:rect l="l" t="t" r="r" b="b"/>
                <a:pathLst>
                  <a:path w="3990" h="2074" extrusionOk="0">
                    <a:moveTo>
                      <a:pt x="676" y="1"/>
                    </a:moveTo>
                    <a:cubicBezTo>
                      <a:pt x="456" y="1"/>
                      <a:pt x="245" y="120"/>
                      <a:pt x="143" y="323"/>
                    </a:cubicBezTo>
                    <a:cubicBezTo>
                      <a:pt x="0" y="621"/>
                      <a:pt x="120" y="978"/>
                      <a:pt x="405" y="1121"/>
                    </a:cubicBezTo>
                    <a:cubicBezTo>
                      <a:pt x="1298" y="1574"/>
                      <a:pt x="2251" y="1883"/>
                      <a:pt x="3239" y="2062"/>
                    </a:cubicBezTo>
                    <a:cubicBezTo>
                      <a:pt x="3275" y="2062"/>
                      <a:pt x="3310" y="2074"/>
                      <a:pt x="3346" y="2074"/>
                    </a:cubicBezTo>
                    <a:cubicBezTo>
                      <a:pt x="3632" y="2074"/>
                      <a:pt x="3882" y="1871"/>
                      <a:pt x="3930" y="1574"/>
                    </a:cubicBezTo>
                    <a:cubicBezTo>
                      <a:pt x="3989" y="1252"/>
                      <a:pt x="3763" y="954"/>
                      <a:pt x="3441" y="895"/>
                    </a:cubicBezTo>
                    <a:cubicBezTo>
                      <a:pt x="2572" y="740"/>
                      <a:pt x="1727" y="466"/>
                      <a:pt x="941" y="61"/>
                    </a:cubicBezTo>
                    <a:cubicBezTo>
                      <a:pt x="855" y="20"/>
                      <a:pt x="765" y="1"/>
                      <a:pt x="67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39" name="Google Shape;2319;p42">
                <a:extLst>
                  <a:ext uri="{FF2B5EF4-FFF2-40B4-BE49-F238E27FC236}">
                    <a16:creationId xmlns:a16="http://schemas.microsoft.com/office/drawing/2014/main" id="{B72502FF-501D-3BBB-5F0D-FE7B9C99241D}"/>
                  </a:ext>
                </a:extLst>
              </p:cNvPr>
              <p:cNvSpPr/>
              <p:nvPr/>
            </p:nvSpPr>
            <p:spPr>
              <a:xfrm>
                <a:off x="3052609" y="3933188"/>
                <a:ext cx="56457" cy="57756"/>
              </a:xfrm>
              <a:custGeom>
                <a:avLst/>
                <a:gdLst/>
                <a:ahLst/>
                <a:cxnLst/>
                <a:rect l="l" t="t" r="r" b="b"/>
                <a:pathLst>
                  <a:path w="3216" h="3290" extrusionOk="0">
                    <a:moveTo>
                      <a:pt x="2542" y="1"/>
                    </a:moveTo>
                    <a:cubicBezTo>
                      <a:pt x="2349" y="1"/>
                      <a:pt x="2161" y="93"/>
                      <a:pt x="2049" y="265"/>
                    </a:cubicBezTo>
                    <a:cubicBezTo>
                      <a:pt x="1561" y="1003"/>
                      <a:pt x="965" y="1670"/>
                      <a:pt x="287" y="2242"/>
                    </a:cubicBezTo>
                    <a:cubicBezTo>
                      <a:pt x="37" y="2456"/>
                      <a:pt x="1" y="2825"/>
                      <a:pt x="215" y="3075"/>
                    </a:cubicBezTo>
                    <a:cubicBezTo>
                      <a:pt x="334" y="3218"/>
                      <a:pt x="501" y="3289"/>
                      <a:pt x="668" y="3289"/>
                    </a:cubicBezTo>
                    <a:cubicBezTo>
                      <a:pt x="799" y="3289"/>
                      <a:pt x="942" y="3242"/>
                      <a:pt x="1049" y="3147"/>
                    </a:cubicBezTo>
                    <a:cubicBezTo>
                      <a:pt x="1811" y="2504"/>
                      <a:pt x="2477" y="1753"/>
                      <a:pt x="3037" y="920"/>
                    </a:cubicBezTo>
                    <a:cubicBezTo>
                      <a:pt x="3216" y="646"/>
                      <a:pt x="3144" y="277"/>
                      <a:pt x="2870" y="99"/>
                    </a:cubicBezTo>
                    <a:cubicBezTo>
                      <a:pt x="2769" y="32"/>
                      <a:pt x="2655" y="1"/>
                      <a:pt x="254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40" name="Google Shape;2320;p42">
                <a:extLst>
                  <a:ext uri="{FF2B5EF4-FFF2-40B4-BE49-F238E27FC236}">
                    <a16:creationId xmlns:a16="http://schemas.microsoft.com/office/drawing/2014/main" id="{1086A9AD-09ED-8FC8-67B5-51740BC146D3}"/>
                  </a:ext>
                </a:extLst>
              </p:cNvPr>
              <p:cNvSpPr/>
              <p:nvPr/>
            </p:nvSpPr>
            <p:spPr>
              <a:xfrm>
                <a:off x="2963575" y="3996119"/>
                <a:ext cx="70466" cy="33495"/>
              </a:xfrm>
              <a:custGeom>
                <a:avLst/>
                <a:gdLst/>
                <a:ahLst/>
                <a:cxnLst/>
                <a:rect l="l" t="t" r="r" b="b"/>
                <a:pathLst>
                  <a:path w="4014" h="1908" extrusionOk="0">
                    <a:moveTo>
                      <a:pt x="3339" y="1"/>
                    </a:moveTo>
                    <a:cubicBezTo>
                      <a:pt x="3262" y="1"/>
                      <a:pt x="3184" y="17"/>
                      <a:pt x="3108" y="50"/>
                    </a:cubicBezTo>
                    <a:cubicBezTo>
                      <a:pt x="2299" y="395"/>
                      <a:pt x="1442" y="633"/>
                      <a:pt x="560" y="728"/>
                    </a:cubicBezTo>
                    <a:cubicBezTo>
                      <a:pt x="227" y="776"/>
                      <a:pt x="1" y="1062"/>
                      <a:pt x="37" y="1383"/>
                    </a:cubicBezTo>
                    <a:cubicBezTo>
                      <a:pt x="72" y="1693"/>
                      <a:pt x="322" y="1907"/>
                      <a:pt x="620" y="1907"/>
                    </a:cubicBezTo>
                    <a:lnTo>
                      <a:pt x="691" y="1907"/>
                    </a:lnTo>
                    <a:cubicBezTo>
                      <a:pt x="1692" y="1788"/>
                      <a:pt x="2656" y="1526"/>
                      <a:pt x="3573" y="1133"/>
                    </a:cubicBezTo>
                    <a:cubicBezTo>
                      <a:pt x="3882" y="1002"/>
                      <a:pt x="4013" y="657"/>
                      <a:pt x="3882" y="359"/>
                    </a:cubicBezTo>
                    <a:cubicBezTo>
                      <a:pt x="3784" y="137"/>
                      <a:pt x="3567" y="1"/>
                      <a:pt x="333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41" name="Google Shape;2321;p42">
                <a:extLst>
                  <a:ext uri="{FF2B5EF4-FFF2-40B4-BE49-F238E27FC236}">
                    <a16:creationId xmlns:a16="http://schemas.microsoft.com/office/drawing/2014/main" id="{32C23B83-4A8D-146B-7708-758788AC8614}"/>
                  </a:ext>
                </a:extLst>
              </p:cNvPr>
              <p:cNvSpPr/>
              <p:nvPr/>
            </p:nvSpPr>
            <p:spPr>
              <a:xfrm>
                <a:off x="2933909" y="3668840"/>
                <a:ext cx="71291" cy="25314"/>
              </a:xfrm>
              <a:custGeom>
                <a:avLst/>
                <a:gdLst/>
                <a:ahLst/>
                <a:cxnLst/>
                <a:rect l="l" t="t" r="r" b="b"/>
                <a:pathLst>
                  <a:path w="4061" h="1442" extrusionOk="0">
                    <a:moveTo>
                      <a:pt x="1179" y="1"/>
                    </a:moveTo>
                    <a:cubicBezTo>
                      <a:pt x="976" y="1"/>
                      <a:pt x="774" y="13"/>
                      <a:pt x="572" y="25"/>
                    </a:cubicBezTo>
                    <a:cubicBezTo>
                      <a:pt x="250" y="49"/>
                      <a:pt x="0" y="322"/>
                      <a:pt x="24" y="644"/>
                    </a:cubicBezTo>
                    <a:cubicBezTo>
                      <a:pt x="36" y="969"/>
                      <a:pt x="308" y="1204"/>
                      <a:pt x="620" y="1204"/>
                    </a:cubicBezTo>
                    <a:cubicBezTo>
                      <a:pt x="628" y="1204"/>
                      <a:pt x="635" y="1204"/>
                      <a:pt x="643" y="1203"/>
                    </a:cubicBezTo>
                    <a:cubicBezTo>
                      <a:pt x="822" y="1192"/>
                      <a:pt x="1000" y="1192"/>
                      <a:pt x="1179" y="1192"/>
                    </a:cubicBezTo>
                    <a:cubicBezTo>
                      <a:pt x="1893" y="1192"/>
                      <a:pt x="2596" y="1275"/>
                      <a:pt x="3286" y="1430"/>
                    </a:cubicBezTo>
                    <a:cubicBezTo>
                      <a:pt x="3322" y="1442"/>
                      <a:pt x="3370" y="1442"/>
                      <a:pt x="3417" y="1442"/>
                    </a:cubicBezTo>
                    <a:cubicBezTo>
                      <a:pt x="3679" y="1442"/>
                      <a:pt x="3929" y="1263"/>
                      <a:pt x="3989" y="989"/>
                    </a:cubicBezTo>
                    <a:cubicBezTo>
                      <a:pt x="4060" y="668"/>
                      <a:pt x="3870" y="358"/>
                      <a:pt x="3548" y="275"/>
                    </a:cubicBezTo>
                    <a:cubicBezTo>
                      <a:pt x="2774" y="96"/>
                      <a:pt x="1989" y="1"/>
                      <a:pt x="117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90" name="Google Shape;2322;p42">
              <a:extLst>
                <a:ext uri="{FF2B5EF4-FFF2-40B4-BE49-F238E27FC236}">
                  <a16:creationId xmlns:a16="http://schemas.microsoft.com/office/drawing/2014/main" id="{ADB56F17-2616-1D4A-137C-0C892866B85A}"/>
                </a:ext>
              </a:extLst>
            </p:cNvPr>
            <p:cNvSpPr/>
            <p:nvPr/>
          </p:nvSpPr>
          <p:spPr>
            <a:xfrm>
              <a:off x="3503596" y="5441732"/>
              <a:ext cx="295720" cy="295416"/>
            </a:xfrm>
            <a:custGeom>
              <a:avLst/>
              <a:gdLst/>
              <a:ahLst/>
              <a:cxnLst/>
              <a:rect l="l" t="t" r="r" b="b"/>
              <a:pathLst>
                <a:path w="12634" h="12621" extrusionOk="0">
                  <a:moveTo>
                    <a:pt x="6311" y="0"/>
                  </a:moveTo>
                  <a:cubicBezTo>
                    <a:pt x="2822" y="0"/>
                    <a:pt x="1" y="2822"/>
                    <a:pt x="1" y="6311"/>
                  </a:cubicBezTo>
                  <a:cubicBezTo>
                    <a:pt x="1" y="9799"/>
                    <a:pt x="2822" y="12621"/>
                    <a:pt x="6311" y="12621"/>
                  </a:cubicBezTo>
                  <a:cubicBezTo>
                    <a:pt x="9799" y="12621"/>
                    <a:pt x="12633" y="9799"/>
                    <a:pt x="12633" y="6311"/>
                  </a:cubicBezTo>
                  <a:cubicBezTo>
                    <a:pt x="12633" y="2822"/>
                    <a:pt x="9799" y="0"/>
                    <a:pt x="6311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1" name="Google Shape;2323;p42">
              <a:extLst>
                <a:ext uri="{FF2B5EF4-FFF2-40B4-BE49-F238E27FC236}">
                  <a16:creationId xmlns:a16="http://schemas.microsoft.com/office/drawing/2014/main" id="{B3DD580B-4800-F47F-4EDA-115AED493B4E}"/>
                </a:ext>
              </a:extLst>
            </p:cNvPr>
            <p:cNvSpPr txBox="1"/>
            <p:nvPr/>
          </p:nvSpPr>
          <p:spPr>
            <a:xfrm>
              <a:off x="1616700" y="5302200"/>
              <a:ext cx="1590400" cy="57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r"/>
              <a:r>
                <a:rPr lang="en" sz="2267" dirty="0" smtClean="0">
                  <a:solidFill>
                    <a:srgbClr val="434343"/>
                  </a:solidFill>
                  <a:latin typeface="Segoe UI" panose="020B0502040204020203" pitchFamily="34" charset="0"/>
                  <a:ea typeface="Fira Sans Extra Condensed Medium"/>
                  <a:cs typeface="Segoe UI" panose="020B0502040204020203" pitchFamily="34" charset="0"/>
                  <a:sym typeface="Fira Sans Extra Condensed Medium"/>
                </a:rPr>
                <a:t>2025</a:t>
              </a:r>
              <a:endParaRPr sz="2267" dirty="0">
                <a:solidFill>
                  <a:srgbClr val="434343"/>
                </a:solidFill>
                <a:latin typeface="Segoe UI" panose="020B0502040204020203" pitchFamily="34" charset="0"/>
                <a:ea typeface="Fira Sans Extra Condensed Medium"/>
                <a:cs typeface="Segoe UI" panose="020B0502040204020203" pitchFamily="34" charset="0"/>
                <a:sym typeface="Fira Sans Extra Condensed Medium"/>
              </a:endParaRPr>
            </a:p>
          </p:txBody>
        </p:sp>
        <p:grpSp>
          <p:nvGrpSpPr>
            <p:cNvPr id="92" name="Google Shape;2326;p42">
              <a:extLst>
                <a:ext uri="{FF2B5EF4-FFF2-40B4-BE49-F238E27FC236}">
                  <a16:creationId xmlns:a16="http://schemas.microsoft.com/office/drawing/2014/main" id="{9758D05A-B1E9-036E-C0D6-9BC5882BB5A7}"/>
                </a:ext>
              </a:extLst>
            </p:cNvPr>
            <p:cNvGrpSpPr/>
            <p:nvPr/>
          </p:nvGrpSpPr>
          <p:grpSpPr>
            <a:xfrm>
              <a:off x="4493432" y="4000140"/>
              <a:ext cx="482691" cy="481032"/>
              <a:chOff x="3586199" y="2657880"/>
              <a:chExt cx="362018" cy="360774"/>
            </a:xfrm>
            <a:solidFill>
              <a:schemeClr val="tx1"/>
            </a:solidFill>
          </p:grpSpPr>
          <p:sp>
            <p:nvSpPr>
              <p:cNvPr id="120" name="Google Shape;2327;p42">
                <a:extLst>
                  <a:ext uri="{FF2B5EF4-FFF2-40B4-BE49-F238E27FC236}">
                    <a16:creationId xmlns:a16="http://schemas.microsoft.com/office/drawing/2014/main" id="{8C485F87-E5DB-CF30-80C1-6487A8584483}"/>
                  </a:ext>
                </a:extLst>
              </p:cNvPr>
              <p:cNvSpPr/>
              <p:nvPr/>
            </p:nvSpPr>
            <p:spPr>
              <a:xfrm>
                <a:off x="3586199" y="2818588"/>
                <a:ext cx="26561" cy="70062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3991" extrusionOk="0">
                    <a:moveTo>
                      <a:pt x="601" y="1"/>
                    </a:moveTo>
                    <a:cubicBezTo>
                      <a:pt x="297" y="1"/>
                      <a:pt x="36" y="243"/>
                      <a:pt x="24" y="562"/>
                    </a:cubicBezTo>
                    <a:cubicBezTo>
                      <a:pt x="12" y="752"/>
                      <a:pt x="1" y="955"/>
                      <a:pt x="1" y="1157"/>
                    </a:cubicBezTo>
                    <a:cubicBezTo>
                      <a:pt x="1" y="1955"/>
                      <a:pt x="96" y="2753"/>
                      <a:pt x="286" y="3539"/>
                    </a:cubicBezTo>
                    <a:cubicBezTo>
                      <a:pt x="346" y="3800"/>
                      <a:pt x="584" y="3991"/>
                      <a:pt x="858" y="3991"/>
                    </a:cubicBezTo>
                    <a:cubicBezTo>
                      <a:pt x="905" y="3991"/>
                      <a:pt x="953" y="3979"/>
                      <a:pt x="989" y="3979"/>
                    </a:cubicBezTo>
                    <a:cubicBezTo>
                      <a:pt x="1310" y="3896"/>
                      <a:pt x="1513" y="3574"/>
                      <a:pt x="1429" y="3265"/>
                    </a:cubicBezTo>
                    <a:cubicBezTo>
                      <a:pt x="1275" y="2574"/>
                      <a:pt x="1191" y="1860"/>
                      <a:pt x="1191" y="1157"/>
                    </a:cubicBezTo>
                    <a:cubicBezTo>
                      <a:pt x="1191" y="979"/>
                      <a:pt x="1191" y="800"/>
                      <a:pt x="1203" y="621"/>
                    </a:cubicBezTo>
                    <a:cubicBezTo>
                      <a:pt x="1215" y="300"/>
                      <a:pt x="977" y="26"/>
                      <a:pt x="644" y="2"/>
                    </a:cubicBezTo>
                    <a:cubicBezTo>
                      <a:pt x="629" y="1"/>
                      <a:pt x="615" y="1"/>
                      <a:pt x="60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21" name="Google Shape;2328;p42">
                <a:extLst>
                  <a:ext uri="{FF2B5EF4-FFF2-40B4-BE49-F238E27FC236}">
                    <a16:creationId xmlns:a16="http://schemas.microsoft.com/office/drawing/2014/main" id="{A63E08D2-BBD3-ADC1-6336-F62CAB595BA3}"/>
                  </a:ext>
                </a:extLst>
              </p:cNvPr>
              <p:cNvSpPr/>
              <p:nvPr/>
            </p:nvSpPr>
            <p:spPr>
              <a:xfrm>
                <a:off x="3607720" y="2913749"/>
                <a:ext cx="53947" cy="59547"/>
              </a:xfrm>
              <a:custGeom>
                <a:avLst/>
                <a:gdLst/>
                <a:ahLst/>
                <a:cxnLst/>
                <a:rect l="l" t="t" r="r" b="b"/>
                <a:pathLst>
                  <a:path w="3073" h="3392" extrusionOk="0">
                    <a:moveTo>
                      <a:pt x="676" y="0"/>
                    </a:moveTo>
                    <a:cubicBezTo>
                      <a:pt x="575" y="0"/>
                      <a:pt x="473" y="26"/>
                      <a:pt x="382" y="82"/>
                    </a:cubicBezTo>
                    <a:cubicBezTo>
                      <a:pt x="96" y="249"/>
                      <a:pt x="1" y="606"/>
                      <a:pt x="156" y="892"/>
                    </a:cubicBezTo>
                    <a:cubicBezTo>
                      <a:pt x="668" y="1761"/>
                      <a:pt x="1287" y="2547"/>
                      <a:pt x="2013" y="3225"/>
                    </a:cubicBezTo>
                    <a:cubicBezTo>
                      <a:pt x="2132" y="3344"/>
                      <a:pt x="2275" y="3392"/>
                      <a:pt x="2418" y="3392"/>
                    </a:cubicBezTo>
                    <a:cubicBezTo>
                      <a:pt x="2573" y="3392"/>
                      <a:pt x="2739" y="3332"/>
                      <a:pt x="2847" y="3201"/>
                    </a:cubicBezTo>
                    <a:cubicBezTo>
                      <a:pt x="3073" y="2963"/>
                      <a:pt x="3061" y="2594"/>
                      <a:pt x="2823" y="2368"/>
                    </a:cubicBezTo>
                    <a:cubicBezTo>
                      <a:pt x="2180" y="1761"/>
                      <a:pt x="1632" y="1070"/>
                      <a:pt x="1180" y="296"/>
                    </a:cubicBezTo>
                    <a:cubicBezTo>
                      <a:pt x="1076" y="106"/>
                      <a:pt x="878" y="0"/>
                      <a:pt x="67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22" name="Google Shape;2329;p42">
                <a:extLst>
                  <a:ext uri="{FF2B5EF4-FFF2-40B4-BE49-F238E27FC236}">
                    <a16:creationId xmlns:a16="http://schemas.microsoft.com/office/drawing/2014/main" id="{F3CD851E-B412-427C-A3B6-4D6650514438}"/>
                  </a:ext>
                </a:extLst>
              </p:cNvPr>
              <p:cNvSpPr/>
              <p:nvPr/>
            </p:nvSpPr>
            <p:spPr>
              <a:xfrm>
                <a:off x="3653501" y="2668167"/>
                <a:ext cx="66902" cy="44291"/>
              </a:xfrm>
              <a:custGeom>
                <a:avLst/>
                <a:gdLst/>
                <a:ahLst/>
                <a:cxnLst/>
                <a:rect l="l" t="t" r="r" b="b"/>
                <a:pathLst>
                  <a:path w="3811" h="2523" extrusionOk="0">
                    <a:moveTo>
                      <a:pt x="3141" y="1"/>
                    </a:moveTo>
                    <a:cubicBezTo>
                      <a:pt x="3075" y="1"/>
                      <a:pt x="3007" y="12"/>
                      <a:pt x="2941" y="35"/>
                    </a:cubicBezTo>
                    <a:cubicBezTo>
                      <a:pt x="2001" y="380"/>
                      <a:pt x="1120" y="856"/>
                      <a:pt x="322" y="1463"/>
                    </a:cubicBezTo>
                    <a:cubicBezTo>
                      <a:pt x="60" y="1654"/>
                      <a:pt x="0" y="2023"/>
                      <a:pt x="191" y="2285"/>
                    </a:cubicBezTo>
                    <a:cubicBezTo>
                      <a:pt x="310" y="2440"/>
                      <a:pt x="489" y="2523"/>
                      <a:pt x="667" y="2523"/>
                    </a:cubicBezTo>
                    <a:cubicBezTo>
                      <a:pt x="798" y="2523"/>
                      <a:pt x="917" y="2487"/>
                      <a:pt x="1024" y="2404"/>
                    </a:cubicBezTo>
                    <a:cubicBezTo>
                      <a:pt x="1739" y="1868"/>
                      <a:pt x="2513" y="1451"/>
                      <a:pt x="3346" y="1142"/>
                    </a:cubicBezTo>
                    <a:cubicBezTo>
                      <a:pt x="3656" y="1035"/>
                      <a:pt x="3810" y="689"/>
                      <a:pt x="3703" y="392"/>
                    </a:cubicBezTo>
                    <a:cubicBezTo>
                      <a:pt x="3610" y="148"/>
                      <a:pt x="3384" y="1"/>
                      <a:pt x="314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23" name="Google Shape;2330;p42">
                <a:extLst>
                  <a:ext uri="{FF2B5EF4-FFF2-40B4-BE49-F238E27FC236}">
                    <a16:creationId xmlns:a16="http://schemas.microsoft.com/office/drawing/2014/main" id="{B539FD58-1B3D-5A8A-9F9E-F6E520C11017}"/>
                  </a:ext>
                </a:extLst>
              </p:cNvPr>
              <p:cNvSpPr/>
              <p:nvPr/>
            </p:nvSpPr>
            <p:spPr>
              <a:xfrm>
                <a:off x="3907648" y="2751725"/>
                <a:ext cx="38691" cy="67745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3859" extrusionOk="0">
                    <a:moveTo>
                      <a:pt x="675" y="0"/>
                    </a:moveTo>
                    <a:cubicBezTo>
                      <a:pt x="587" y="0"/>
                      <a:pt x="499" y="20"/>
                      <a:pt x="417" y="61"/>
                    </a:cubicBezTo>
                    <a:cubicBezTo>
                      <a:pt x="119" y="216"/>
                      <a:pt x="0" y="561"/>
                      <a:pt x="155" y="859"/>
                    </a:cubicBezTo>
                    <a:cubicBezTo>
                      <a:pt x="548" y="1644"/>
                      <a:pt x="834" y="2490"/>
                      <a:pt x="989" y="3371"/>
                    </a:cubicBezTo>
                    <a:cubicBezTo>
                      <a:pt x="1036" y="3657"/>
                      <a:pt x="1286" y="3859"/>
                      <a:pt x="1572" y="3859"/>
                    </a:cubicBezTo>
                    <a:cubicBezTo>
                      <a:pt x="1596" y="3859"/>
                      <a:pt x="1632" y="3847"/>
                      <a:pt x="1667" y="3847"/>
                    </a:cubicBezTo>
                    <a:cubicBezTo>
                      <a:pt x="1989" y="3788"/>
                      <a:pt x="2203" y="3478"/>
                      <a:pt x="2155" y="3157"/>
                    </a:cubicBezTo>
                    <a:cubicBezTo>
                      <a:pt x="1977" y="2168"/>
                      <a:pt x="1655" y="1216"/>
                      <a:pt x="1203" y="323"/>
                    </a:cubicBezTo>
                    <a:cubicBezTo>
                      <a:pt x="1101" y="119"/>
                      <a:pt x="891" y="0"/>
                      <a:pt x="67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24" name="Google Shape;2331;p42">
                <a:extLst>
                  <a:ext uri="{FF2B5EF4-FFF2-40B4-BE49-F238E27FC236}">
                    <a16:creationId xmlns:a16="http://schemas.microsoft.com/office/drawing/2014/main" id="{4D7C0226-A76A-D59B-AED7-3ADEE0C68A3A}"/>
                  </a:ext>
                </a:extLst>
              </p:cNvPr>
              <p:cNvSpPr/>
              <p:nvPr/>
            </p:nvSpPr>
            <p:spPr>
              <a:xfrm>
                <a:off x="3595186" y="2726710"/>
                <a:ext cx="46837" cy="64339"/>
              </a:xfrm>
              <a:custGeom>
                <a:avLst/>
                <a:gdLst/>
                <a:ahLst/>
                <a:cxnLst/>
                <a:rect l="l" t="t" r="r" b="b"/>
                <a:pathLst>
                  <a:path w="2668" h="3665" extrusionOk="0">
                    <a:moveTo>
                      <a:pt x="2002" y="1"/>
                    </a:moveTo>
                    <a:cubicBezTo>
                      <a:pt x="1822" y="1"/>
                      <a:pt x="1644" y="81"/>
                      <a:pt x="1525" y="236"/>
                    </a:cubicBezTo>
                    <a:cubicBezTo>
                      <a:pt x="929" y="1045"/>
                      <a:pt x="453" y="1926"/>
                      <a:pt x="108" y="2867"/>
                    </a:cubicBezTo>
                    <a:cubicBezTo>
                      <a:pt x="1" y="3177"/>
                      <a:pt x="155" y="3510"/>
                      <a:pt x="465" y="3629"/>
                    </a:cubicBezTo>
                    <a:cubicBezTo>
                      <a:pt x="524" y="3653"/>
                      <a:pt x="596" y="3665"/>
                      <a:pt x="667" y="3665"/>
                    </a:cubicBezTo>
                    <a:cubicBezTo>
                      <a:pt x="905" y="3665"/>
                      <a:pt x="1132" y="3510"/>
                      <a:pt x="1215" y="3272"/>
                    </a:cubicBezTo>
                    <a:cubicBezTo>
                      <a:pt x="1525" y="2438"/>
                      <a:pt x="1941" y="1653"/>
                      <a:pt x="2477" y="938"/>
                    </a:cubicBezTo>
                    <a:cubicBezTo>
                      <a:pt x="2668" y="676"/>
                      <a:pt x="2620" y="307"/>
                      <a:pt x="2358" y="117"/>
                    </a:cubicBezTo>
                    <a:cubicBezTo>
                      <a:pt x="2251" y="39"/>
                      <a:pt x="2126" y="1"/>
                      <a:pt x="200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25" name="Google Shape;2332;p42">
                <a:extLst>
                  <a:ext uri="{FF2B5EF4-FFF2-40B4-BE49-F238E27FC236}">
                    <a16:creationId xmlns:a16="http://schemas.microsoft.com/office/drawing/2014/main" id="{9990C3AE-1FC6-A619-5C33-3ED867B7BAE4}"/>
                  </a:ext>
                </a:extLst>
              </p:cNvPr>
              <p:cNvSpPr/>
              <p:nvPr/>
            </p:nvSpPr>
            <p:spPr>
              <a:xfrm>
                <a:off x="3776186" y="2985054"/>
                <a:ext cx="70448" cy="33600"/>
              </a:xfrm>
              <a:custGeom>
                <a:avLst/>
                <a:gdLst/>
                <a:ahLst/>
                <a:cxnLst/>
                <a:rect l="l" t="t" r="r" b="b"/>
                <a:pathLst>
                  <a:path w="4013" h="1914" extrusionOk="0">
                    <a:moveTo>
                      <a:pt x="3334" y="1"/>
                    </a:moveTo>
                    <a:cubicBezTo>
                      <a:pt x="3259" y="1"/>
                      <a:pt x="3182" y="15"/>
                      <a:pt x="3108" y="44"/>
                    </a:cubicBezTo>
                    <a:cubicBezTo>
                      <a:pt x="2298" y="402"/>
                      <a:pt x="1429" y="628"/>
                      <a:pt x="548" y="735"/>
                    </a:cubicBezTo>
                    <a:cubicBezTo>
                      <a:pt x="227" y="771"/>
                      <a:pt x="0" y="1068"/>
                      <a:pt x="36" y="1390"/>
                    </a:cubicBezTo>
                    <a:cubicBezTo>
                      <a:pt x="72" y="1687"/>
                      <a:pt x="322" y="1914"/>
                      <a:pt x="619" y="1914"/>
                    </a:cubicBezTo>
                    <a:cubicBezTo>
                      <a:pt x="643" y="1914"/>
                      <a:pt x="667" y="1914"/>
                      <a:pt x="691" y="1902"/>
                    </a:cubicBezTo>
                    <a:cubicBezTo>
                      <a:pt x="1679" y="1795"/>
                      <a:pt x="2655" y="1533"/>
                      <a:pt x="3572" y="1140"/>
                    </a:cubicBezTo>
                    <a:cubicBezTo>
                      <a:pt x="3870" y="1009"/>
                      <a:pt x="4013" y="652"/>
                      <a:pt x="3882" y="354"/>
                    </a:cubicBezTo>
                    <a:cubicBezTo>
                      <a:pt x="3783" y="130"/>
                      <a:pt x="3564" y="1"/>
                      <a:pt x="333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26" name="Google Shape;2333;p42">
                <a:extLst>
                  <a:ext uri="{FF2B5EF4-FFF2-40B4-BE49-F238E27FC236}">
                    <a16:creationId xmlns:a16="http://schemas.microsoft.com/office/drawing/2014/main" id="{6CC5160E-758F-0B9C-F223-405EB1F377B8}"/>
                  </a:ext>
                </a:extLst>
              </p:cNvPr>
              <p:cNvSpPr/>
              <p:nvPr/>
            </p:nvSpPr>
            <p:spPr>
              <a:xfrm>
                <a:off x="3919146" y="2828436"/>
                <a:ext cx="29071" cy="69623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3966" extrusionOk="0">
                    <a:moveTo>
                      <a:pt x="1060" y="1"/>
                    </a:moveTo>
                    <a:cubicBezTo>
                      <a:pt x="738" y="1"/>
                      <a:pt x="465" y="263"/>
                      <a:pt x="465" y="596"/>
                    </a:cubicBezTo>
                    <a:cubicBezTo>
                      <a:pt x="465" y="1477"/>
                      <a:pt x="346" y="2358"/>
                      <a:pt x="95" y="3204"/>
                    </a:cubicBezTo>
                    <a:cubicBezTo>
                      <a:pt x="0" y="3525"/>
                      <a:pt x="179" y="3847"/>
                      <a:pt x="488" y="3942"/>
                    </a:cubicBezTo>
                    <a:cubicBezTo>
                      <a:pt x="548" y="3966"/>
                      <a:pt x="596" y="3966"/>
                      <a:pt x="655" y="3966"/>
                    </a:cubicBezTo>
                    <a:cubicBezTo>
                      <a:pt x="905" y="3966"/>
                      <a:pt x="1143" y="3799"/>
                      <a:pt x="1227" y="3549"/>
                    </a:cubicBezTo>
                    <a:cubicBezTo>
                      <a:pt x="1512" y="2597"/>
                      <a:pt x="1655" y="1596"/>
                      <a:pt x="1655" y="596"/>
                    </a:cubicBezTo>
                    <a:cubicBezTo>
                      <a:pt x="1655" y="263"/>
                      <a:pt x="1393" y="1"/>
                      <a:pt x="106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27" name="Google Shape;2334;p42">
                <a:extLst>
                  <a:ext uri="{FF2B5EF4-FFF2-40B4-BE49-F238E27FC236}">
                    <a16:creationId xmlns:a16="http://schemas.microsoft.com/office/drawing/2014/main" id="{9D148343-309B-4EE4-19E4-C38E69348EBD}"/>
                  </a:ext>
                </a:extLst>
              </p:cNvPr>
              <p:cNvSpPr/>
              <p:nvPr/>
            </p:nvSpPr>
            <p:spPr>
              <a:xfrm>
                <a:off x="3865220" y="2922140"/>
                <a:ext cx="56457" cy="57651"/>
              </a:xfrm>
              <a:custGeom>
                <a:avLst/>
                <a:gdLst/>
                <a:ahLst/>
                <a:cxnLst/>
                <a:rect l="l" t="t" r="r" b="b"/>
                <a:pathLst>
                  <a:path w="3216" h="3284" extrusionOk="0">
                    <a:moveTo>
                      <a:pt x="2534" y="1"/>
                    </a:moveTo>
                    <a:cubicBezTo>
                      <a:pt x="2345" y="1"/>
                      <a:pt x="2161" y="98"/>
                      <a:pt x="2048" y="271"/>
                    </a:cubicBezTo>
                    <a:cubicBezTo>
                      <a:pt x="1560" y="1009"/>
                      <a:pt x="965" y="1676"/>
                      <a:pt x="286" y="2247"/>
                    </a:cubicBezTo>
                    <a:cubicBezTo>
                      <a:pt x="36" y="2450"/>
                      <a:pt x="0" y="2831"/>
                      <a:pt x="215" y="3081"/>
                    </a:cubicBezTo>
                    <a:cubicBezTo>
                      <a:pt x="334" y="3212"/>
                      <a:pt x="500" y="3283"/>
                      <a:pt x="667" y="3283"/>
                    </a:cubicBezTo>
                    <a:cubicBezTo>
                      <a:pt x="798" y="3283"/>
                      <a:pt x="929" y="3235"/>
                      <a:pt x="1048" y="3152"/>
                    </a:cubicBezTo>
                    <a:cubicBezTo>
                      <a:pt x="1810" y="2497"/>
                      <a:pt x="2477" y="1747"/>
                      <a:pt x="3025" y="914"/>
                    </a:cubicBezTo>
                    <a:cubicBezTo>
                      <a:pt x="3215" y="640"/>
                      <a:pt x="3132" y="283"/>
                      <a:pt x="2858" y="104"/>
                    </a:cubicBezTo>
                    <a:cubicBezTo>
                      <a:pt x="2757" y="34"/>
                      <a:pt x="2645" y="1"/>
                      <a:pt x="253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28" name="Google Shape;2335;p42">
                <a:extLst>
                  <a:ext uri="{FF2B5EF4-FFF2-40B4-BE49-F238E27FC236}">
                    <a16:creationId xmlns:a16="http://schemas.microsoft.com/office/drawing/2014/main" id="{2743FD52-F5FE-AC8B-C35A-2EE9F3820DA1}"/>
                  </a:ext>
                </a:extLst>
              </p:cNvPr>
              <p:cNvSpPr/>
              <p:nvPr/>
            </p:nvSpPr>
            <p:spPr>
              <a:xfrm>
                <a:off x="3746502" y="2657880"/>
                <a:ext cx="71291" cy="25332"/>
              </a:xfrm>
              <a:custGeom>
                <a:avLst/>
                <a:gdLst/>
                <a:ahLst/>
                <a:cxnLst/>
                <a:rect l="l" t="t" r="r" b="b"/>
                <a:pathLst>
                  <a:path w="4061" h="1443" extrusionOk="0">
                    <a:moveTo>
                      <a:pt x="1114" y="0"/>
                    </a:moveTo>
                    <a:cubicBezTo>
                      <a:pt x="933" y="0"/>
                      <a:pt x="753" y="5"/>
                      <a:pt x="572" y="13"/>
                    </a:cubicBezTo>
                    <a:cubicBezTo>
                      <a:pt x="251" y="37"/>
                      <a:pt x="1" y="311"/>
                      <a:pt x="13" y="644"/>
                    </a:cubicBezTo>
                    <a:cubicBezTo>
                      <a:pt x="35" y="952"/>
                      <a:pt x="287" y="1194"/>
                      <a:pt x="600" y="1194"/>
                    </a:cubicBezTo>
                    <a:cubicBezTo>
                      <a:pt x="614" y="1194"/>
                      <a:pt x="629" y="1193"/>
                      <a:pt x="644" y="1192"/>
                    </a:cubicBezTo>
                    <a:cubicBezTo>
                      <a:pt x="809" y="1183"/>
                      <a:pt x="973" y="1179"/>
                      <a:pt x="1138" y="1179"/>
                    </a:cubicBezTo>
                    <a:cubicBezTo>
                      <a:pt x="1862" y="1179"/>
                      <a:pt x="2576" y="1263"/>
                      <a:pt x="3275" y="1418"/>
                    </a:cubicBezTo>
                    <a:cubicBezTo>
                      <a:pt x="3323" y="1430"/>
                      <a:pt x="3370" y="1442"/>
                      <a:pt x="3418" y="1442"/>
                    </a:cubicBezTo>
                    <a:cubicBezTo>
                      <a:pt x="3680" y="1442"/>
                      <a:pt x="3918" y="1252"/>
                      <a:pt x="3989" y="990"/>
                    </a:cubicBezTo>
                    <a:cubicBezTo>
                      <a:pt x="4061" y="668"/>
                      <a:pt x="3870" y="347"/>
                      <a:pt x="3549" y="275"/>
                    </a:cubicBezTo>
                    <a:cubicBezTo>
                      <a:pt x="2758" y="90"/>
                      <a:pt x="1936" y="0"/>
                      <a:pt x="111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29" name="Google Shape;2336;p42">
                <a:extLst>
                  <a:ext uri="{FF2B5EF4-FFF2-40B4-BE49-F238E27FC236}">
                    <a16:creationId xmlns:a16="http://schemas.microsoft.com/office/drawing/2014/main" id="{7132695B-01C8-FBED-7ED3-0F231BF5F603}"/>
                  </a:ext>
                </a:extLst>
              </p:cNvPr>
              <p:cNvSpPr/>
              <p:nvPr/>
            </p:nvSpPr>
            <p:spPr>
              <a:xfrm>
                <a:off x="3678796" y="2980964"/>
                <a:ext cx="70027" cy="36234"/>
              </a:xfrm>
              <a:custGeom>
                <a:avLst/>
                <a:gdLst/>
                <a:ahLst/>
                <a:cxnLst/>
                <a:rect l="l" t="t" r="r" b="b"/>
                <a:pathLst>
                  <a:path w="3989" h="2064" extrusionOk="0">
                    <a:moveTo>
                      <a:pt x="675" y="0"/>
                    </a:moveTo>
                    <a:cubicBezTo>
                      <a:pt x="462" y="0"/>
                      <a:pt x="255" y="115"/>
                      <a:pt x="155" y="325"/>
                    </a:cubicBezTo>
                    <a:cubicBezTo>
                      <a:pt x="0" y="611"/>
                      <a:pt x="119" y="968"/>
                      <a:pt x="417" y="1111"/>
                    </a:cubicBezTo>
                    <a:cubicBezTo>
                      <a:pt x="1310" y="1563"/>
                      <a:pt x="2262" y="1885"/>
                      <a:pt x="3250" y="2051"/>
                    </a:cubicBezTo>
                    <a:cubicBezTo>
                      <a:pt x="3286" y="2063"/>
                      <a:pt x="3322" y="2063"/>
                      <a:pt x="3358" y="2063"/>
                    </a:cubicBezTo>
                    <a:cubicBezTo>
                      <a:pt x="3631" y="2063"/>
                      <a:pt x="3881" y="1861"/>
                      <a:pt x="3929" y="1575"/>
                    </a:cubicBezTo>
                    <a:cubicBezTo>
                      <a:pt x="3989" y="1254"/>
                      <a:pt x="3774" y="944"/>
                      <a:pt x="3453" y="896"/>
                    </a:cubicBezTo>
                    <a:cubicBezTo>
                      <a:pt x="2584" y="742"/>
                      <a:pt x="1738" y="456"/>
                      <a:pt x="941" y="63"/>
                    </a:cubicBezTo>
                    <a:cubicBezTo>
                      <a:pt x="856" y="21"/>
                      <a:pt x="765" y="0"/>
                      <a:pt x="67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30" name="Google Shape;2337;p42">
                <a:extLst>
                  <a:ext uri="{FF2B5EF4-FFF2-40B4-BE49-F238E27FC236}">
                    <a16:creationId xmlns:a16="http://schemas.microsoft.com/office/drawing/2014/main" id="{E39A15E6-5206-3DE9-BC09-BC474CB27B14}"/>
                  </a:ext>
                </a:extLst>
              </p:cNvPr>
              <p:cNvSpPr/>
              <p:nvPr/>
            </p:nvSpPr>
            <p:spPr>
              <a:xfrm>
                <a:off x="3840557" y="2680630"/>
                <a:ext cx="62092" cy="51489"/>
              </a:xfrm>
              <a:custGeom>
                <a:avLst/>
                <a:gdLst/>
                <a:ahLst/>
                <a:cxnLst/>
                <a:rect l="l" t="t" r="r" b="b"/>
                <a:pathLst>
                  <a:path w="3537" h="2933" extrusionOk="0">
                    <a:moveTo>
                      <a:pt x="681" y="1"/>
                    </a:moveTo>
                    <a:cubicBezTo>
                      <a:pt x="474" y="1"/>
                      <a:pt x="268" y="107"/>
                      <a:pt x="155" y="301"/>
                    </a:cubicBezTo>
                    <a:cubicBezTo>
                      <a:pt x="0" y="575"/>
                      <a:pt x="96" y="944"/>
                      <a:pt x="381" y="1099"/>
                    </a:cubicBezTo>
                    <a:cubicBezTo>
                      <a:pt x="1143" y="1551"/>
                      <a:pt x="1846" y="2099"/>
                      <a:pt x="2453" y="2742"/>
                    </a:cubicBezTo>
                    <a:cubicBezTo>
                      <a:pt x="2572" y="2861"/>
                      <a:pt x="2727" y="2932"/>
                      <a:pt x="2882" y="2932"/>
                    </a:cubicBezTo>
                    <a:cubicBezTo>
                      <a:pt x="3025" y="2932"/>
                      <a:pt x="3179" y="2873"/>
                      <a:pt x="3287" y="2765"/>
                    </a:cubicBezTo>
                    <a:cubicBezTo>
                      <a:pt x="3525" y="2539"/>
                      <a:pt x="3537" y="2170"/>
                      <a:pt x="3310" y="1932"/>
                    </a:cubicBezTo>
                    <a:cubicBezTo>
                      <a:pt x="2620" y="1206"/>
                      <a:pt x="1834" y="575"/>
                      <a:pt x="965" y="75"/>
                    </a:cubicBezTo>
                    <a:cubicBezTo>
                      <a:pt x="877" y="25"/>
                      <a:pt x="779" y="1"/>
                      <a:pt x="68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93" name="Google Shape;2338;p42">
              <a:extLst>
                <a:ext uri="{FF2B5EF4-FFF2-40B4-BE49-F238E27FC236}">
                  <a16:creationId xmlns:a16="http://schemas.microsoft.com/office/drawing/2014/main" id="{F598C392-5CF5-9BC1-8F67-3AED5EF44FE2}"/>
                </a:ext>
              </a:extLst>
            </p:cNvPr>
            <p:cNvSpPr/>
            <p:nvPr/>
          </p:nvSpPr>
          <p:spPr>
            <a:xfrm>
              <a:off x="4587076" y="4093528"/>
              <a:ext cx="295416" cy="295696"/>
            </a:xfrm>
            <a:custGeom>
              <a:avLst/>
              <a:gdLst/>
              <a:ahLst/>
              <a:cxnLst/>
              <a:rect l="l" t="t" r="r" b="b"/>
              <a:pathLst>
                <a:path w="12621" h="12633" extrusionOk="0">
                  <a:moveTo>
                    <a:pt x="6310" y="0"/>
                  </a:moveTo>
                  <a:cubicBezTo>
                    <a:pt x="2822" y="0"/>
                    <a:pt x="0" y="2834"/>
                    <a:pt x="0" y="6322"/>
                  </a:cubicBezTo>
                  <a:cubicBezTo>
                    <a:pt x="0" y="9799"/>
                    <a:pt x="2822" y="12633"/>
                    <a:pt x="6310" y="12633"/>
                  </a:cubicBezTo>
                  <a:cubicBezTo>
                    <a:pt x="9799" y="12633"/>
                    <a:pt x="12621" y="9799"/>
                    <a:pt x="12621" y="6322"/>
                  </a:cubicBezTo>
                  <a:cubicBezTo>
                    <a:pt x="12621" y="2834"/>
                    <a:pt x="9799" y="0"/>
                    <a:pt x="63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4" name="Google Shape;2339;p42">
              <a:extLst>
                <a:ext uri="{FF2B5EF4-FFF2-40B4-BE49-F238E27FC236}">
                  <a16:creationId xmlns:a16="http://schemas.microsoft.com/office/drawing/2014/main" id="{FD917703-51AE-9100-36D3-E88237F37673}"/>
                </a:ext>
              </a:extLst>
            </p:cNvPr>
            <p:cNvSpPr txBox="1"/>
            <p:nvPr/>
          </p:nvSpPr>
          <p:spPr>
            <a:xfrm>
              <a:off x="2699834" y="3954251"/>
              <a:ext cx="1590400" cy="57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r"/>
              <a:r>
                <a:rPr lang="en" sz="2267" dirty="0" smtClean="0">
                  <a:solidFill>
                    <a:srgbClr val="434343"/>
                  </a:solidFill>
                  <a:latin typeface="Segoe UI" panose="020B0502040204020203" pitchFamily="34" charset="0"/>
                  <a:ea typeface="Fira Sans Extra Condensed Medium"/>
                  <a:cs typeface="Segoe UI" panose="020B0502040204020203" pitchFamily="34" charset="0"/>
                  <a:sym typeface="Fira Sans Extra Condensed Medium"/>
                </a:rPr>
                <a:t>2026</a:t>
              </a:r>
              <a:endParaRPr sz="2267" dirty="0">
                <a:solidFill>
                  <a:srgbClr val="434343"/>
                </a:solidFill>
                <a:latin typeface="Segoe UI" panose="020B0502040204020203" pitchFamily="34" charset="0"/>
                <a:ea typeface="Fira Sans Extra Condensed Medium"/>
                <a:cs typeface="Segoe UI" panose="020B0502040204020203" pitchFamily="34" charset="0"/>
                <a:sym typeface="Fira Sans Extra Condensed Medium"/>
              </a:endParaRPr>
            </a:p>
          </p:txBody>
        </p:sp>
        <p:sp>
          <p:nvSpPr>
            <p:cNvPr id="95" name="Google Shape;2342;p42">
              <a:extLst>
                <a:ext uri="{FF2B5EF4-FFF2-40B4-BE49-F238E27FC236}">
                  <a16:creationId xmlns:a16="http://schemas.microsoft.com/office/drawing/2014/main" id="{5060A625-0B68-1B11-9F35-76F76E092626}"/>
                </a:ext>
              </a:extLst>
            </p:cNvPr>
            <p:cNvSpPr/>
            <p:nvPr/>
          </p:nvSpPr>
          <p:spPr>
            <a:xfrm>
              <a:off x="5578575" y="3053508"/>
              <a:ext cx="295439" cy="295416"/>
            </a:xfrm>
            <a:custGeom>
              <a:avLst/>
              <a:gdLst/>
              <a:ahLst/>
              <a:cxnLst/>
              <a:rect l="l" t="t" r="r" b="b"/>
              <a:pathLst>
                <a:path w="12622" h="12621" extrusionOk="0">
                  <a:moveTo>
                    <a:pt x="6311" y="0"/>
                  </a:moveTo>
                  <a:cubicBezTo>
                    <a:pt x="2822" y="0"/>
                    <a:pt x="1" y="2822"/>
                    <a:pt x="1" y="6310"/>
                  </a:cubicBezTo>
                  <a:cubicBezTo>
                    <a:pt x="1" y="9799"/>
                    <a:pt x="2822" y="12621"/>
                    <a:pt x="6311" y="12621"/>
                  </a:cubicBezTo>
                  <a:cubicBezTo>
                    <a:pt x="9799" y="12621"/>
                    <a:pt x="12621" y="9799"/>
                    <a:pt x="12621" y="6310"/>
                  </a:cubicBezTo>
                  <a:cubicBezTo>
                    <a:pt x="12621" y="2822"/>
                    <a:pt x="9799" y="0"/>
                    <a:pt x="63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96" name="Google Shape;2343;p42">
              <a:extLst>
                <a:ext uri="{FF2B5EF4-FFF2-40B4-BE49-F238E27FC236}">
                  <a16:creationId xmlns:a16="http://schemas.microsoft.com/office/drawing/2014/main" id="{3784BD17-11B2-1728-DC77-392101AE1748}"/>
                </a:ext>
              </a:extLst>
            </p:cNvPr>
            <p:cNvGrpSpPr/>
            <p:nvPr/>
          </p:nvGrpSpPr>
          <p:grpSpPr>
            <a:xfrm>
              <a:off x="5484954" y="2959863"/>
              <a:ext cx="482668" cy="481009"/>
              <a:chOff x="4329840" y="1877687"/>
              <a:chExt cx="362001" cy="360757"/>
            </a:xfrm>
            <a:solidFill>
              <a:schemeClr val="tx1"/>
            </a:solidFill>
          </p:grpSpPr>
          <p:sp>
            <p:nvSpPr>
              <p:cNvPr id="109" name="Google Shape;2344;p42">
                <a:extLst>
                  <a:ext uri="{FF2B5EF4-FFF2-40B4-BE49-F238E27FC236}">
                    <a16:creationId xmlns:a16="http://schemas.microsoft.com/office/drawing/2014/main" id="{F7DFAEA8-97C7-1617-2CF8-B827F4CE8FFC}"/>
                  </a:ext>
                </a:extLst>
              </p:cNvPr>
              <p:cNvSpPr/>
              <p:nvPr/>
            </p:nvSpPr>
            <p:spPr>
              <a:xfrm>
                <a:off x="4329840" y="2038588"/>
                <a:ext cx="26350" cy="69869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3980" extrusionOk="0">
                    <a:moveTo>
                      <a:pt x="601" y="1"/>
                    </a:moveTo>
                    <a:cubicBezTo>
                      <a:pt x="297" y="1"/>
                      <a:pt x="35" y="243"/>
                      <a:pt x="24" y="550"/>
                    </a:cubicBezTo>
                    <a:cubicBezTo>
                      <a:pt x="12" y="752"/>
                      <a:pt x="0" y="955"/>
                      <a:pt x="0" y="1145"/>
                    </a:cubicBezTo>
                    <a:cubicBezTo>
                      <a:pt x="0" y="1955"/>
                      <a:pt x="95" y="2753"/>
                      <a:pt x="286" y="3527"/>
                    </a:cubicBezTo>
                    <a:cubicBezTo>
                      <a:pt x="345" y="3800"/>
                      <a:pt x="583" y="3979"/>
                      <a:pt x="857" y="3979"/>
                    </a:cubicBezTo>
                    <a:cubicBezTo>
                      <a:pt x="905" y="3979"/>
                      <a:pt x="941" y="3979"/>
                      <a:pt x="988" y="3967"/>
                    </a:cubicBezTo>
                    <a:cubicBezTo>
                      <a:pt x="1310" y="3896"/>
                      <a:pt x="1500" y="3574"/>
                      <a:pt x="1429" y="3253"/>
                    </a:cubicBezTo>
                    <a:cubicBezTo>
                      <a:pt x="1262" y="2574"/>
                      <a:pt x="1191" y="1860"/>
                      <a:pt x="1191" y="1145"/>
                    </a:cubicBezTo>
                    <a:cubicBezTo>
                      <a:pt x="1191" y="967"/>
                      <a:pt x="1191" y="800"/>
                      <a:pt x="1203" y="621"/>
                    </a:cubicBezTo>
                    <a:cubicBezTo>
                      <a:pt x="1214" y="300"/>
                      <a:pt x="964" y="14"/>
                      <a:pt x="643" y="2"/>
                    </a:cubicBezTo>
                    <a:cubicBezTo>
                      <a:pt x="629" y="1"/>
                      <a:pt x="615" y="1"/>
                      <a:pt x="60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10" name="Google Shape;2345;p42">
                <a:extLst>
                  <a:ext uri="{FF2B5EF4-FFF2-40B4-BE49-F238E27FC236}">
                    <a16:creationId xmlns:a16="http://schemas.microsoft.com/office/drawing/2014/main" id="{1FA7FC80-37BF-EB91-5284-C2B58546834D}"/>
                  </a:ext>
                </a:extLst>
              </p:cNvPr>
              <p:cNvSpPr/>
              <p:nvPr/>
            </p:nvSpPr>
            <p:spPr>
              <a:xfrm>
                <a:off x="4351361" y="2133732"/>
                <a:ext cx="53947" cy="59564"/>
              </a:xfrm>
              <a:custGeom>
                <a:avLst/>
                <a:gdLst/>
                <a:ahLst/>
                <a:cxnLst/>
                <a:rect l="l" t="t" r="r" b="b"/>
                <a:pathLst>
                  <a:path w="3073" h="3393" extrusionOk="0">
                    <a:moveTo>
                      <a:pt x="669" y="1"/>
                    </a:moveTo>
                    <a:cubicBezTo>
                      <a:pt x="568" y="1"/>
                      <a:pt x="465" y="27"/>
                      <a:pt x="369" y="83"/>
                    </a:cubicBezTo>
                    <a:cubicBezTo>
                      <a:pt x="96" y="238"/>
                      <a:pt x="0" y="607"/>
                      <a:pt x="155" y="881"/>
                    </a:cubicBezTo>
                    <a:cubicBezTo>
                      <a:pt x="655" y="1750"/>
                      <a:pt x="1286" y="2536"/>
                      <a:pt x="2013" y="3226"/>
                    </a:cubicBezTo>
                    <a:cubicBezTo>
                      <a:pt x="2132" y="3333"/>
                      <a:pt x="2274" y="3393"/>
                      <a:pt x="2417" y="3393"/>
                    </a:cubicBezTo>
                    <a:cubicBezTo>
                      <a:pt x="2572" y="3393"/>
                      <a:pt x="2739" y="3322"/>
                      <a:pt x="2846" y="3202"/>
                    </a:cubicBezTo>
                    <a:cubicBezTo>
                      <a:pt x="3072" y="2964"/>
                      <a:pt x="3060" y="2595"/>
                      <a:pt x="2822" y="2369"/>
                    </a:cubicBezTo>
                    <a:cubicBezTo>
                      <a:pt x="2179" y="1762"/>
                      <a:pt x="1632" y="1059"/>
                      <a:pt x="1179" y="297"/>
                    </a:cubicBezTo>
                    <a:cubicBezTo>
                      <a:pt x="1068" y="107"/>
                      <a:pt x="872" y="1"/>
                      <a:pt x="66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11" name="Google Shape;2346;p42">
                <a:extLst>
                  <a:ext uri="{FF2B5EF4-FFF2-40B4-BE49-F238E27FC236}">
                    <a16:creationId xmlns:a16="http://schemas.microsoft.com/office/drawing/2014/main" id="{30E49EA1-8D9A-B47A-3D37-E00B1EB251F7}"/>
                  </a:ext>
                </a:extLst>
              </p:cNvPr>
              <p:cNvSpPr/>
              <p:nvPr/>
            </p:nvSpPr>
            <p:spPr>
              <a:xfrm>
                <a:off x="4397124" y="1888079"/>
                <a:ext cx="66902" cy="44379"/>
              </a:xfrm>
              <a:custGeom>
                <a:avLst/>
                <a:gdLst/>
                <a:ahLst/>
                <a:cxnLst/>
                <a:rect l="l" t="t" r="r" b="b"/>
                <a:pathLst>
                  <a:path w="3811" h="2528" extrusionOk="0">
                    <a:moveTo>
                      <a:pt x="3148" y="1"/>
                    </a:moveTo>
                    <a:cubicBezTo>
                      <a:pt x="3080" y="1"/>
                      <a:pt x="3010" y="13"/>
                      <a:pt x="2942" y="40"/>
                    </a:cubicBezTo>
                    <a:cubicBezTo>
                      <a:pt x="2001" y="385"/>
                      <a:pt x="1120" y="861"/>
                      <a:pt x="310" y="1456"/>
                    </a:cubicBezTo>
                    <a:cubicBezTo>
                      <a:pt x="48" y="1659"/>
                      <a:pt x="1" y="2028"/>
                      <a:pt x="191" y="2290"/>
                    </a:cubicBezTo>
                    <a:cubicBezTo>
                      <a:pt x="310" y="2445"/>
                      <a:pt x="489" y="2528"/>
                      <a:pt x="668" y="2528"/>
                    </a:cubicBezTo>
                    <a:cubicBezTo>
                      <a:pt x="787" y="2528"/>
                      <a:pt x="918" y="2480"/>
                      <a:pt x="1025" y="2409"/>
                    </a:cubicBezTo>
                    <a:cubicBezTo>
                      <a:pt x="1739" y="1873"/>
                      <a:pt x="2513" y="1445"/>
                      <a:pt x="3346" y="1147"/>
                    </a:cubicBezTo>
                    <a:cubicBezTo>
                      <a:pt x="3656" y="1040"/>
                      <a:pt x="3811" y="694"/>
                      <a:pt x="3704" y="385"/>
                    </a:cubicBezTo>
                    <a:cubicBezTo>
                      <a:pt x="3611" y="153"/>
                      <a:pt x="3388" y="1"/>
                      <a:pt x="314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12" name="Google Shape;2347;p42">
                <a:extLst>
                  <a:ext uri="{FF2B5EF4-FFF2-40B4-BE49-F238E27FC236}">
                    <a16:creationId xmlns:a16="http://schemas.microsoft.com/office/drawing/2014/main" id="{6D5CB598-BDAF-4638-44DF-A1EBDFCBD336}"/>
                  </a:ext>
                </a:extLst>
              </p:cNvPr>
              <p:cNvSpPr/>
              <p:nvPr/>
            </p:nvSpPr>
            <p:spPr>
              <a:xfrm>
                <a:off x="4338810" y="1946587"/>
                <a:ext cx="46837" cy="64251"/>
              </a:xfrm>
              <a:custGeom>
                <a:avLst/>
                <a:gdLst/>
                <a:ahLst/>
                <a:cxnLst/>
                <a:rect l="l" t="t" r="r" b="b"/>
                <a:pathLst>
                  <a:path w="2668" h="3660" extrusionOk="0">
                    <a:moveTo>
                      <a:pt x="2014" y="0"/>
                    </a:moveTo>
                    <a:cubicBezTo>
                      <a:pt x="1830" y="0"/>
                      <a:pt x="1647" y="84"/>
                      <a:pt x="1525" y="243"/>
                    </a:cubicBezTo>
                    <a:cubicBezTo>
                      <a:pt x="930" y="1040"/>
                      <a:pt x="453" y="1933"/>
                      <a:pt x="108" y="2874"/>
                    </a:cubicBezTo>
                    <a:cubicBezTo>
                      <a:pt x="1" y="3172"/>
                      <a:pt x="156" y="3517"/>
                      <a:pt x="465" y="3624"/>
                    </a:cubicBezTo>
                    <a:cubicBezTo>
                      <a:pt x="525" y="3648"/>
                      <a:pt x="596" y="3660"/>
                      <a:pt x="668" y="3660"/>
                    </a:cubicBezTo>
                    <a:cubicBezTo>
                      <a:pt x="906" y="3660"/>
                      <a:pt x="1132" y="3517"/>
                      <a:pt x="1215" y="3267"/>
                    </a:cubicBezTo>
                    <a:cubicBezTo>
                      <a:pt x="1525" y="2445"/>
                      <a:pt x="1942" y="1660"/>
                      <a:pt x="2477" y="945"/>
                    </a:cubicBezTo>
                    <a:cubicBezTo>
                      <a:pt x="2668" y="683"/>
                      <a:pt x="2620" y="314"/>
                      <a:pt x="2358" y="112"/>
                    </a:cubicBezTo>
                    <a:cubicBezTo>
                      <a:pt x="2255" y="36"/>
                      <a:pt x="2134" y="0"/>
                      <a:pt x="201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13" name="Google Shape;2348;p42">
                <a:extLst>
                  <a:ext uri="{FF2B5EF4-FFF2-40B4-BE49-F238E27FC236}">
                    <a16:creationId xmlns:a16="http://schemas.microsoft.com/office/drawing/2014/main" id="{9A472103-564E-F8AB-0CC7-0529FE289ED4}"/>
                  </a:ext>
                </a:extLst>
              </p:cNvPr>
              <p:cNvSpPr/>
              <p:nvPr/>
            </p:nvSpPr>
            <p:spPr>
              <a:xfrm>
                <a:off x="4651272" y="1971584"/>
                <a:ext cx="38691" cy="67692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3856" extrusionOk="0">
                    <a:moveTo>
                      <a:pt x="685" y="1"/>
                    </a:moveTo>
                    <a:cubicBezTo>
                      <a:pt x="594" y="1"/>
                      <a:pt x="503" y="23"/>
                      <a:pt x="418" y="69"/>
                    </a:cubicBezTo>
                    <a:cubicBezTo>
                      <a:pt x="120" y="212"/>
                      <a:pt x="1" y="569"/>
                      <a:pt x="156" y="855"/>
                    </a:cubicBezTo>
                    <a:cubicBezTo>
                      <a:pt x="549" y="1652"/>
                      <a:pt x="834" y="2498"/>
                      <a:pt x="989" y="3367"/>
                    </a:cubicBezTo>
                    <a:cubicBezTo>
                      <a:pt x="1037" y="3653"/>
                      <a:pt x="1287" y="3855"/>
                      <a:pt x="1572" y="3855"/>
                    </a:cubicBezTo>
                    <a:cubicBezTo>
                      <a:pt x="1596" y="3855"/>
                      <a:pt x="1632" y="3855"/>
                      <a:pt x="1668" y="3843"/>
                    </a:cubicBezTo>
                    <a:cubicBezTo>
                      <a:pt x="1989" y="3796"/>
                      <a:pt x="2203" y="3486"/>
                      <a:pt x="2144" y="3164"/>
                    </a:cubicBezTo>
                    <a:cubicBezTo>
                      <a:pt x="1977" y="2176"/>
                      <a:pt x="1656" y="1224"/>
                      <a:pt x="1203" y="331"/>
                    </a:cubicBezTo>
                    <a:cubicBezTo>
                      <a:pt x="1103" y="122"/>
                      <a:pt x="897" y="1"/>
                      <a:pt x="68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14" name="Google Shape;2349;p42">
                <a:extLst>
                  <a:ext uri="{FF2B5EF4-FFF2-40B4-BE49-F238E27FC236}">
                    <a16:creationId xmlns:a16="http://schemas.microsoft.com/office/drawing/2014/main" id="{DADB8FF2-28D1-3265-A8B7-9E925B0B96AD}"/>
                  </a:ext>
                </a:extLst>
              </p:cNvPr>
              <p:cNvSpPr/>
              <p:nvPr/>
            </p:nvSpPr>
            <p:spPr>
              <a:xfrm>
                <a:off x="4662769" y="2048436"/>
                <a:ext cx="29071" cy="69623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3966" extrusionOk="0">
                    <a:moveTo>
                      <a:pt x="1060" y="1"/>
                    </a:moveTo>
                    <a:cubicBezTo>
                      <a:pt x="739" y="1"/>
                      <a:pt x="465" y="263"/>
                      <a:pt x="465" y="584"/>
                    </a:cubicBezTo>
                    <a:cubicBezTo>
                      <a:pt x="465" y="1477"/>
                      <a:pt x="346" y="2358"/>
                      <a:pt x="84" y="3204"/>
                    </a:cubicBezTo>
                    <a:cubicBezTo>
                      <a:pt x="1" y="3513"/>
                      <a:pt x="167" y="3847"/>
                      <a:pt x="489" y="3942"/>
                    </a:cubicBezTo>
                    <a:cubicBezTo>
                      <a:pt x="536" y="3954"/>
                      <a:pt x="596" y="3966"/>
                      <a:pt x="656" y="3966"/>
                    </a:cubicBezTo>
                    <a:cubicBezTo>
                      <a:pt x="906" y="3966"/>
                      <a:pt x="1144" y="3799"/>
                      <a:pt x="1215" y="3537"/>
                    </a:cubicBezTo>
                    <a:cubicBezTo>
                      <a:pt x="1501" y="2585"/>
                      <a:pt x="1656" y="1596"/>
                      <a:pt x="1656" y="584"/>
                    </a:cubicBezTo>
                    <a:cubicBezTo>
                      <a:pt x="1656" y="263"/>
                      <a:pt x="1382" y="1"/>
                      <a:pt x="106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15" name="Google Shape;2350;p42">
                <a:extLst>
                  <a:ext uri="{FF2B5EF4-FFF2-40B4-BE49-F238E27FC236}">
                    <a16:creationId xmlns:a16="http://schemas.microsoft.com/office/drawing/2014/main" id="{5FEF3CF0-0612-A505-841B-044DED82D594}"/>
                  </a:ext>
                </a:extLst>
              </p:cNvPr>
              <p:cNvSpPr/>
              <p:nvPr/>
            </p:nvSpPr>
            <p:spPr>
              <a:xfrm>
                <a:off x="4422420" y="2200788"/>
                <a:ext cx="70044" cy="36409"/>
              </a:xfrm>
              <a:custGeom>
                <a:avLst/>
                <a:gdLst/>
                <a:ahLst/>
                <a:cxnLst/>
                <a:rect l="l" t="t" r="r" b="b"/>
                <a:pathLst>
                  <a:path w="3990" h="2074" extrusionOk="0">
                    <a:moveTo>
                      <a:pt x="683" y="1"/>
                    </a:moveTo>
                    <a:cubicBezTo>
                      <a:pt x="467" y="1"/>
                      <a:pt x="257" y="120"/>
                      <a:pt x="155" y="323"/>
                    </a:cubicBezTo>
                    <a:cubicBezTo>
                      <a:pt x="0" y="621"/>
                      <a:pt x="120" y="978"/>
                      <a:pt x="417" y="1121"/>
                    </a:cubicBezTo>
                    <a:cubicBezTo>
                      <a:pt x="1310" y="1573"/>
                      <a:pt x="2263" y="1883"/>
                      <a:pt x="3251" y="2061"/>
                    </a:cubicBezTo>
                    <a:cubicBezTo>
                      <a:pt x="3287" y="2061"/>
                      <a:pt x="3322" y="2073"/>
                      <a:pt x="3358" y="2073"/>
                    </a:cubicBezTo>
                    <a:cubicBezTo>
                      <a:pt x="3632" y="2073"/>
                      <a:pt x="3882" y="1871"/>
                      <a:pt x="3930" y="1573"/>
                    </a:cubicBezTo>
                    <a:cubicBezTo>
                      <a:pt x="3989" y="1252"/>
                      <a:pt x="3775" y="954"/>
                      <a:pt x="3453" y="895"/>
                    </a:cubicBezTo>
                    <a:cubicBezTo>
                      <a:pt x="2584" y="740"/>
                      <a:pt x="1739" y="466"/>
                      <a:pt x="941" y="61"/>
                    </a:cubicBezTo>
                    <a:cubicBezTo>
                      <a:pt x="859" y="20"/>
                      <a:pt x="771" y="1"/>
                      <a:pt x="68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16" name="Google Shape;2351;p42">
                <a:extLst>
                  <a:ext uri="{FF2B5EF4-FFF2-40B4-BE49-F238E27FC236}">
                    <a16:creationId xmlns:a16="http://schemas.microsoft.com/office/drawing/2014/main" id="{AF9D7A8C-168C-5F3A-1D2D-879E82E6B612}"/>
                  </a:ext>
                </a:extLst>
              </p:cNvPr>
              <p:cNvSpPr/>
              <p:nvPr/>
            </p:nvSpPr>
            <p:spPr>
              <a:xfrm>
                <a:off x="4584180" y="1900490"/>
                <a:ext cx="62110" cy="51419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929" extrusionOk="0">
                    <a:moveTo>
                      <a:pt x="665" y="1"/>
                    </a:moveTo>
                    <a:cubicBezTo>
                      <a:pt x="463" y="1"/>
                      <a:pt x="267" y="106"/>
                      <a:pt x="156" y="297"/>
                    </a:cubicBezTo>
                    <a:cubicBezTo>
                      <a:pt x="1" y="583"/>
                      <a:pt x="96" y="940"/>
                      <a:pt x="382" y="1107"/>
                    </a:cubicBezTo>
                    <a:cubicBezTo>
                      <a:pt x="1144" y="1547"/>
                      <a:pt x="1846" y="2095"/>
                      <a:pt x="2454" y="2750"/>
                    </a:cubicBezTo>
                    <a:cubicBezTo>
                      <a:pt x="2573" y="2869"/>
                      <a:pt x="2727" y="2928"/>
                      <a:pt x="2882" y="2928"/>
                    </a:cubicBezTo>
                    <a:cubicBezTo>
                      <a:pt x="3025" y="2928"/>
                      <a:pt x="3168" y="2881"/>
                      <a:pt x="3287" y="2773"/>
                    </a:cubicBezTo>
                    <a:cubicBezTo>
                      <a:pt x="3525" y="2547"/>
                      <a:pt x="3537" y="2166"/>
                      <a:pt x="3311" y="1928"/>
                    </a:cubicBezTo>
                    <a:cubicBezTo>
                      <a:pt x="2620" y="1202"/>
                      <a:pt x="1834" y="583"/>
                      <a:pt x="965" y="83"/>
                    </a:cubicBezTo>
                    <a:cubicBezTo>
                      <a:pt x="870" y="27"/>
                      <a:pt x="767" y="1"/>
                      <a:pt x="66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17" name="Google Shape;2352;p42">
                <a:extLst>
                  <a:ext uri="{FF2B5EF4-FFF2-40B4-BE49-F238E27FC236}">
                    <a16:creationId xmlns:a16="http://schemas.microsoft.com/office/drawing/2014/main" id="{4E378A44-4D23-7A76-1949-BE2321895E62}"/>
                  </a:ext>
                </a:extLst>
              </p:cNvPr>
              <p:cNvSpPr/>
              <p:nvPr/>
            </p:nvSpPr>
            <p:spPr>
              <a:xfrm>
                <a:off x="4608844" y="2142035"/>
                <a:ext cx="56246" cy="57756"/>
              </a:xfrm>
              <a:custGeom>
                <a:avLst/>
                <a:gdLst/>
                <a:ahLst/>
                <a:cxnLst/>
                <a:rect l="l" t="t" r="r" b="b"/>
                <a:pathLst>
                  <a:path w="3204" h="3290" extrusionOk="0">
                    <a:moveTo>
                      <a:pt x="2533" y="0"/>
                    </a:moveTo>
                    <a:cubicBezTo>
                      <a:pt x="2343" y="0"/>
                      <a:pt x="2157" y="92"/>
                      <a:pt x="2037" y="265"/>
                    </a:cubicBezTo>
                    <a:cubicBezTo>
                      <a:pt x="1549" y="1003"/>
                      <a:pt x="965" y="1670"/>
                      <a:pt x="287" y="2241"/>
                    </a:cubicBezTo>
                    <a:cubicBezTo>
                      <a:pt x="37" y="2456"/>
                      <a:pt x="1" y="2825"/>
                      <a:pt x="215" y="3075"/>
                    </a:cubicBezTo>
                    <a:cubicBezTo>
                      <a:pt x="322" y="3218"/>
                      <a:pt x="489" y="3289"/>
                      <a:pt x="668" y="3289"/>
                    </a:cubicBezTo>
                    <a:cubicBezTo>
                      <a:pt x="799" y="3289"/>
                      <a:pt x="930" y="3241"/>
                      <a:pt x="1037" y="3146"/>
                    </a:cubicBezTo>
                    <a:cubicBezTo>
                      <a:pt x="1811" y="2503"/>
                      <a:pt x="2477" y="1753"/>
                      <a:pt x="3025" y="920"/>
                    </a:cubicBezTo>
                    <a:cubicBezTo>
                      <a:pt x="3204" y="646"/>
                      <a:pt x="3132" y="277"/>
                      <a:pt x="2858" y="98"/>
                    </a:cubicBezTo>
                    <a:cubicBezTo>
                      <a:pt x="2757" y="32"/>
                      <a:pt x="2644" y="0"/>
                      <a:pt x="253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18" name="Google Shape;2353;p42">
                <a:extLst>
                  <a:ext uri="{FF2B5EF4-FFF2-40B4-BE49-F238E27FC236}">
                    <a16:creationId xmlns:a16="http://schemas.microsoft.com/office/drawing/2014/main" id="{63D1EC0D-DA39-82DD-6FA5-C2ABCCE17F30}"/>
                  </a:ext>
                </a:extLst>
              </p:cNvPr>
              <p:cNvSpPr/>
              <p:nvPr/>
            </p:nvSpPr>
            <p:spPr>
              <a:xfrm>
                <a:off x="4519599" y="2204966"/>
                <a:ext cx="70676" cy="33477"/>
              </a:xfrm>
              <a:custGeom>
                <a:avLst/>
                <a:gdLst/>
                <a:ahLst/>
                <a:cxnLst/>
                <a:rect l="l" t="t" r="r" b="b"/>
                <a:pathLst>
                  <a:path w="4026" h="1907" extrusionOk="0">
                    <a:moveTo>
                      <a:pt x="3351" y="1"/>
                    </a:moveTo>
                    <a:cubicBezTo>
                      <a:pt x="3274" y="1"/>
                      <a:pt x="3196" y="16"/>
                      <a:pt x="3120" y="49"/>
                    </a:cubicBezTo>
                    <a:cubicBezTo>
                      <a:pt x="2299" y="395"/>
                      <a:pt x="1442" y="633"/>
                      <a:pt x="560" y="728"/>
                    </a:cubicBezTo>
                    <a:cubicBezTo>
                      <a:pt x="239" y="776"/>
                      <a:pt x="1" y="1061"/>
                      <a:pt x="49" y="1383"/>
                    </a:cubicBezTo>
                    <a:cubicBezTo>
                      <a:pt x="84" y="1692"/>
                      <a:pt x="334" y="1907"/>
                      <a:pt x="632" y="1907"/>
                    </a:cubicBezTo>
                    <a:lnTo>
                      <a:pt x="703" y="1907"/>
                    </a:lnTo>
                    <a:cubicBezTo>
                      <a:pt x="1692" y="1788"/>
                      <a:pt x="2668" y="1526"/>
                      <a:pt x="3585" y="1133"/>
                    </a:cubicBezTo>
                    <a:cubicBezTo>
                      <a:pt x="3882" y="1002"/>
                      <a:pt x="4025" y="657"/>
                      <a:pt x="3894" y="359"/>
                    </a:cubicBezTo>
                    <a:cubicBezTo>
                      <a:pt x="3796" y="137"/>
                      <a:pt x="3579" y="1"/>
                      <a:pt x="335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19" name="Google Shape;2354;p42">
                <a:extLst>
                  <a:ext uri="{FF2B5EF4-FFF2-40B4-BE49-F238E27FC236}">
                    <a16:creationId xmlns:a16="http://schemas.microsoft.com/office/drawing/2014/main" id="{07230CDE-ADE9-7149-2813-CFC32B7D5B07}"/>
                  </a:ext>
                </a:extLst>
              </p:cNvPr>
              <p:cNvSpPr/>
              <p:nvPr/>
            </p:nvSpPr>
            <p:spPr>
              <a:xfrm>
                <a:off x="4490143" y="1877687"/>
                <a:ext cx="71291" cy="25314"/>
              </a:xfrm>
              <a:custGeom>
                <a:avLst/>
                <a:gdLst/>
                <a:ahLst/>
                <a:cxnLst/>
                <a:rect l="l" t="t" r="r" b="b"/>
                <a:pathLst>
                  <a:path w="4061" h="1442" extrusionOk="0">
                    <a:moveTo>
                      <a:pt x="1179" y="1"/>
                    </a:moveTo>
                    <a:cubicBezTo>
                      <a:pt x="976" y="1"/>
                      <a:pt x="774" y="12"/>
                      <a:pt x="572" y="24"/>
                    </a:cubicBezTo>
                    <a:cubicBezTo>
                      <a:pt x="250" y="48"/>
                      <a:pt x="0" y="322"/>
                      <a:pt x="12" y="643"/>
                    </a:cubicBezTo>
                    <a:cubicBezTo>
                      <a:pt x="35" y="969"/>
                      <a:pt x="297" y="1203"/>
                      <a:pt x="619" y="1203"/>
                    </a:cubicBezTo>
                    <a:cubicBezTo>
                      <a:pt x="627" y="1203"/>
                      <a:pt x="635" y="1203"/>
                      <a:pt x="643" y="1203"/>
                    </a:cubicBezTo>
                    <a:cubicBezTo>
                      <a:pt x="822" y="1191"/>
                      <a:pt x="1000" y="1191"/>
                      <a:pt x="1179" y="1191"/>
                    </a:cubicBezTo>
                    <a:cubicBezTo>
                      <a:pt x="1881" y="1191"/>
                      <a:pt x="2596" y="1275"/>
                      <a:pt x="3274" y="1429"/>
                    </a:cubicBezTo>
                    <a:cubicBezTo>
                      <a:pt x="3322" y="1441"/>
                      <a:pt x="3370" y="1441"/>
                      <a:pt x="3405" y="1441"/>
                    </a:cubicBezTo>
                    <a:cubicBezTo>
                      <a:pt x="3679" y="1441"/>
                      <a:pt x="3917" y="1263"/>
                      <a:pt x="3989" y="989"/>
                    </a:cubicBezTo>
                    <a:cubicBezTo>
                      <a:pt x="4060" y="667"/>
                      <a:pt x="3858" y="358"/>
                      <a:pt x="3548" y="274"/>
                    </a:cubicBezTo>
                    <a:cubicBezTo>
                      <a:pt x="2774" y="96"/>
                      <a:pt x="1977" y="1"/>
                      <a:pt x="117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97" name="Google Shape;2355;p42">
              <a:extLst>
                <a:ext uri="{FF2B5EF4-FFF2-40B4-BE49-F238E27FC236}">
                  <a16:creationId xmlns:a16="http://schemas.microsoft.com/office/drawing/2014/main" id="{4EA74505-7145-E584-2A1C-1728C55E2D93}"/>
                </a:ext>
              </a:extLst>
            </p:cNvPr>
            <p:cNvSpPr txBox="1"/>
            <p:nvPr/>
          </p:nvSpPr>
          <p:spPr>
            <a:xfrm>
              <a:off x="3689434" y="2913967"/>
              <a:ext cx="1590400" cy="57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r"/>
              <a:r>
                <a:rPr lang="en" sz="2267" dirty="0" smtClean="0">
                  <a:solidFill>
                    <a:srgbClr val="434343"/>
                  </a:solidFill>
                  <a:latin typeface="Segoe UI" panose="020B0502040204020203" pitchFamily="34" charset="0"/>
                  <a:ea typeface="Fira Sans Extra Condensed Medium"/>
                  <a:cs typeface="Segoe UI" panose="020B0502040204020203" pitchFamily="34" charset="0"/>
                  <a:sym typeface="Fira Sans Extra Condensed Medium"/>
                </a:rPr>
                <a:t>2028</a:t>
              </a:r>
              <a:endParaRPr sz="2267" dirty="0">
                <a:solidFill>
                  <a:srgbClr val="434343"/>
                </a:solidFill>
                <a:latin typeface="Segoe UI" panose="020B0502040204020203" pitchFamily="34" charset="0"/>
                <a:ea typeface="Fira Sans Extra Condensed Medium"/>
                <a:cs typeface="Segoe UI" panose="020B0502040204020203" pitchFamily="34" charset="0"/>
                <a:sym typeface="Fira Sans Extra Condensed Medium"/>
              </a:endParaRPr>
            </a:p>
          </p:txBody>
        </p:sp>
        <p:grpSp>
          <p:nvGrpSpPr>
            <p:cNvPr id="104" name="Google Shape;2357;p42">
              <a:extLst>
                <a:ext uri="{FF2B5EF4-FFF2-40B4-BE49-F238E27FC236}">
                  <a16:creationId xmlns:a16="http://schemas.microsoft.com/office/drawing/2014/main" id="{5F124038-32AB-6DBE-C2B9-7CA0F5778156}"/>
                </a:ext>
              </a:extLst>
            </p:cNvPr>
            <p:cNvGrpSpPr/>
            <p:nvPr/>
          </p:nvGrpSpPr>
          <p:grpSpPr>
            <a:xfrm>
              <a:off x="7789196" y="2317918"/>
              <a:ext cx="1323507" cy="979967"/>
              <a:chOff x="5862447" y="1396213"/>
              <a:chExt cx="992630" cy="734975"/>
            </a:xfrm>
          </p:grpSpPr>
          <p:sp>
            <p:nvSpPr>
              <p:cNvPr id="106" name="Google Shape;2358;p42">
                <a:extLst>
                  <a:ext uri="{FF2B5EF4-FFF2-40B4-BE49-F238E27FC236}">
                    <a16:creationId xmlns:a16="http://schemas.microsoft.com/office/drawing/2014/main" id="{7D22673B-8543-CB6F-E369-180037609A14}"/>
                  </a:ext>
                </a:extLst>
              </p:cNvPr>
              <p:cNvSpPr/>
              <p:nvPr/>
            </p:nvSpPr>
            <p:spPr>
              <a:xfrm>
                <a:off x="6199572" y="1449015"/>
                <a:ext cx="582124" cy="616198"/>
              </a:xfrm>
              <a:custGeom>
                <a:avLst/>
                <a:gdLst/>
                <a:ahLst/>
                <a:cxnLst/>
                <a:rect l="l" t="t" r="r" b="b"/>
                <a:pathLst>
                  <a:path w="33160" h="35101" extrusionOk="0">
                    <a:moveTo>
                      <a:pt x="33159" y="1"/>
                    </a:moveTo>
                    <a:lnTo>
                      <a:pt x="33159" y="1"/>
                    </a:lnTo>
                    <a:cubicBezTo>
                      <a:pt x="31552" y="894"/>
                      <a:pt x="29956" y="1787"/>
                      <a:pt x="28373" y="2715"/>
                    </a:cubicBezTo>
                    <a:cubicBezTo>
                      <a:pt x="23265" y="5692"/>
                      <a:pt x="18312" y="8919"/>
                      <a:pt x="13526" y="12383"/>
                    </a:cubicBezTo>
                    <a:cubicBezTo>
                      <a:pt x="8847" y="15777"/>
                      <a:pt x="4334" y="19408"/>
                      <a:pt x="0" y="23242"/>
                    </a:cubicBezTo>
                    <a:cubicBezTo>
                      <a:pt x="655" y="27183"/>
                      <a:pt x="1179" y="31148"/>
                      <a:pt x="1751" y="35100"/>
                    </a:cubicBezTo>
                    <a:cubicBezTo>
                      <a:pt x="1965" y="33969"/>
                      <a:pt x="2191" y="32826"/>
                      <a:pt x="2417" y="31695"/>
                    </a:cubicBezTo>
                    <a:cubicBezTo>
                      <a:pt x="2620" y="30707"/>
                      <a:pt x="2822" y="29707"/>
                      <a:pt x="3025" y="28719"/>
                    </a:cubicBezTo>
                    <a:cubicBezTo>
                      <a:pt x="3203" y="27838"/>
                      <a:pt x="3406" y="26957"/>
                      <a:pt x="3810" y="26147"/>
                    </a:cubicBezTo>
                    <a:cubicBezTo>
                      <a:pt x="4525" y="24682"/>
                      <a:pt x="5989" y="23647"/>
                      <a:pt x="7192" y="22611"/>
                    </a:cubicBezTo>
                    <a:cubicBezTo>
                      <a:pt x="8609" y="21384"/>
                      <a:pt x="10013" y="20170"/>
                      <a:pt x="11430" y="18956"/>
                    </a:cubicBezTo>
                    <a:cubicBezTo>
                      <a:pt x="14216" y="16551"/>
                      <a:pt x="16991" y="14145"/>
                      <a:pt x="19765" y="11729"/>
                    </a:cubicBezTo>
                    <a:cubicBezTo>
                      <a:pt x="24241" y="7847"/>
                      <a:pt x="28694" y="3918"/>
                      <a:pt x="33159" y="1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07" name="Google Shape;2359;p42">
                <a:extLst>
                  <a:ext uri="{FF2B5EF4-FFF2-40B4-BE49-F238E27FC236}">
                    <a16:creationId xmlns:a16="http://schemas.microsoft.com/office/drawing/2014/main" id="{9DDF49BA-39BE-CD9D-33AE-9FC3B53B977D}"/>
                  </a:ext>
                </a:extLst>
              </p:cNvPr>
              <p:cNvSpPr/>
              <p:nvPr/>
            </p:nvSpPr>
            <p:spPr>
              <a:xfrm>
                <a:off x="6240121" y="1905282"/>
                <a:ext cx="173917" cy="198986"/>
              </a:xfrm>
              <a:custGeom>
                <a:avLst/>
                <a:gdLst/>
                <a:ahLst/>
                <a:cxnLst/>
                <a:rect l="l" t="t" r="r" b="b"/>
                <a:pathLst>
                  <a:path w="9907" h="11335" extrusionOk="0">
                    <a:moveTo>
                      <a:pt x="2846" y="0"/>
                    </a:moveTo>
                    <a:cubicBezTo>
                      <a:pt x="2524" y="488"/>
                      <a:pt x="2274" y="1024"/>
                      <a:pt x="2108" y="1596"/>
                    </a:cubicBezTo>
                    <a:cubicBezTo>
                      <a:pt x="1869" y="2405"/>
                      <a:pt x="1715" y="3251"/>
                      <a:pt x="1548" y="4084"/>
                    </a:cubicBezTo>
                    <a:cubicBezTo>
                      <a:pt x="1357" y="4965"/>
                      <a:pt x="1179" y="5858"/>
                      <a:pt x="1000" y="6739"/>
                    </a:cubicBezTo>
                    <a:cubicBezTo>
                      <a:pt x="667" y="8263"/>
                      <a:pt x="334" y="9799"/>
                      <a:pt x="0" y="11335"/>
                    </a:cubicBezTo>
                    <a:cubicBezTo>
                      <a:pt x="524" y="10859"/>
                      <a:pt x="1060" y="10370"/>
                      <a:pt x="1584" y="9894"/>
                    </a:cubicBezTo>
                    <a:cubicBezTo>
                      <a:pt x="1738" y="9739"/>
                      <a:pt x="1893" y="9573"/>
                      <a:pt x="2048" y="9418"/>
                    </a:cubicBezTo>
                    <a:cubicBezTo>
                      <a:pt x="2965" y="8501"/>
                      <a:pt x="3893" y="7596"/>
                      <a:pt x="4834" y="6703"/>
                    </a:cubicBezTo>
                    <a:cubicBezTo>
                      <a:pt x="5787" y="5798"/>
                      <a:pt x="6751" y="4894"/>
                      <a:pt x="7727" y="4013"/>
                    </a:cubicBezTo>
                    <a:cubicBezTo>
                      <a:pt x="8192" y="3596"/>
                      <a:pt x="8656" y="3179"/>
                      <a:pt x="9132" y="2762"/>
                    </a:cubicBezTo>
                    <a:cubicBezTo>
                      <a:pt x="9382" y="2548"/>
                      <a:pt x="9644" y="2298"/>
                      <a:pt x="9906" y="2072"/>
                    </a:cubicBezTo>
                    <a:cubicBezTo>
                      <a:pt x="7537" y="1465"/>
                      <a:pt x="5156" y="822"/>
                      <a:pt x="2846" y="0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08" name="Google Shape;2360;p42">
                <a:extLst>
                  <a:ext uri="{FF2B5EF4-FFF2-40B4-BE49-F238E27FC236}">
                    <a16:creationId xmlns:a16="http://schemas.microsoft.com/office/drawing/2014/main" id="{00910EBC-4733-ACBA-DDB2-AA3DCE6368D7}"/>
                  </a:ext>
                </a:extLst>
              </p:cNvPr>
              <p:cNvSpPr/>
              <p:nvPr/>
            </p:nvSpPr>
            <p:spPr>
              <a:xfrm>
                <a:off x="5862447" y="1396213"/>
                <a:ext cx="992630" cy="734975"/>
              </a:xfrm>
              <a:custGeom>
                <a:avLst/>
                <a:gdLst/>
                <a:ahLst/>
                <a:cxnLst/>
                <a:rect l="l" t="t" r="r" b="b"/>
                <a:pathLst>
                  <a:path w="56544" h="41867" extrusionOk="0">
                    <a:moveTo>
                      <a:pt x="47149" y="4819"/>
                    </a:moveTo>
                    <a:lnTo>
                      <a:pt x="47149" y="4819"/>
                    </a:lnTo>
                    <a:cubicBezTo>
                      <a:pt x="44839" y="6152"/>
                      <a:pt x="42565" y="7545"/>
                      <a:pt x="40315" y="8986"/>
                    </a:cubicBezTo>
                    <a:cubicBezTo>
                      <a:pt x="35350" y="12189"/>
                      <a:pt x="30528" y="15606"/>
                      <a:pt x="25885" y="19273"/>
                    </a:cubicBezTo>
                    <a:cubicBezTo>
                      <a:pt x="23349" y="21273"/>
                      <a:pt x="20860" y="23345"/>
                      <a:pt x="18443" y="25476"/>
                    </a:cubicBezTo>
                    <a:cubicBezTo>
                      <a:pt x="13597" y="23571"/>
                      <a:pt x="8716" y="21606"/>
                      <a:pt x="4323" y="18785"/>
                    </a:cubicBezTo>
                    <a:cubicBezTo>
                      <a:pt x="3561" y="18296"/>
                      <a:pt x="2846" y="17773"/>
                      <a:pt x="2132" y="17237"/>
                    </a:cubicBezTo>
                    <a:cubicBezTo>
                      <a:pt x="9156" y="16296"/>
                      <a:pt x="16110" y="15010"/>
                      <a:pt x="22956" y="13177"/>
                    </a:cubicBezTo>
                    <a:cubicBezTo>
                      <a:pt x="30147" y="11236"/>
                      <a:pt x="37196" y="8795"/>
                      <a:pt x="44101" y="6033"/>
                    </a:cubicBezTo>
                    <a:cubicBezTo>
                      <a:pt x="45113" y="5640"/>
                      <a:pt x="46137" y="5235"/>
                      <a:pt x="47149" y="4819"/>
                    </a:cubicBezTo>
                    <a:close/>
                    <a:moveTo>
                      <a:pt x="53722" y="2914"/>
                    </a:moveTo>
                    <a:lnTo>
                      <a:pt x="53722" y="2914"/>
                    </a:lnTo>
                    <a:cubicBezTo>
                      <a:pt x="51745" y="5831"/>
                      <a:pt x="50054" y="8938"/>
                      <a:pt x="48673" y="12200"/>
                    </a:cubicBezTo>
                    <a:cubicBezTo>
                      <a:pt x="46887" y="16403"/>
                      <a:pt x="45625" y="20821"/>
                      <a:pt x="44851" y="25321"/>
                    </a:cubicBezTo>
                    <a:cubicBezTo>
                      <a:pt x="44435" y="27738"/>
                      <a:pt x="44161" y="30167"/>
                      <a:pt x="44006" y="32608"/>
                    </a:cubicBezTo>
                    <a:cubicBezTo>
                      <a:pt x="38827" y="31750"/>
                      <a:pt x="33707" y="30643"/>
                      <a:pt x="28623" y="29322"/>
                    </a:cubicBezTo>
                    <a:cubicBezTo>
                      <a:pt x="27373" y="29000"/>
                      <a:pt x="26123" y="28655"/>
                      <a:pt x="24873" y="28333"/>
                    </a:cubicBezTo>
                    <a:cubicBezTo>
                      <a:pt x="25313" y="27833"/>
                      <a:pt x="25837" y="27381"/>
                      <a:pt x="26337" y="26940"/>
                    </a:cubicBezTo>
                    <a:cubicBezTo>
                      <a:pt x="27718" y="25714"/>
                      <a:pt x="29088" y="24500"/>
                      <a:pt x="30469" y="23285"/>
                    </a:cubicBezTo>
                    <a:cubicBezTo>
                      <a:pt x="35934" y="18439"/>
                      <a:pt x="41422" y="13605"/>
                      <a:pt x="46923" y="8807"/>
                    </a:cubicBezTo>
                    <a:cubicBezTo>
                      <a:pt x="49185" y="6831"/>
                      <a:pt x="51459" y="4878"/>
                      <a:pt x="53722" y="2914"/>
                    </a:cubicBezTo>
                    <a:close/>
                    <a:moveTo>
                      <a:pt x="52364" y="3009"/>
                    </a:moveTo>
                    <a:cubicBezTo>
                      <a:pt x="47899" y="6926"/>
                      <a:pt x="43446" y="10855"/>
                      <a:pt x="38970" y="14737"/>
                    </a:cubicBezTo>
                    <a:cubicBezTo>
                      <a:pt x="36196" y="17153"/>
                      <a:pt x="33421" y="19559"/>
                      <a:pt x="30635" y="21964"/>
                    </a:cubicBezTo>
                    <a:cubicBezTo>
                      <a:pt x="29218" y="23178"/>
                      <a:pt x="27814" y="24392"/>
                      <a:pt x="26397" y="25619"/>
                    </a:cubicBezTo>
                    <a:cubicBezTo>
                      <a:pt x="25194" y="26655"/>
                      <a:pt x="23730" y="27690"/>
                      <a:pt x="23015" y="29155"/>
                    </a:cubicBezTo>
                    <a:cubicBezTo>
                      <a:pt x="22611" y="29965"/>
                      <a:pt x="22408" y="30846"/>
                      <a:pt x="22230" y="31727"/>
                    </a:cubicBezTo>
                    <a:cubicBezTo>
                      <a:pt x="22027" y="32715"/>
                      <a:pt x="21825" y="33715"/>
                      <a:pt x="21622" y="34703"/>
                    </a:cubicBezTo>
                    <a:cubicBezTo>
                      <a:pt x="21396" y="35834"/>
                      <a:pt x="21170" y="36977"/>
                      <a:pt x="20956" y="38108"/>
                    </a:cubicBezTo>
                    <a:cubicBezTo>
                      <a:pt x="20384" y="34156"/>
                      <a:pt x="19860" y="30191"/>
                      <a:pt x="19205" y="26250"/>
                    </a:cubicBezTo>
                    <a:cubicBezTo>
                      <a:pt x="23539" y="22416"/>
                      <a:pt x="28052" y="18785"/>
                      <a:pt x="32731" y="15391"/>
                    </a:cubicBezTo>
                    <a:cubicBezTo>
                      <a:pt x="37517" y="11927"/>
                      <a:pt x="42470" y="8700"/>
                      <a:pt x="47578" y="5723"/>
                    </a:cubicBezTo>
                    <a:cubicBezTo>
                      <a:pt x="49161" y="4795"/>
                      <a:pt x="50757" y="3902"/>
                      <a:pt x="52364" y="3009"/>
                    </a:cubicBezTo>
                    <a:close/>
                    <a:moveTo>
                      <a:pt x="24361" y="29000"/>
                    </a:moveTo>
                    <a:cubicBezTo>
                      <a:pt x="26671" y="29822"/>
                      <a:pt x="29052" y="30465"/>
                      <a:pt x="31421" y="31072"/>
                    </a:cubicBezTo>
                    <a:cubicBezTo>
                      <a:pt x="31159" y="31298"/>
                      <a:pt x="30897" y="31548"/>
                      <a:pt x="30647" y="31762"/>
                    </a:cubicBezTo>
                    <a:cubicBezTo>
                      <a:pt x="30171" y="32179"/>
                      <a:pt x="29707" y="32596"/>
                      <a:pt x="29242" y="33013"/>
                    </a:cubicBezTo>
                    <a:cubicBezTo>
                      <a:pt x="28266" y="33894"/>
                      <a:pt x="27302" y="34798"/>
                      <a:pt x="26349" y="35703"/>
                    </a:cubicBezTo>
                    <a:cubicBezTo>
                      <a:pt x="25408" y="36596"/>
                      <a:pt x="24480" y="37501"/>
                      <a:pt x="23563" y="38418"/>
                    </a:cubicBezTo>
                    <a:cubicBezTo>
                      <a:pt x="23408" y="38573"/>
                      <a:pt x="23253" y="38739"/>
                      <a:pt x="23099" y="38894"/>
                    </a:cubicBezTo>
                    <a:cubicBezTo>
                      <a:pt x="22575" y="39370"/>
                      <a:pt x="22039" y="39859"/>
                      <a:pt x="21515" y="40335"/>
                    </a:cubicBezTo>
                    <a:cubicBezTo>
                      <a:pt x="21849" y="38799"/>
                      <a:pt x="22182" y="37263"/>
                      <a:pt x="22515" y="35739"/>
                    </a:cubicBezTo>
                    <a:cubicBezTo>
                      <a:pt x="22694" y="34858"/>
                      <a:pt x="22872" y="33965"/>
                      <a:pt x="23063" y="33084"/>
                    </a:cubicBezTo>
                    <a:cubicBezTo>
                      <a:pt x="23230" y="32251"/>
                      <a:pt x="23384" y="31405"/>
                      <a:pt x="23623" y="30596"/>
                    </a:cubicBezTo>
                    <a:cubicBezTo>
                      <a:pt x="23789" y="30024"/>
                      <a:pt x="24039" y="29488"/>
                      <a:pt x="24361" y="29000"/>
                    </a:cubicBezTo>
                    <a:close/>
                    <a:moveTo>
                      <a:pt x="55951" y="0"/>
                    </a:moveTo>
                    <a:cubicBezTo>
                      <a:pt x="55858" y="0"/>
                      <a:pt x="55761" y="34"/>
                      <a:pt x="55674" y="116"/>
                    </a:cubicBezTo>
                    <a:cubicBezTo>
                      <a:pt x="55591" y="175"/>
                      <a:pt x="55507" y="247"/>
                      <a:pt x="55436" y="318"/>
                    </a:cubicBezTo>
                    <a:cubicBezTo>
                      <a:pt x="55031" y="520"/>
                      <a:pt x="54638" y="735"/>
                      <a:pt x="54245" y="937"/>
                    </a:cubicBezTo>
                    <a:cubicBezTo>
                      <a:pt x="51197" y="2128"/>
                      <a:pt x="48197" y="3437"/>
                      <a:pt x="45161" y="4652"/>
                    </a:cubicBezTo>
                    <a:cubicBezTo>
                      <a:pt x="41684" y="6045"/>
                      <a:pt x="38172" y="7367"/>
                      <a:pt x="34636" y="8581"/>
                    </a:cubicBezTo>
                    <a:cubicBezTo>
                      <a:pt x="27683" y="10974"/>
                      <a:pt x="20586" y="12974"/>
                      <a:pt x="13371" y="14415"/>
                    </a:cubicBezTo>
                    <a:cubicBezTo>
                      <a:pt x="9204" y="15248"/>
                      <a:pt x="5001" y="15927"/>
                      <a:pt x="774" y="16332"/>
                    </a:cubicBezTo>
                    <a:cubicBezTo>
                      <a:pt x="346" y="16380"/>
                      <a:pt x="1" y="16927"/>
                      <a:pt x="382" y="17261"/>
                    </a:cubicBezTo>
                    <a:cubicBezTo>
                      <a:pt x="2215" y="18844"/>
                      <a:pt x="4311" y="20142"/>
                      <a:pt x="6418" y="21297"/>
                    </a:cubicBezTo>
                    <a:cubicBezTo>
                      <a:pt x="8764" y="22583"/>
                      <a:pt x="11216" y="23678"/>
                      <a:pt x="13681" y="24714"/>
                    </a:cubicBezTo>
                    <a:cubicBezTo>
                      <a:pt x="14848" y="25202"/>
                      <a:pt x="16026" y="25678"/>
                      <a:pt x="17205" y="26143"/>
                    </a:cubicBezTo>
                    <a:cubicBezTo>
                      <a:pt x="17550" y="26607"/>
                      <a:pt x="17777" y="27179"/>
                      <a:pt x="17931" y="27738"/>
                    </a:cubicBezTo>
                    <a:cubicBezTo>
                      <a:pt x="18193" y="28750"/>
                      <a:pt x="18336" y="29786"/>
                      <a:pt x="18527" y="30810"/>
                    </a:cubicBezTo>
                    <a:cubicBezTo>
                      <a:pt x="18967" y="33084"/>
                      <a:pt x="19408" y="35370"/>
                      <a:pt x="19813" y="37668"/>
                    </a:cubicBezTo>
                    <a:cubicBezTo>
                      <a:pt x="20051" y="38954"/>
                      <a:pt x="20313" y="40263"/>
                      <a:pt x="20503" y="41561"/>
                    </a:cubicBezTo>
                    <a:cubicBezTo>
                      <a:pt x="20532" y="41771"/>
                      <a:pt x="20715" y="41866"/>
                      <a:pt x="20899" y="41866"/>
                    </a:cubicBezTo>
                    <a:cubicBezTo>
                      <a:pt x="21018" y="41866"/>
                      <a:pt x="21138" y="41827"/>
                      <a:pt x="21217" y="41752"/>
                    </a:cubicBezTo>
                    <a:cubicBezTo>
                      <a:pt x="23301" y="39882"/>
                      <a:pt x="25385" y="38025"/>
                      <a:pt x="27456" y="36156"/>
                    </a:cubicBezTo>
                    <a:cubicBezTo>
                      <a:pt x="28480" y="35227"/>
                      <a:pt x="29504" y="34298"/>
                      <a:pt x="30516" y="33370"/>
                    </a:cubicBezTo>
                    <a:cubicBezTo>
                      <a:pt x="31314" y="32632"/>
                      <a:pt x="32136" y="31679"/>
                      <a:pt x="33255" y="31512"/>
                    </a:cubicBezTo>
                    <a:cubicBezTo>
                      <a:pt x="35434" y="32036"/>
                      <a:pt x="37624" y="32524"/>
                      <a:pt x="39827" y="32953"/>
                    </a:cubicBezTo>
                    <a:cubicBezTo>
                      <a:pt x="41339" y="33239"/>
                      <a:pt x="42851" y="33525"/>
                      <a:pt x="44363" y="33763"/>
                    </a:cubicBezTo>
                    <a:cubicBezTo>
                      <a:pt x="44405" y="33770"/>
                      <a:pt x="44445" y="33773"/>
                      <a:pt x="44485" y="33773"/>
                    </a:cubicBezTo>
                    <a:cubicBezTo>
                      <a:pt x="44786" y="33773"/>
                      <a:pt x="45021" y="33576"/>
                      <a:pt x="45042" y="33239"/>
                    </a:cubicBezTo>
                    <a:cubicBezTo>
                      <a:pt x="45304" y="28679"/>
                      <a:pt x="45982" y="24131"/>
                      <a:pt x="47197" y="19713"/>
                    </a:cubicBezTo>
                    <a:cubicBezTo>
                      <a:pt x="48388" y="15403"/>
                      <a:pt x="50078" y="11236"/>
                      <a:pt x="52245" y="7331"/>
                    </a:cubicBezTo>
                    <a:cubicBezTo>
                      <a:pt x="53507" y="5081"/>
                      <a:pt x="54900" y="2902"/>
                      <a:pt x="56400" y="806"/>
                    </a:cubicBezTo>
                    <a:cubicBezTo>
                      <a:pt x="56412" y="782"/>
                      <a:pt x="56424" y="771"/>
                      <a:pt x="56436" y="747"/>
                    </a:cubicBezTo>
                    <a:cubicBezTo>
                      <a:pt x="56436" y="747"/>
                      <a:pt x="56436" y="735"/>
                      <a:pt x="56436" y="735"/>
                    </a:cubicBezTo>
                    <a:cubicBezTo>
                      <a:pt x="56460" y="699"/>
                      <a:pt x="56484" y="663"/>
                      <a:pt x="56484" y="628"/>
                    </a:cubicBezTo>
                    <a:cubicBezTo>
                      <a:pt x="56543" y="437"/>
                      <a:pt x="56436" y="259"/>
                      <a:pt x="56281" y="139"/>
                    </a:cubicBezTo>
                    <a:cubicBezTo>
                      <a:pt x="56193" y="58"/>
                      <a:pt x="56075" y="0"/>
                      <a:pt x="5595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105" name="Google Shape;2361;p42">
              <a:extLst>
                <a:ext uri="{FF2B5EF4-FFF2-40B4-BE49-F238E27FC236}">
                  <a16:creationId xmlns:a16="http://schemas.microsoft.com/office/drawing/2014/main" id="{457906A4-B796-9E1B-C93D-7483F5C08E53}"/>
                </a:ext>
              </a:extLst>
            </p:cNvPr>
            <p:cNvSpPr txBox="1"/>
            <p:nvPr/>
          </p:nvSpPr>
          <p:spPr>
            <a:xfrm>
              <a:off x="9094233" y="2521518"/>
              <a:ext cx="1590400" cy="57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r>
                <a:rPr lang="en" sz="2267" dirty="0">
                  <a:solidFill>
                    <a:srgbClr val="434343"/>
                  </a:solidFill>
                  <a:latin typeface="Segoe UI" panose="020B0502040204020203" pitchFamily="34" charset="0"/>
                  <a:ea typeface="Fira Sans Extra Condensed Medium"/>
                  <a:cs typeface="Segoe UI" panose="020B0502040204020203" pitchFamily="34" charset="0"/>
                  <a:sym typeface="Fira Sans Extra Condensed Medium"/>
                </a:rPr>
                <a:t>Year </a:t>
              </a:r>
              <a:r>
                <a:rPr lang="en" sz="2267" dirty="0" smtClean="0">
                  <a:solidFill>
                    <a:srgbClr val="434343"/>
                  </a:solidFill>
                  <a:latin typeface="Segoe UI" panose="020B0502040204020203" pitchFamily="34" charset="0"/>
                  <a:ea typeface="Fira Sans Extra Condensed Medium"/>
                  <a:cs typeface="Segoe UI" panose="020B0502040204020203" pitchFamily="34" charset="0"/>
                  <a:sym typeface="Fira Sans Extra Condensed Medium"/>
                </a:rPr>
                <a:t>2040</a:t>
              </a:r>
              <a:endParaRPr sz="2267" dirty="0">
                <a:solidFill>
                  <a:srgbClr val="434343"/>
                </a:solidFill>
                <a:latin typeface="Segoe UI" panose="020B0502040204020203" pitchFamily="34" charset="0"/>
                <a:ea typeface="Fira Sans Extra Condensed Medium"/>
                <a:cs typeface="Segoe UI" panose="020B0502040204020203" pitchFamily="34" charset="0"/>
                <a:sym typeface="Fira Sans Extra Condensed Medium"/>
              </a:endParaRPr>
            </a:p>
          </p:txBody>
        </p:sp>
      </p:grpSp>
      <p:pic>
        <p:nvPicPr>
          <p:cNvPr id="158" name="Picture 15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775161" y="5501254"/>
            <a:ext cx="557068" cy="535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446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BD28CB09-2868-F98E-AF89-E1F251A650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239" r="7210" b="50114"/>
          <a:stretch/>
        </p:blipFill>
        <p:spPr>
          <a:xfrm>
            <a:off x="8224328" y="6482349"/>
            <a:ext cx="3967672" cy="541682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540447" y="256646"/>
            <a:ext cx="585410" cy="657755"/>
          </a:xfrm>
          <a:prstGeom prst="ellipse">
            <a:avLst/>
          </a:prstGeom>
          <a:solidFill>
            <a:srgbClr val="CBD0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22">
            <a:extLst>
              <a:ext uri="{FF2B5EF4-FFF2-40B4-BE49-F238E27FC236}">
                <a16:creationId xmlns:a16="http://schemas.microsoft.com/office/drawing/2014/main" id="{1F8D2BB2-11FF-1467-2D7A-5CCCEDA9D63C}"/>
              </a:ext>
            </a:extLst>
          </p:cNvPr>
          <p:cNvSpPr/>
          <p:nvPr/>
        </p:nvSpPr>
        <p:spPr>
          <a:xfrm>
            <a:off x="0" y="-14288"/>
            <a:ext cx="10989463" cy="2300909"/>
          </a:xfrm>
          <a:custGeom>
            <a:avLst/>
            <a:gdLst>
              <a:gd name="connsiteX0" fmla="*/ 0 w 8402638"/>
              <a:gd name="connsiteY0" fmla="*/ 0 h 1590675"/>
              <a:gd name="connsiteX1" fmla="*/ 8402638 w 8402638"/>
              <a:gd name="connsiteY1" fmla="*/ 0 h 1590675"/>
              <a:gd name="connsiteX2" fmla="*/ 8402638 w 8402638"/>
              <a:gd name="connsiteY2" fmla="*/ 1590675 h 1590675"/>
              <a:gd name="connsiteX3" fmla="*/ 0 w 8402638"/>
              <a:gd name="connsiteY3" fmla="*/ 1590675 h 1590675"/>
              <a:gd name="connsiteX4" fmla="*/ 0 w 8402638"/>
              <a:gd name="connsiteY4" fmla="*/ 0 h 1590675"/>
              <a:gd name="connsiteX0" fmla="*/ 0 w 8421688"/>
              <a:gd name="connsiteY0" fmla="*/ 0 h 1590675"/>
              <a:gd name="connsiteX1" fmla="*/ 8402638 w 8421688"/>
              <a:gd name="connsiteY1" fmla="*/ 0 h 1590675"/>
              <a:gd name="connsiteX2" fmla="*/ 8421688 w 8421688"/>
              <a:gd name="connsiteY2" fmla="*/ 1590675 h 1590675"/>
              <a:gd name="connsiteX3" fmla="*/ 0 w 8421688"/>
              <a:gd name="connsiteY3" fmla="*/ 1590675 h 1590675"/>
              <a:gd name="connsiteX4" fmla="*/ 0 w 8421688"/>
              <a:gd name="connsiteY4" fmla="*/ 0 h 1590675"/>
              <a:gd name="connsiteX0" fmla="*/ 0 w 8450263"/>
              <a:gd name="connsiteY0" fmla="*/ 0 h 1590675"/>
              <a:gd name="connsiteX1" fmla="*/ 8402638 w 8450263"/>
              <a:gd name="connsiteY1" fmla="*/ 0 h 1590675"/>
              <a:gd name="connsiteX2" fmla="*/ 8450263 w 8450263"/>
              <a:gd name="connsiteY2" fmla="*/ 1590675 h 1590675"/>
              <a:gd name="connsiteX3" fmla="*/ 0 w 8450263"/>
              <a:gd name="connsiteY3" fmla="*/ 1590675 h 1590675"/>
              <a:gd name="connsiteX4" fmla="*/ 0 w 8450263"/>
              <a:gd name="connsiteY4" fmla="*/ 0 h 1590675"/>
              <a:gd name="connsiteX0" fmla="*/ 0 w 8526463"/>
              <a:gd name="connsiteY0" fmla="*/ 0 h 1590675"/>
              <a:gd name="connsiteX1" fmla="*/ 8402638 w 8526463"/>
              <a:gd name="connsiteY1" fmla="*/ 0 h 1590675"/>
              <a:gd name="connsiteX2" fmla="*/ 8526463 w 8526463"/>
              <a:gd name="connsiteY2" fmla="*/ 1590675 h 1590675"/>
              <a:gd name="connsiteX3" fmla="*/ 0 w 8526463"/>
              <a:gd name="connsiteY3" fmla="*/ 1590675 h 1590675"/>
              <a:gd name="connsiteX4" fmla="*/ 0 w 8526463"/>
              <a:gd name="connsiteY4" fmla="*/ 0 h 1590675"/>
              <a:gd name="connsiteX0" fmla="*/ 0 w 8650288"/>
              <a:gd name="connsiteY0" fmla="*/ 0 h 1590675"/>
              <a:gd name="connsiteX1" fmla="*/ 8402638 w 8650288"/>
              <a:gd name="connsiteY1" fmla="*/ 0 h 1590675"/>
              <a:gd name="connsiteX2" fmla="*/ 8650288 w 8650288"/>
              <a:gd name="connsiteY2" fmla="*/ 1590675 h 1590675"/>
              <a:gd name="connsiteX3" fmla="*/ 0 w 8650288"/>
              <a:gd name="connsiteY3" fmla="*/ 1590675 h 1590675"/>
              <a:gd name="connsiteX4" fmla="*/ 0 w 8650288"/>
              <a:gd name="connsiteY4" fmla="*/ 0 h 1590675"/>
              <a:gd name="connsiteX0" fmla="*/ 0 w 8749348"/>
              <a:gd name="connsiteY0" fmla="*/ 3810 h 1590675"/>
              <a:gd name="connsiteX1" fmla="*/ 8501698 w 8749348"/>
              <a:gd name="connsiteY1" fmla="*/ 0 h 1590675"/>
              <a:gd name="connsiteX2" fmla="*/ 8749348 w 8749348"/>
              <a:gd name="connsiteY2" fmla="*/ 1590675 h 1590675"/>
              <a:gd name="connsiteX3" fmla="*/ 99060 w 8749348"/>
              <a:gd name="connsiteY3" fmla="*/ 1590675 h 1590675"/>
              <a:gd name="connsiteX4" fmla="*/ 0 w 8749348"/>
              <a:gd name="connsiteY4" fmla="*/ 3810 h 1590675"/>
              <a:gd name="connsiteX0" fmla="*/ 3810 w 8753158"/>
              <a:gd name="connsiteY0" fmla="*/ 3810 h 1594485"/>
              <a:gd name="connsiteX1" fmla="*/ 8505508 w 8753158"/>
              <a:gd name="connsiteY1" fmla="*/ 0 h 1594485"/>
              <a:gd name="connsiteX2" fmla="*/ 8753158 w 8753158"/>
              <a:gd name="connsiteY2" fmla="*/ 1590675 h 1594485"/>
              <a:gd name="connsiteX3" fmla="*/ 0 w 8753158"/>
              <a:gd name="connsiteY3" fmla="*/ 1594485 h 1594485"/>
              <a:gd name="connsiteX4" fmla="*/ 3810 w 8753158"/>
              <a:gd name="connsiteY4" fmla="*/ 3810 h 1594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53158" h="1594485">
                <a:moveTo>
                  <a:pt x="3810" y="3810"/>
                </a:moveTo>
                <a:lnTo>
                  <a:pt x="8505508" y="0"/>
                </a:lnTo>
                <a:lnTo>
                  <a:pt x="8753158" y="1590675"/>
                </a:lnTo>
                <a:lnTo>
                  <a:pt x="0" y="1594485"/>
                </a:lnTo>
                <a:lnTo>
                  <a:pt x="3810" y="38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87">
              <a:buClrTx/>
            </a:pPr>
            <a:endParaRPr lang="en-US" sz="2400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Freeform 15">
            <a:extLst>
              <a:ext uri="{FF2B5EF4-FFF2-40B4-BE49-F238E27FC236}">
                <a16:creationId xmlns:a16="http://schemas.microsoft.com/office/drawing/2014/main" id="{E1EAAB08-3E1F-589B-8129-A2EEA05BD7D7}"/>
              </a:ext>
            </a:extLst>
          </p:cNvPr>
          <p:cNvSpPr>
            <a:spLocks/>
          </p:cNvSpPr>
          <p:nvPr/>
        </p:nvSpPr>
        <p:spPr bwMode="auto">
          <a:xfrm>
            <a:off x="9585804" y="249369"/>
            <a:ext cx="1429298" cy="1596753"/>
          </a:xfrm>
          <a:custGeom>
            <a:avLst/>
            <a:gdLst>
              <a:gd name="T0" fmla="*/ 987 w 1202"/>
              <a:gd name="T1" fmla="*/ 0 h 994"/>
              <a:gd name="T2" fmla="*/ 1202 w 1202"/>
              <a:gd name="T3" fmla="*/ 994 h 994"/>
              <a:gd name="T4" fmla="*/ 0 w 1202"/>
              <a:gd name="T5" fmla="*/ 901 h 994"/>
              <a:gd name="T6" fmla="*/ 298 w 1202"/>
              <a:gd name="T7" fmla="*/ 216 h 994"/>
              <a:gd name="T8" fmla="*/ 416 w 1202"/>
              <a:gd name="T9" fmla="*/ 26 h 994"/>
              <a:gd name="T10" fmla="*/ 987 w 1202"/>
              <a:gd name="T11" fmla="*/ 0 h 994"/>
              <a:gd name="connsiteX0" fmla="*/ 8211 w 10044"/>
              <a:gd name="connsiteY0" fmla="*/ 0 h 10119"/>
              <a:gd name="connsiteX1" fmla="*/ 10044 w 10044"/>
              <a:gd name="connsiteY1" fmla="*/ 10119 h 10119"/>
              <a:gd name="connsiteX2" fmla="*/ 0 w 10044"/>
              <a:gd name="connsiteY2" fmla="*/ 9064 h 10119"/>
              <a:gd name="connsiteX3" fmla="*/ 2479 w 10044"/>
              <a:gd name="connsiteY3" fmla="*/ 2173 h 10119"/>
              <a:gd name="connsiteX4" fmla="*/ 3461 w 10044"/>
              <a:gd name="connsiteY4" fmla="*/ 262 h 10119"/>
              <a:gd name="connsiteX5" fmla="*/ 8211 w 10044"/>
              <a:gd name="connsiteY5" fmla="*/ 0 h 10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44" h="10119">
                <a:moveTo>
                  <a:pt x="8211" y="0"/>
                </a:moveTo>
                <a:lnTo>
                  <a:pt x="10044" y="10119"/>
                </a:lnTo>
                <a:lnTo>
                  <a:pt x="0" y="9064"/>
                </a:lnTo>
                <a:lnTo>
                  <a:pt x="2479" y="2173"/>
                </a:lnTo>
                <a:lnTo>
                  <a:pt x="3461" y="262"/>
                </a:lnTo>
                <a:lnTo>
                  <a:pt x="8211" y="0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 w="0">
            <a:noFill/>
            <a:prstDash val="solid"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8987">
              <a:buClrTx/>
            </a:pPr>
            <a:endParaRPr lang="en-US" sz="2400" kern="120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Freeform 16">
            <a:extLst>
              <a:ext uri="{FF2B5EF4-FFF2-40B4-BE49-F238E27FC236}">
                <a16:creationId xmlns:a16="http://schemas.microsoft.com/office/drawing/2014/main" id="{8275EFE1-DC79-0942-617C-43F21A2A9EFA}"/>
              </a:ext>
            </a:extLst>
          </p:cNvPr>
          <p:cNvSpPr>
            <a:spLocks/>
          </p:cNvSpPr>
          <p:nvPr/>
        </p:nvSpPr>
        <p:spPr bwMode="auto">
          <a:xfrm>
            <a:off x="9314481" y="119194"/>
            <a:ext cx="1575759" cy="1563687"/>
          </a:xfrm>
          <a:custGeom>
            <a:avLst/>
            <a:gdLst>
              <a:gd name="T0" fmla="*/ 958 w 1331"/>
              <a:gd name="T1" fmla="*/ 0 h 985"/>
              <a:gd name="T2" fmla="*/ 1331 w 1331"/>
              <a:gd name="T3" fmla="*/ 852 h 985"/>
              <a:gd name="T4" fmla="*/ 233 w 1331"/>
              <a:gd name="T5" fmla="*/ 985 h 985"/>
              <a:gd name="T6" fmla="*/ 0 w 1331"/>
              <a:gd name="T7" fmla="*/ 197 h 985"/>
              <a:gd name="T8" fmla="*/ 958 w 1331"/>
              <a:gd name="T9" fmla="*/ 0 h 9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31" h="985">
                <a:moveTo>
                  <a:pt x="958" y="0"/>
                </a:moveTo>
                <a:lnTo>
                  <a:pt x="1331" y="852"/>
                </a:lnTo>
                <a:lnTo>
                  <a:pt x="233" y="985"/>
                </a:lnTo>
                <a:lnTo>
                  <a:pt x="0" y="197"/>
                </a:lnTo>
                <a:lnTo>
                  <a:pt x="958" y="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0">
            <a:noFill/>
            <a:prstDash val="solid"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8987">
              <a:buClrTx/>
            </a:pPr>
            <a:endParaRPr lang="en-US" sz="2400" kern="120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Freeform 17">
            <a:extLst>
              <a:ext uri="{FF2B5EF4-FFF2-40B4-BE49-F238E27FC236}">
                <a16:creationId xmlns:a16="http://schemas.microsoft.com/office/drawing/2014/main" id="{45E9275C-1CA8-B51F-2AFC-EE4C446AF9E9}"/>
              </a:ext>
            </a:extLst>
          </p:cNvPr>
          <p:cNvSpPr>
            <a:spLocks/>
          </p:cNvSpPr>
          <p:nvPr/>
        </p:nvSpPr>
        <p:spPr bwMode="auto">
          <a:xfrm>
            <a:off x="9548891" y="119194"/>
            <a:ext cx="1341349" cy="1360487"/>
          </a:xfrm>
          <a:custGeom>
            <a:avLst/>
            <a:gdLst>
              <a:gd name="T0" fmla="*/ 760 w 1133"/>
              <a:gd name="T1" fmla="*/ 0 h 857"/>
              <a:gd name="T2" fmla="*/ 1133 w 1133"/>
              <a:gd name="T3" fmla="*/ 852 h 857"/>
              <a:gd name="T4" fmla="*/ 44 w 1133"/>
              <a:gd name="T5" fmla="*/ 857 h 857"/>
              <a:gd name="T6" fmla="*/ 0 w 1133"/>
              <a:gd name="T7" fmla="*/ 309 h 857"/>
              <a:gd name="T8" fmla="*/ 760 w 1133"/>
              <a:gd name="T9" fmla="*/ 0 h 8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33" h="857">
                <a:moveTo>
                  <a:pt x="760" y="0"/>
                </a:moveTo>
                <a:lnTo>
                  <a:pt x="1133" y="852"/>
                </a:lnTo>
                <a:lnTo>
                  <a:pt x="44" y="857"/>
                </a:lnTo>
                <a:lnTo>
                  <a:pt x="0" y="309"/>
                </a:lnTo>
                <a:lnTo>
                  <a:pt x="760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  <a:effectLst/>
        </p:spPr>
        <p:txBody>
          <a:bodyPr vert="horz" wrap="square" lIns="182880" tIns="548640" rIns="457200" bIns="182880" numCol="1" anchor="ctr" anchorCtr="1" compatLnSpc="1">
            <a:prstTxWarp prst="textNoShape">
              <a:avLst/>
            </a:prstTxWarp>
          </a:bodyPr>
          <a:lstStyle/>
          <a:p>
            <a:pPr defTabSz="1218987">
              <a:buClrTx/>
            </a:pPr>
            <a:r>
              <a:rPr lang="en-US" sz="60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D6F3E72-4ECA-CDA0-7771-DF749C75F9B6}"/>
              </a:ext>
            </a:extLst>
          </p:cNvPr>
          <p:cNvSpPr txBox="1"/>
          <p:nvPr/>
        </p:nvSpPr>
        <p:spPr>
          <a:xfrm>
            <a:off x="714230" y="1319506"/>
            <a:ext cx="8483046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lvl="0" indent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ACD433"/>
              </a:buClr>
              <a:buSzPct val="80000"/>
            </a:pPr>
            <a:r>
              <a:rPr lang="en-US" sz="2000" dirty="0" smtClean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BF SUMA </a:t>
            </a:r>
            <a:r>
              <a:rPr lang="en-US" sz="2000" dirty="0" err="1" smtClean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inakulipa</a:t>
            </a:r>
            <a:r>
              <a:rPr lang="en-US" sz="2000" dirty="0" smtClean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hadi</a:t>
            </a:r>
            <a:r>
              <a:rPr lang="en-US" sz="2000" dirty="0" smtClean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5% </a:t>
            </a:r>
            <a:r>
              <a:rPr lang="en-US" sz="2000" dirty="0" err="1" smtClean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ya</a:t>
            </a:r>
            <a:r>
              <a:rPr lang="en-US" sz="2000" dirty="0" smtClean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kila</a:t>
            </a:r>
            <a:r>
              <a:rPr lang="en-US" sz="2000" dirty="0" smtClean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kiongozi</a:t>
            </a:r>
            <a:r>
              <a:rPr lang="en-US" sz="2000" dirty="0" smtClean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unapowasadia</a:t>
            </a:r>
            <a:r>
              <a:rPr lang="en-US" sz="2000" dirty="0" smtClean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wengine</a:t>
            </a:r>
            <a:r>
              <a:rPr lang="en-US" sz="2000" dirty="0" smtClean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kujiongezea</a:t>
            </a:r>
            <a:r>
              <a:rPr lang="en-US" sz="2000" dirty="0" smtClean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kipato</a:t>
            </a:r>
            <a:r>
              <a:rPr lang="en-US" sz="2000" dirty="0" smtClean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na</a:t>
            </a:r>
            <a:r>
              <a:rPr lang="en-US" sz="2000" dirty="0" smtClean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kujitegemea</a:t>
            </a:r>
            <a:r>
              <a:rPr lang="en-US" sz="2000" dirty="0" smtClean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na</a:t>
            </a:r>
            <a:r>
              <a:rPr lang="en-US" sz="2000" dirty="0" smtClean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kufanikiwa</a:t>
            </a:r>
            <a:r>
              <a:rPr lang="en-US" sz="2000" dirty="0" smtClean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unalipwa</a:t>
            </a:r>
            <a:r>
              <a:rPr lang="en-US" sz="2000" dirty="0" smtClean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zaidi</a:t>
            </a:r>
            <a:r>
              <a:rPr lang="en-US" sz="2000" dirty="0" smtClean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na</a:t>
            </a:r>
            <a:r>
              <a:rPr lang="en-US" sz="2000" dirty="0" smtClean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zaidi</a:t>
            </a:r>
            <a:r>
              <a:rPr lang="en-US" sz="2000" dirty="0" smtClean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en-US" sz="2000" dirty="0">
              <a:solidFill>
                <a:schemeClr val="tx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161EE22-07A2-5661-AAF3-79F3DA2AD95A}"/>
              </a:ext>
            </a:extLst>
          </p:cNvPr>
          <p:cNvSpPr txBox="1"/>
          <p:nvPr/>
        </p:nvSpPr>
        <p:spPr>
          <a:xfrm>
            <a:off x="953287" y="573341"/>
            <a:ext cx="81112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218987">
              <a:buClrTx/>
            </a:pPr>
            <a:r>
              <a:rPr lang="en-US" sz="3600" b="1" dirty="0">
                <a:solidFill>
                  <a:schemeClr val="tx2"/>
                </a:solidFill>
                <a:latin typeface="Segoe UI" panose="020B0502040204020203" pitchFamily="34" charset="0"/>
                <a:ea typeface="Adobe Gothic Std B" panose="020B0800000000000000" pitchFamily="34" charset="-128"/>
                <a:cs typeface="Segoe UI" panose="020B0502040204020203" pitchFamily="34" charset="0"/>
              </a:rPr>
              <a:t>BONUS YA KUTENGENEZA VIONGOZI</a:t>
            </a:r>
            <a:endParaRPr lang="en-US" sz="3600" b="1" kern="1200" dirty="0">
              <a:solidFill>
                <a:schemeClr val="tx2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248195"/>
            <a:ext cx="12192000" cy="466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54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BD28CB09-2868-F98E-AF89-E1F251A650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239" r="7210" b="50114"/>
          <a:stretch/>
        </p:blipFill>
        <p:spPr>
          <a:xfrm>
            <a:off x="8200993" y="-303143"/>
            <a:ext cx="3974441" cy="541682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03143" y="341128"/>
            <a:ext cx="586409" cy="657755"/>
          </a:xfrm>
          <a:prstGeom prst="ellipse">
            <a:avLst/>
          </a:prstGeom>
          <a:solidFill>
            <a:srgbClr val="CBD0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87034" y="304305"/>
            <a:ext cx="816115" cy="784726"/>
          </a:xfrm>
          <a:prstGeom prst="rect">
            <a:avLst/>
          </a:prstGeom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A497F830-F1C8-497E-D783-57E99B1CD367}"/>
              </a:ext>
            </a:extLst>
          </p:cNvPr>
          <p:cNvSpPr/>
          <p:nvPr/>
        </p:nvSpPr>
        <p:spPr>
          <a:xfrm>
            <a:off x="0" y="2133599"/>
            <a:ext cx="10258352" cy="2543175"/>
          </a:xfrm>
          <a:prstGeom prst="rect">
            <a:avLst/>
          </a:prstGeom>
          <a:solidFill>
            <a:srgbClr val="1F497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898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Freeform 7">
            <a:extLst>
              <a:ext uri="{FF2B5EF4-FFF2-40B4-BE49-F238E27FC236}">
                <a16:creationId xmlns:a16="http://schemas.microsoft.com/office/drawing/2014/main" id="{B6F5D7DB-6B56-8D8A-5C55-C55866B5737C}"/>
              </a:ext>
            </a:extLst>
          </p:cNvPr>
          <p:cNvSpPr>
            <a:spLocks/>
          </p:cNvSpPr>
          <p:nvPr/>
        </p:nvSpPr>
        <p:spPr bwMode="auto">
          <a:xfrm>
            <a:off x="8510348" y="2435917"/>
            <a:ext cx="1748004" cy="1590675"/>
          </a:xfrm>
          <a:custGeom>
            <a:avLst/>
            <a:gdLst>
              <a:gd name="T0" fmla="*/ 1510 w 1524"/>
              <a:gd name="T1" fmla="*/ 0 h 1002"/>
              <a:gd name="T2" fmla="*/ 1524 w 1524"/>
              <a:gd name="T3" fmla="*/ 1002 h 1002"/>
              <a:gd name="T4" fmla="*/ 0 w 1524"/>
              <a:gd name="T5" fmla="*/ 901 h 1002"/>
              <a:gd name="T6" fmla="*/ 269 w 1524"/>
              <a:gd name="T7" fmla="*/ 366 h 1002"/>
              <a:gd name="T8" fmla="*/ 399 w 1524"/>
              <a:gd name="T9" fmla="*/ 86 h 1002"/>
              <a:gd name="T10" fmla="*/ 1510 w 1524"/>
              <a:gd name="T11" fmla="*/ 0 h 10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524" h="1002">
                <a:moveTo>
                  <a:pt x="1510" y="0"/>
                </a:moveTo>
                <a:lnTo>
                  <a:pt x="1524" y="1002"/>
                </a:lnTo>
                <a:lnTo>
                  <a:pt x="0" y="901"/>
                </a:lnTo>
                <a:lnTo>
                  <a:pt x="269" y="366"/>
                </a:lnTo>
                <a:lnTo>
                  <a:pt x="399" y="86"/>
                </a:lnTo>
                <a:lnTo>
                  <a:pt x="1510" y="0"/>
                </a:lnTo>
                <a:close/>
              </a:path>
            </a:pathLst>
          </a:custGeom>
          <a:solidFill>
            <a:srgbClr val="1F497D">
              <a:lumMod val="50000"/>
            </a:srgbClr>
          </a:solidFill>
          <a:ln w="0">
            <a:noFill/>
            <a:prstDash val="solid"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898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0" name="Freeform 8">
            <a:extLst>
              <a:ext uri="{FF2B5EF4-FFF2-40B4-BE49-F238E27FC236}">
                <a16:creationId xmlns:a16="http://schemas.microsoft.com/office/drawing/2014/main" id="{E4E9F9E8-B7A6-21DB-E5A6-B5DBEE3245E9}"/>
              </a:ext>
            </a:extLst>
          </p:cNvPr>
          <p:cNvSpPr>
            <a:spLocks/>
          </p:cNvSpPr>
          <p:nvPr/>
        </p:nvSpPr>
        <p:spPr bwMode="auto">
          <a:xfrm>
            <a:off x="8485115" y="2375592"/>
            <a:ext cx="1352295" cy="1493837"/>
          </a:xfrm>
          <a:custGeom>
            <a:avLst/>
            <a:gdLst>
              <a:gd name="T0" fmla="*/ 779 w 1179"/>
              <a:gd name="T1" fmla="*/ 0 h 941"/>
              <a:gd name="T2" fmla="*/ 883 w 1179"/>
              <a:gd name="T3" fmla="*/ 126 h 941"/>
              <a:gd name="T4" fmla="*/ 1179 w 1179"/>
              <a:gd name="T5" fmla="*/ 892 h 941"/>
              <a:gd name="T6" fmla="*/ 0 w 1179"/>
              <a:gd name="T7" fmla="*/ 941 h 941"/>
              <a:gd name="T8" fmla="*/ 127 w 1179"/>
              <a:gd name="T9" fmla="*/ 55 h 941"/>
              <a:gd name="T10" fmla="*/ 779 w 1179"/>
              <a:gd name="T11" fmla="*/ 0 h 9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179" h="941">
                <a:moveTo>
                  <a:pt x="779" y="0"/>
                </a:moveTo>
                <a:lnTo>
                  <a:pt x="883" y="126"/>
                </a:lnTo>
                <a:lnTo>
                  <a:pt x="1179" y="892"/>
                </a:lnTo>
                <a:lnTo>
                  <a:pt x="0" y="941"/>
                </a:lnTo>
                <a:lnTo>
                  <a:pt x="127" y="55"/>
                </a:lnTo>
                <a:lnTo>
                  <a:pt x="779" y="0"/>
                </a:lnTo>
                <a:close/>
              </a:path>
            </a:pathLst>
          </a:custGeom>
          <a:solidFill>
            <a:srgbClr val="3081AC"/>
          </a:solidFill>
          <a:ln w="0">
            <a:noFill/>
            <a:prstDash val="solid"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898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1" name="Freeform 9">
            <a:extLst>
              <a:ext uri="{FF2B5EF4-FFF2-40B4-BE49-F238E27FC236}">
                <a16:creationId xmlns:a16="http://schemas.microsoft.com/office/drawing/2014/main" id="{C0EFB837-BB78-BCAC-2782-15DD5AF9ED43}"/>
              </a:ext>
            </a:extLst>
          </p:cNvPr>
          <p:cNvSpPr>
            <a:spLocks/>
          </p:cNvSpPr>
          <p:nvPr/>
        </p:nvSpPr>
        <p:spPr bwMode="auto">
          <a:xfrm>
            <a:off x="8623900" y="2178741"/>
            <a:ext cx="1233009" cy="1630362"/>
          </a:xfrm>
          <a:custGeom>
            <a:avLst/>
            <a:gdLst>
              <a:gd name="T0" fmla="*/ 278 w 1075"/>
              <a:gd name="T1" fmla="*/ 0 h 1027"/>
              <a:gd name="T2" fmla="*/ 852 w 1075"/>
              <a:gd name="T3" fmla="*/ 33 h 1027"/>
              <a:gd name="T4" fmla="*/ 1075 w 1075"/>
              <a:gd name="T5" fmla="*/ 1027 h 1027"/>
              <a:gd name="T6" fmla="*/ 0 w 1075"/>
              <a:gd name="T7" fmla="*/ 939 h 1027"/>
              <a:gd name="T8" fmla="*/ 278 w 1075"/>
              <a:gd name="T9" fmla="*/ 0 h 10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75" h="1027">
                <a:moveTo>
                  <a:pt x="278" y="0"/>
                </a:moveTo>
                <a:lnTo>
                  <a:pt x="852" y="33"/>
                </a:lnTo>
                <a:lnTo>
                  <a:pt x="1075" y="1027"/>
                </a:lnTo>
                <a:lnTo>
                  <a:pt x="0" y="939"/>
                </a:lnTo>
                <a:lnTo>
                  <a:pt x="278" y="0"/>
                </a:lnTo>
                <a:close/>
              </a:path>
            </a:pathLst>
          </a:custGeom>
          <a:solidFill>
            <a:srgbClr val="1F497D"/>
          </a:solidFill>
          <a:ln w="0">
            <a:noFill/>
            <a:prstDash val="solid"/>
            <a:round/>
            <a:headEnd/>
            <a:tailEnd/>
          </a:ln>
          <a:effectLst/>
        </p:spPr>
        <p:txBody>
          <a:bodyPr vert="horz" wrap="square" lIns="182880" tIns="274320" rIns="182880" bIns="182880" numCol="1" anchor="ctr" anchorCtr="1" compatLnSpc="1">
            <a:prstTxWarp prst="textNoShape">
              <a:avLst/>
            </a:prstTxWarp>
          </a:bodyPr>
          <a:lstStyle/>
          <a:p>
            <a:pPr marL="0" marR="0" lvl="0" indent="0" defTabSz="121898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EE2CAF0D-3AF3-86A1-6BDD-A26806E6607A}"/>
              </a:ext>
            </a:extLst>
          </p:cNvPr>
          <p:cNvSpPr txBox="1"/>
          <p:nvPr/>
        </p:nvSpPr>
        <p:spPr>
          <a:xfrm>
            <a:off x="1831828" y="2283500"/>
            <a:ext cx="6305550" cy="20313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218987">
              <a:buClrTx/>
            </a:pPr>
            <a:r>
              <a:rPr lang="en-US" sz="4400" b="1" dirty="0" smtClean="0">
                <a:solidFill>
                  <a:prstClr val="white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KAMPUNI </a:t>
            </a:r>
            <a:r>
              <a:rPr lang="en-US" sz="4400" b="1" dirty="0">
                <a:solidFill>
                  <a:prstClr val="white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INAGAWA 03% YA </a:t>
            </a:r>
            <a:r>
              <a:rPr lang="en-US" sz="4400" b="1" dirty="0" smtClean="0">
                <a:solidFill>
                  <a:prstClr val="white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FAIDA YAKE </a:t>
            </a:r>
            <a:r>
              <a:rPr lang="en-US" sz="4400" b="1" dirty="0">
                <a:solidFill>
                  <a:prstClr val="white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YA DUNIA KILA MWEZI</a:t>
            </a:r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B6F5D7DB-6B56-8D8A-5C55-C55866B5737C}"/>
              </a:ext>
            </a:extLst>
          </p:cNvPr>
          <p:cNvSpPr>
            <a:spLocks/>
          </p:cNvSpPr>
          <p:nvPr/>
        </p:nvSpPr>
        <p:spPr bwMode="auto">
          <a:xfrm flipH="1">
            <a:off x="10283585" y="2435917"/>
            <a:ext cx="617778" cy="1645547"/>
          </a:xfrm>
          <a:custGeom>
            <a:avLst/>
            <a:gdLst>
              <a:gd name="T0" fmla="*/ 1510 w 1524"/>
              <a:gd name="T1" fmla="*/ 0 h 1002"/>
              <a:gd name="T2" fmla="*/ 1524 w 1524"/>
              <a:gd name="T3" fmla="*/ 1002 h 1002"/>
              <a:gd name="T4" fmla="*/ 0 w 1524"/>
              <a:gd name="T5" fmla="*/ 901 h 1002"/>
              <a:gd name="T6" fmla="*/ 269 w 1524"/>
              <a:gd name="T7" fmla="*/ 366 h 1002"/>
              <a:gd name="T8" fmla="*/ 399 w 1524"/>
              <a:gd name="T9" fmla="*/ 86 h 1002"/>
              <a:gd name="T10" fmla="*/ 1510 w 1524"/>
              <a:gd name="T11" fmla="*/ 0 h 10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524" h="1002">
                <a:moveTo>
                  <a:pt x="1510" y="0"/>
                </a:moveTo>
                <a:lnTo>
                  <a:pt x="1524" y="1002"/>
                </a:lnTo>
                <a:lnTo>
                  <a:pt x="0" y="901"/>
                </a:lnTo>
                <a:lnTo>
                  <a:pt x="269" y="366"/>
                </a:lnTo>
                <a:lnTo>
                  <a:pt x="399" y="86"/>
                </a:lnTo>
                <a:lnTo>
                  <a:pt x="1510" y="0"/>
                </a:lnTo>
                <a:close/>
              </a:path>
            </a:pathLst>
          </a:custGeom>
          <a:solidFill>
            <a:srgbClr val="1F497D">
              <a:lumMod val="50000"/>
            </a:srgbClr>
          </a:solidFill>
          <a:ln w="0">
            <a:noFill/>
            <a:prstDash val="solid"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898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Freeform 7">
            <a:extLst>
              <a:ext uri="{FF2B5EF4-FFF2-40B4-BE49-F238E27FC236}">
                <a16:creationId xmlns:a16="http://schemas.microsoft.com/office/drawing/2014/main" id="{B6F5D7DB-6B56-8D8A-5C55-C55866B5737C}"/>
              </a:ext>
            </a:extLst>
          </p:cNvPr>
          <p:cNvSpPr>
            <a:spLocks/>
          </p:cNvSpPr>
          <p:nvPr/>
        </p:nvSpPr>
        <p:spPr bwMode="auto">
          <a:xfrm rot="10800000" flipH="1">
            <a:off x="10802697" y="2381045"/>
            <a:ext cx="617778" cy="1645547"/>
          </a:xfrm>
          <a:custGeom>
            <a:avLst/>
            <a:gdLst>
              <a:gd name="T0" fmla="*/ 1510 w 1524"/>
              <a:gd name="T1" fmla="*/ 0 h 1002"/>
              <a:gd name="T2" fmla="*/ 1524 w 1524"/>
              <a:gd name="T3" fmla="*/ 1002 h 1002"/>
              <a:gd name="T4" fmla="*/ 0 w 1524"/>
              <a:gd name="T5" fmla="*/ 901 h 1002"/>
              <a:gd name="T6" fmla="*/ 269 w 1524"/>
              <a:gd name="T7" fmla="*/ 366 h 1002"/>
              <a:gd name="T8" fmla="*/ 399 w 1524"/>
              <a:gd name="T9" fmla="*/ 86 h 1002"/>
              <a:gd name="T10" fmla="*/ 1510 w 1524"/>
              <a:gd name="T11" fmla="*/ 0 h 10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524" h="1002">
                <a:moveTo>
                  <a:pt x="1510" y="0"/>
                </a:moveTo>
                <a:lnTo>
                  <a:pt x="1524" y="1002"/>
                </a:lnTo>
                <a:lnTo>
                  <a:pt x="0" y="901"/>
                </a:lnTo>
                <a:lnTo>
                  <a:pt x="269" y="366"/>
                </a:lnTo>
                <a:lnTo>
                  <a:pt x="399" y="86"/>
                </a:lnTo>
                <a:lnTo>
                  <a:pt x="1510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898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Freeform 7">
            <a:extLst>
              <a:ext uri="{FF2B5EF4-FFF2-40B4-BE49-F238E27FC236}">
                <a16:creationId xmlns:a16="http://schemas.microsoft.com/office/drawing/2014/main" id="{B6F5D7DB-6B56-8D8A-5C55-C55866B5737C}"/>
              </a:ext>
            </a:extLst>
          </p:cNvPr>
          <p:cNvSpPr>
            <a:spLocks/>
          </p:cNvSpPr>
          <p:nvPr/>
        </p:nvSpPr>
        <p:spPr bwMode="auto">
          <a:xfrm flipH="1">
            <a:off x="11472402" y="2381045"/>
            <a:ext cx="617778" cy="1645547"/>
          </a:xfrm>
          <a:custGeom>
            <a:avLst/>
            <a:gdLst>
              <a:gd name="T0" fmla="*/ 1510 w 1524"/>
              <a:gd name="T1" fmla="*/ 0 h 1002"/>
              <a:gd name="T2" fmla="*/ 1524 w 1524"/>
              <a:gd name="T3" fmla="*/ 1002 h 1002"/>
              <a:gd name="T4" fmla="*/ 0 w 1524"/>
              <a:gd name="T5" fmla="*/ 901 h 1002"/>
              <a:gd name="T6" fmla="*/ 269 w 1524"/>
              <a:gd name="T7" fmla="*/ 366 h 1002"/>
              <a:gd name="T8" fmla="*/ 399 w 1524"/>
              <a:gd name="T9" fmla="*/ 86 h 1002"/>
              <a:gd name="T10" fmla="*/ 1510 w 1524"/>
              <a:gd name="T11" fmla="*/ 0 h 10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524" h="1002">
                <a:moveTo>
                  <a:pt x="1510" y="0"/>
                </a:moveTo>
                <a:lnTo>
                  <a:pt x="1524" y="1002"/>
                </a:lnTo>
                <a:lnTo>
                  <a:pt x="0" y="901"/>
                </a:lnTo>
                <a:lnTo>
                  <a:pt x="269" y="366"/>
                </a:lnTo>
                <a:lnTo>
                  <a:pt x="399" y="86"/>
                </a:lnTo>
                <a:lnTo>
                  <a:pt x="151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898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Slide Number Placeholder 30">
            <a:extLst>
              <a:ext uri="{FF2B5EF4-FFF2-40B4-BE49-F238E27FC236}">
                <a16:creationId xmlns:a16="http://schemas.microsoft.com/office/drawing/2014/main" id="{69241165-0208-4909-9653-F4B924132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3143" y="5989429"/>
            <a:ext cx="452515" cy="409343"/>
          </a:xfrm>
        </p:spPr>
        <p:txBody>
          <a:bodyPr/>
          <a:lstStyle/>
          <a:p>
            <a:r>
              <a:rPr lang="en-US" sz="2800" dirty="0" smtClean="0">
                <a:solidFill>
                  <a:schemeClr val="tx2"/>
                </a:solidFill>
              </a:rPr>
              <a:t>47</a:t>
            </a:r>
            <a:endParaRPr lang="en-US" sz="2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597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81">
            <a:extLst>
              <a:ext uri="{FF2B5EF4-FFF2-40B4-BE49-F238E27FC236}">
                <a16:creationId xmlns:a16="http://schemas.microsoft.com/office/drawing/2014/main" id="{BD28CB09-2868-F98E-AF89-E1F251A650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911"/>
          <a:stretch/>
        </p:blipFill>
        <p:spPr>
          <a:xfrm>
            <a:off x="1250215" y="4358824"/>
            <a:ext cx="3655160" cy="2578793"/>
          </a:xfrm>
          <a:prstGeom prst="rect">
            <a:avLst/>
          </a:prstGeom>
        </p:spPr>
      </p:pic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51A6F059-2462-4760-8260-A6FB1BC4FBD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 cstate="email">
            <a:alphaModFix amt="3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" r="61"/>
          <a:stretch/>
        </p:blipFill>
        <p:spPr>
          <a:solidFill>
            <a:schemeClr val="accent1"/>
          </a:solidFill>
        </p:spPr>
      </p:pic>
      <p:sp>
        <p:nvSpPr>
          <p:cNvPr id="10" name="Freeform 7">
            <a:extLst>
              <a:ext uri="{FF2B5EF4-FFF2-40B4-BE49-F238E27FC236}">
                <a16:creationId xmlns:a16="http://schemas.microsoft.com/office/drawing/2014/main" id="{7B6D73C7-1FE5-4E73-9D4F-C59DB1A1DC90}"/>
              </a:ext>
            </a:extLst>
          </p:cNvPr>
          <p:cNvSpPr>
            <a:spLocks/>
          </p:cNvSpPr>
          <p:nvPr/>
        </p:nvSpPr>
        <p:spPr bwMode="auto">
          <a:xfrm>
            <a:off x="-426603" y="14974"/>
            <a:ext cx="12685711" cy="4776748"/>
          </a:xfrm>
          <a:custGeom>
            <a:avLst/>
            <a:gdLst>
              <a:gd name="T0" fmla="*/ 716 w 3241"/>
              <a:gd name="T1" fmla="*/ 576 h 1226"/>
              <a:gd name="T2" fmla="*/ 1936 w 3241"/>
              <a:gd name="T3" fmla="*/ 1060 h 1226"/>
              <a:gd name="T4" fmla="*/ 3241 w 3241"/>
              <a:gd name="T5" fmla="*/ 800 h 1226"/>
              <a:gd name="T6" fmla="*/ 2086 w 3241"/>
              <a:gd name="T7" fmla="*/ 966 h 1226"/>
              <a:gd name="T8" fmla="*/ 437 w 3241"/>
              <a:gd name="T9" fmla="*/ 0 h 1226"/>
              <a:gd name="T10" fmla="*/ 0 w 3241"/>
              <a:gd name="T11" fmla="*/ 0 h 1226"/>
              <a:gd name="T12" fmla="*/ 0 w 3241"/>
              <a:gd name="T13" fmla="*/ 623 h 1226"/>
              <a:gd name="T14" fmla="*/ 716 w 3241"/>
              <a:gd name="T15" fmla="*/ 576 h 12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241" h="1226">
                <a:moveTo>
                  <a:pt x="716" y="576"/>
                </a:moveTo>
                <a:cubicBezTo>
                  <a:pt x="1176" y="666"/>
                  <a:pt x="1576" y="918"/>
                  <a:pt x="1936" y="1060"/>
                </a:cubicBezTo>
                <a:cubicBezTo>
                  <a:pt x="2292" y="1201"/>
                  <a:pt x="2839" y="1192"/>
                  <a:pt x="3241" y="800"/>
                </a:cubicBezTo>
                <a:cubicBezTo>
                  <a:pt x="3165" y="872"/>
                  <a:pt x="2743" y="1226"/>
                  <a:pt x="2086" y="966"/>
                </a:cubicBezTo>
                <a:cubicBezTo>
                  <a:pt x="1517" y="741"/>
                  <a:pt x="995" y="211"/>
                  <a:pt x="43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623"/>
                  <a:pt x="0" y="623"/>
                  <a:pt x="0" y="623"/>
                </a:cubicBezTo>
                <a:cubicBezTo>
                  <a:pt x="41" y="603"/>
                  <a:pt x="296" y="494"/>
                  <a:pt x="716" y="576"/>
                </a:cubicBezTo>
                <a:close/>
              </a:path>
            </a:pathLst>
          </a:custGeom>
          <a:gradFill>
            <a:gsLst>
              <a:gs pos="13095">
                <a:schemeClr val="accent1">
                  <a:lumMod val="50000"/>
                </a:schemeClr>
              </a:gs>
              <a:gs pos="79000">
                <a:schemeClr val="accent1">
                  <a:lumMod val="60000"/>
                  <a:lumOff val="40000"/>
                </a:schemeClr>
              </a:gs>
            </a:gsLst>
            <a:lin ang="0" scaled="1"/>
          </a:gradFill>
          <a:ln>
            <a:noFill/>
          </a:ln>
          <a:effectLst>
            <a:outerShdw blurRad="825500" dist="457200" dir="8100000" algn="tr" rotWithShape="0">
              <a:prstClr val="black">
                <a:alpha val="2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38F1D3-AE06-426F-A875-9F931DCBCFF6}"/>
              </a:ext>
            </a:extLst>
          </p:cNvPr>
          <p:cNvSpPr txBox="1"/>
          <p:nvPr/>
        </p:nvSpPr>
        <p:spPr>
          <a:xfrm>
            <a:off x="7981487" y="1515064"/>
            <a:ext cx="2625836" cy="123110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IN" sz="8000" b="1" dirty="0" smtClean="0">
                <a:solidFill>
                  <a:srgbClr val="FFFFFF"/>
                </a:solidFill>
                <a:latin typeface="AmpleSoft Pro Bold" panose="02000000000000000000" pitchFamily="2" charset="0"/>
                <a:ea typeface="Segoe UI Black" panose="020B0A02040204020203" pitchFamily="34" charset="0"/>
              </a:rPr>
              <a:t>TUZO</a:t>
            </a:r>
            <a:endParaRPr lang="en-IN" sz="8000" b="1" dirty="0">
              <a:solidFill>
                <a:srgbClr val="FFFFFF"/>
              </a:solidFill>
              <a:latin typeface="AmpleSoft Pro Bold" panose="02000000000000000000" pitchFamily="2" charset="0"/>
              <a:ea typeface="Segoe UI Black" panose="020B0A0204020402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6719" flipV="1">
            <a:off x="10132731" y="635949"/>
            <a:ext cx="1533244" cy="147427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938F1D3-AE06-426F-A875-9F931DCBCFF6}"/>
              </a:ext>
            </a:extLst>
          </p:cNvPr>
          <p:cNvSpPr txBox="1"/>
          <p:nvPr/>
        </p:nvSpPr>
        <p:spPr>
          <a:xfrm>
            <a:off x="1204675" y="3767273"/>
            <a:ext cx="4309129" cy="166199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IN" sz="4400" b="1" dirty="0" err="1" smtClean="0">
                <a:solidFill>
                  <a:schemeClr val="bg2"/>
                </a:solidFill>
                <a:latin typeface="AmpleSoft Pro Bold" panose="02000000000000000000" pitchFamily="2" charset="0"/>
                <a:ea typeface="Segoe UI Black" panose="020B0A02040204020203" pitchFamily="34" charset="0"/>
              </a:rPr>
              <a:t>Zinazotolewa</a:t>
            </a:r>
            <a:r>
              <a:rPr lang="en-IN" sz="5400" b="1" dirty="0" smtClean="0">
                <a:solidFill>
                  <a:schemeClr val="bg2"/>
                </a:solidFill>
                <a:latin typeface="AmpleSoft Pro Bold" panose="02000000000000000000" pitchFamily="2" charset="0"/>
                <a:ea typeface="Segoe UI Black" panose="020B0A02040204020203" pitchFamily="34" charset="0"/>
              </a:rPr>
              <a:t> </a:t>
            </a:r>
          </a:p>
          <a:p>
            <a:r>
              <a:rPr lang="en-IN" sz="5400" b="1" dirty="0" err="1">
                <a:solidFill>
                  <a:schemeClr val="bg2"/>
                </a:solidFill>
                <a:latin typeface="AmpleSoft Pro Bold" panose="02000000000000000000" pitchFamily="2" charset="0"/>
                <a:ea typeface="Segoe UI Black" panose="020B0A02040204020203" pitchFamily="34" charset="0"/>
              </a:rPr>
              <a:t>n</a:t>
            </a:r>
            <a:r>
              <a:rPr lang="en-IN" sz="5400" b="1" dirty="0" err="1" smtClean="0">
                <a:solidFill>
                  <a:schemeClr val="bg2"/>
                </a:solidFill>
                <a:latin typeface="AmpleSoft Pro Bold" panose="02000000000000000000" pitchFamily="2" charset="0"/>
                <a:ea typeface="Segoe UI Black" panose="020B0A02040204020203" pitchFamily="34" charset="0"/>
              </a:rPr>
              <a:t>a</a:t>
            </a:r>
            <a:r>
              <a:rPr lang="en-IN" sz="5400" b="1" dirty="0" smtClean="0">
                <a:solidFill>
                  <a:schemeClr val="bg2"/>
                </a:solidFill>
                <a:latin typeface="AmpleSoft Pro Bold" panose="02000000000000000000" pitchFamily="2" charset="0"/>
                <a:ea typeface="Segoe UI Black" panose="020B0A02040204020203" pitchFamily="34" charset="0"/>
              </a:rPr>
              <a:t> BF SUMA</a:t>
            </a:r>
            <a:endParaRPr lang="en-IN" sz="5400" b="1" dirty="0">
              <a:solidFill>
                <a:schemeClr val="bg2"/>
              </a:solidFill>
              <a:latin typeface="AmpleSoft Pro Bold" panose="02000000000000000000" pitchFamily="2" charset="0"/>
              <a:ea typeface="Segoe UI Black" panose="020B0A02040204020203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3857" flipV="1">
            <a:off x="4605275" y="4202326"/>
            <a:ext cx="818372" cy="786896"/>
          </a:xfrm>
          <a:prstGeom prst="rect">
            <a:avLst/>
          </a:prstGeom>
        </p:spPr>
      </p:pic>
      <p:grpSp>
        <p:nvGrpSpPr>
          <p:cNvPr id="18" name="Google Shape;871;p47">
            <a:extLst>
              <a:ext uri="{FF2B5EF4-FFF2-40B4-BE49-F238E27FC236}">
                <a16:creationId xmlns:a16="http://schemas.microsoft.com/office/drawing/2014/main" id="{C9DC8A1C-4B87-A599-142C-3E878C8A0F1C}"/>
              </a:ext>
            </a:extLst>
          </p:cNvPr>
          <p:cNvGrpSpPr/>
          <p:nvPr/>
        </p:nvGrpSpPr>
        <p:grpSpPr>
          <a:xfrm>
            <a:off x="952500" y="814388"/>
            <a:ext cx="891038" cy="866165"/>
            <a:chOff x="5652791" y="1636700"/>
            <a:chExt cx="425025" cy="429875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9" name="Google Shape;872;p47">
              <a:extLst>
                <a:ext uri="{FF2B5EF4-FFF2-40B4-BE49-F238E27FC236}">
                  <a16:creationId xmlns:a16="http://schemas.microsoft.com/office/drawing/2014/main" id="{D2B4A68B-E49C-BE88-A30E-7DE905CA249F}"/>
                </a:ext>
              </a:extLst>
            </p:cNvPr>
            <p:cNvSpPr/>
            <p:nvPr/>
          </p:nvSpPr>
          <p:spPr>
            <a:xfrm>
              <a:off x="5759341" y="1939925"/>
              <a:ext cx="211900" cy="126650"/>
            </a:xfrm>
            <a:custGeom>
              <a:avLst/>
              <a:gdLst/>
              <a:ahLst/>
              <a:cxnLst/>
              <a:rect l="l" t="t" r="r" b="b"/>
              <a:pathLst>
                <a:path w="8476" h="5066" fill="none" extrusionOk="0">
                  <a:moveTo>
                    <a:pt x="3167" y="0"/>
                  </a:moveTo>
                  <a:lnTo>
                    <a:pt x="3167" y="2825"/>
                  </a:lnTo>
                  <a:lnTo>
                    <a:pt x="3167" y="2825"/>
                  </a:lnTo>
                  <a:lnTo>
                    <a:pt x="2606" y="2947"/>
                  </a:lnTo>
                  <a:lnTo>
                    <a:pt x="2071" y="3093"/>
                  </a:lnTo>
                  <a:lnTo>
                    <a:pt x="1584" y="3288"/>
                  </a:lnTo>
                  <a:lnTo>
                    <a:pt x="1145" y="3483"/>
                  </a:lnTo>
                  <a:lnTo>
                    <a:pt x="780" y="3702"/>
                  </a:lnTo>
                  <a:lnTo>
                    <a:pt x="609" y="3848"/>
                  </a:lnTo>
                  <a:lnTo>
                    <a:pt x="463" y="3970"/>
                  </a:lnTo>
                  <a:lnTo>
                    <a:pt x="317" y="4116"/>
                  </a:lnTo>
                  <a:lnTo>
                    <a:pt x="195" y="4262"/>
                  </a:lnTo>
                  <a:lnTo>
                    <a:pt x="74" y="4408"/>
                  </a:lnTo>
                  <a:lnTo>
                    <a:pt x="0" y="4579"/>
                  </a:lnTo>
                  <a:lnTo>
                    <a:pt x="0" y="4579"/>
                  </a:lnTo>
                  <a:lnTo>
                    <a:pt x="171" y="4652"/>
                  </a:lnTo>
                  <a:lnTo>
                    <a:pt x="414" y="4725"/>
                  </a:lnTo>
                  <a:lnTo>
                    <a:pt x="780" y="4822"/>
                  </a:lnTo>
                  <a:lnTo>
                    <a:pt x="1340" y="4895"/>
                  </a:lnTo>
                  <a:lnTo>
                    <a:pt x="2095" y="4993"/>
                  </a:lnTo>
                  <a:lnTo>
                    <a:pt x="3045" y="5042"/>
                  </a:lnTo>
                  <a:lnTo>
                    <a:pt x="4238" y="5066"/>
                  </a:lnTo>
                  <a:lnTo>
                    <a:pt x="4238" y="5066"/>
                  </a:lnTo>
                  <a:lnTo>
                    <a:pt x="5432" y="5042"/>
                  </a:lnTo>
                  <a:lnTo>
                    <a:pt x="6381" y="4993"/>
                  </a:lnTo>
                  <a:lnTo>
                    <a:pt x="7136" y="4895"/>
                  </a:lnTo>
                  <a:lnTo>
                    <a:pt x="7697" y="4822"/>
                  </a:lnTo>
                  <a:lnTo>
                    <a:pt x="8062" y="4725"/>
                  </a:lnTo>
                  <a:lnTo>
                    <a:pt x="8305" y="4652"/>
                  </a:lnTo>
                  <a:lnTo>
                    <a:pt x="8476" y="4579"/>
                  </a:lnTo>
                  <a:lnTo>
                    <a:pt x="8476" y="4579"/>
                  </a:lnTo>
                  <a:lnTo>
                    <a:pt x="8403" y="4408"/>
                  </a:lnTo>
                  <a:lnTo>
                    <a:pt x="8281" y="4262"/>
                  </a:lnTo>
                  <a:lnTo>
                    <a:pt x="8159" y="4116"/>
                  </a:lnTo>
                  <a:lnTo>
                    <a:pt x="8013" y="3970"/>
                  </a:lnTo>
                  <a:lnTo>
                    <a:pt x="7867" y="3848"/>
                  </a:lnTo>
                  <a:lnTo>
                    <a:pt x="7697" y="3702"/>
                  </a:lnTo>
                  <a:lnTo>
                    <a:pt x="7331" y="3483"/>
                  </a:lnTo>
                  <a:lnTo>
                    <a:pt x="6893" y="3288"/>
                  </a:lnTo>
                  <a:lnTo>
                    <a:pt x="6406" y="3093"/>
                  </a:lnTo>
                  <a:lnTo>
                    <a:pt x="5870" y="2947"/>
                  </a:lnTo>
                  <a:lnTo>
                    <a:pt x="5310" y="2825"/>
                  </a:lnTo>
                  <a:lnTo>
                    <a:pt x="5310" y="0"/>
                  </a:lnTo>
                </a:path>
              </a:pathLst>
            </a:custGeom>
            <a:no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2"/>
                </a:solidFill>
              </a:endParaRPr>
            </a:p>
          </p:txBody>
        </p:sp>
        <p:sp>
          <p:nvSpPr>
            <p:cNvPr id="20" name="Google Shape;873;p47">
              <a:extLst>
                <a:ext uri="{FF2B5EF4-FFF2-40B4-BE49-F238E27FC236}">
                  <a16:creationId xmlns:a16="http://schemas.microsoft.com/office/drawing/2014/main" id="{44E57E9D-52F9-C798-918F-D2CAAA035C12}"/>
                </a:ext>
              </a:extLst>
            </p:cNvPr>
            <p:cNvSpPr/>
            <p:nvPr/>
          </p:nvSpPr>
          <p:spPr>
            <a:xfrm>
              <a:off x="5652791" y="1636700"/>
              <a:ext cx="425025" cy="294100"/>
            </a:xfrm>
            <a:custGeom>
              <a:avLst/>
              <a:gdLst/>
              <a:ahLst/>
              <a:cxnLst/>
              <a:rect l="l" t="t" r="r" b="b"/>
              <a:pathLst>
                <a:path w="17001" h="11764" fill="none" extrusionOk="0">
                  <a:moveTo>
                    <a:pt x="15928" y="1072"/>
                  </a:moveTo>
                  <a:lnTo>
                    <a:pt x="13785" y="1072"/>
                  </a:lnTo>
                  <a:lnTo>
                    <a:pt x="13785" y="1072"/>
                  </a:lnTo>
                  <a:lnTo>
                    <a:pt x="13810" y="487"/>
                  </a:lnTo>
                  <a:lnTo>
                    <a:pt x="13810" y="487"/>
                  </a:lnTo>
                  <a:lnTo>
                    <a:pt x="13785" y="390"/>
                  </a:lnTo>
                  <a:lnTo>
                    <a:pt x="13761" y="293"/>
                  </a:lnTo>
                  <a:lnTo>
                    <a:pt x="13688" y="220"/>
                  </a:lnTo>
                  <a:lnTo>
                    <a:pt x="13639" y="146"/>
                  </a:lnTo>
                  <a:lnTo>
                    <a:pt x="13566" y="98"/>
                  </a:lnTo>
                  <a:lnTo>
                    <a:pt x="13469" y="49"/>
                  </a:lnTo>
                  <a:lnTo>
                    <a:pt x="13371" y="25"/>
                  </a:lnTo>
                  <a:lnTo>
                    <a:pt x="13274" y="0"/>
                  </a:lnTo>
                  <a:lnTo>
                    <a:pt x="8500" y="0"/>
                  </a:lnTo>
                  <a:lnTo>
                    <a:pt x="3727" y="0"/>
                  </a:lnTo>
                  <a:lnTo>
                    <a:pt x="3727" y="0"/>
                  </a:lnTo>
                  <a:lnTo>
                    <a:pt x="3629" y="25"/>
                  </a:lnTo>
                  <a:lnTo>
                    <a:pt x="3532" y="49"/>
                  </a:lnTo>
                  <a:lnTo>
                    <a:pt x="3434" y="98"/>
                  </a:lnTo>
                  <a:lnTo>
                    <a:pt x="3361" y="146"/>
                  </a:lnTo>
                  <a:lnTo>
                    <a:pt x="3313" y="220"/>
                  </a:lnTo>
                  <a:lnTo>
                    <a:pt x="3240" y="293"/>
                  </a:lnTo>
                  <a:lnTo>
                    <a:pt x="3215" y="390"/>
                  </a:lnTo>
                  <a:lnTo>
                    <a:pt x="3191" y="487"/>
                  </a:lnTo>
                  <a:lnTo>
                    <a:pt x="3191" y="487"/>
                  </a:lnTo>
                  <a:lnTo>
                    <a:pt x="3215" y="1072"/>
                  </a:lnTo>
                  <a:lnTo>
                    <a:pt x="1072" y="1072"/>
                  </a:lnTo>
                  <a:lnTo>
                    <a:pt x="1072" y="1072"/>
                  </a:lnTo>
                  <a:lnTo>
                    <a:pt x="853" y="1096"/>
                  </a:lnTo>
                  <a:lnTo>
                    <a:pt x="658" y="1145"/>
                  </a:lnTo>
                  <a:lnTo>
                    <a:pt x="487" y="1242"/>
                  </a:lnTo>
                  <a:lnTo>
                    <a:pt x="317" y="1389"/>
                  </a:lnTo>
                  <a:lnTo>
                    <a:pt x="195" y="1535"/>
                  </a:lnTo>
                  <a:lnTo>
                    <a:pt x="98" y="1730"/>
                  </a:lnTo>
                  <a:lnTo>
                    <a:pt x="25" y="1924"/>
                  </a:lnTo>
                  <a:lnTo>
                    <a:pt x="0" y="2144"/>
                  </a:lnTo>
                  <a:lnTo>
                    <a:pt x="0" y="2144"/>
                  </a:lnTo>
                  <a:lnTo>
                    <a:pt x="25" y="2606"/>
                  </a:lnTo>
                  <a:lnTo>
                    <a:pt x="49" y="3069"/>
                  </a:lnTo>
                  <a:lnTo>
                    <a:pt x="98" y="3507"/>
                  </a:lnTo>
                  <a:lnTo>
                    <a:pt x="171" y="3946"/>
                  </a:lnTo>
                  <a:lnTo>
                    <a:pt x="268" y="4336"/>
                  </a:lnTo>
                  <a:lnTo>
                    <a:pt x="366" y="4725"/>
                  </a:lnTo>
                  <a:lnTo>
                    <a:pt x="487" y="5115"/>
                  </a:lnTo>
                  <a:lnTo>
                    <a:pt x="634" y="5480"/>
                  </a:lnTo>
                  <a:lnTo>
                    <a:pt x="780" y="5821"/>
                  </a:lnTo>
                  <a:lnTo>
                    <a:pt x="926" y="6138"/>
                  </a:lnTo>
                  <a:lnTo>
                    <a:pt x="1096" y="6454"/>
                  </a:lnTo>
                  <a:lnTo>
                    <a:pt x="1291" y="6747"/>
                  </a:lnTo>
                  <a:lnTo>
                    <a:pt x="1462" y="7039"/>
                  </a:lnTo>
                  <a:lnTo>
                    <a:pt x="1656" y="7307"/>
                  </a:lnTo>
                  <a:lnTo>
                    <a:pt x="2071" y="7794"/>
                  </a:lnTo>
                  <a:lnTo>
                    <a:pt x="2509" y="8232"/>
                  </a:lnTo>
                  <a:lnTo>
                    <a:pt x="2923" y="8598"/>
                  </a:lnTo>
                  <a:lnTo>
                    <a:pt x="3337" y="8914"/>
                  </a:lnTo>
                  <a:lnTo>
                    <a:pt x="3751" y="9158"/>
                  </a:lnTo>
                  <a:lnTo>
                    <a:pt x="4141" y="9353"/>
                  </a:lnTo>
                  <a:lnTo>
                    <a:pt x="4506" y="9499"/>
                  </a:lnTo>
                  <a:lnTo>
                    <a:pt x="4823" y="9596"/>
                  </a:lnTo>
                  <a:lnTo>
                    <a:pt x="5091" y="9645"/>
                  </a:lnTo>
                  <a:lnTo>
                    <a:pt x="5091" y="9645"/>
                  </a:lnTo>
                  <a:lnTo>
                    <a:pt x="5407" y="10108"/>
                  </a:lnTo>
                  <a:lnTo>
                    <a:pt x="5748" y="10546"/>
                  </a:lnTo>
                  <a:lnTo>
                    <a:pt x="5919" y="10717"/>
                  </a:lnTo>
                  <a:lnTo>
                    <a:pt x="6113" y="10887"/>
                  </a:lnTo>
                  <a:lnTo>
                    <a:pt x="6308" y="11057"/>
                  </a:lnTo>
                  <a:lnTo>
                    <a:pt x="6527" y="11204"/>
                  </a:lnTo>
                  <a:lnTo>
                    <a:pt x="6747" y="11325"/>
                  </a:lnTo>
                  <a:lnTo>
                    <a:pt x="6966" y="11447"/>
                  </a:lnTo>
                  <a:lnTo>
                    <a:pt x="7209" y="11545"/>
                  </a:lnTo>
                  <a:lnTo>
                    <a:pt x="7453" y="11618"/>
                  </a:lnTo>
                  <a:lnTo>
                    <a:pt x="7697" y="11691"/>
                  </a:lnTo>
                  <a:lnTo>
                    <a:pt x="7964" y="11739"/>
                  </a:lnTo>
                  <a:lnTo>
                    <a:pt x="8232" y="11764"/>
                  </a:lnTo>
                  <a:lnTo>
                    <a:pt x="8500" y="11764"/>
                  </a:lnTo>
                  <a:lnTo>
                    <a:pt x="8500" y="11764"/>
                  </a:lnTo>
                  <a:lnTo>
                    <a:pt x="8768" y="11764"/>
                  </a:lnTo>
                  <a:lnTo>
                    <a:pt x="9036" y="11739"/>
                  </a:lnTo>
                  <a:lnTo>
                    <a:pt x="9304" y="11691"/>
                  </a:lnTo>
                  <a:lnTo>
                    <a:pt x="9547" y="11618"/>
                  </a:lnTo>
                  <a:lnTo>
                    <a:pt x="9791" y="11545"/>
                  </a:lnTo>
                  <a:lnTo>
                    <a:pt x="10035" y="11447"/>
                  </a:lnTo>
                  <a:lnTo>
                    <a:pt x="10254" y="11325"/>
                  </a:lnTo>
                  <a:lnTo>
                    <a:pt x="10473" y="11204"/>
                  </a:lnTo>
                  <a:lnTo>
                    <a:pt x="10692" y="11057"/>
                  </a:lnTo>
                  <a:lnTo>
                    <a:pt x="10887" y="10887"/>
                  </a:lnTo>
                  <a:lnTo>
                    <a:pt x="11082" y="10717"/>
                  </a:lnTo>
                  <a:lnTo>
                    <a:pt x="11252" y="10546"/>
                  </a:lnTo>
                  <a:lnTo>
                    <a:pt x="11593" y="10108"/>
                  </a:lnTo>
                  <a:lnTo>
                    <a:pt x="11910" y="9645"/>
                  </a:lnTo>
                  <a:lnTo>
                    <a:pt x="11910" y="9645"/>
                  </a:lnTo>
                  <a:lnTo>
                    <a:pt x="12178" y="9596"/>
                  </a:lnTo>
                  <a:lnTo>
                    <a:pt x="12494" y="9523"/>
                  </a:lnTo>
                  <a:lnTo>
                    <a:pt x="12860" y="9377"/>
                  </a:lnTo>
                  <a:lnTo>
                    <a:pt x="13249" y="9182"/>
                  </a:lnTo>
                  <a:lnTo>
                    <a:pt x="13663" y="8939"/>
                  </a:lnTo>
                  <a:lnTo>
                    <a:pt x="14077" y="8622"/>
                  </a:lnTo>
                  <a:lnTo>
                    <a:pt x="14516" y="8257"/>
                  </a:lnTo>
                  <a:lnTo>
                    <a:pt x="14930" y="7843"/>
                  </a:lnTo>
                  <a:lnTo>
                    <a:pt x="15344" y="7356"/>
                  </a:lnTo>
                  <a:lnTo>
                    <a:pt x="15539" y="7088"/>
                  </a:lnTo>
                  <a:lnTo>
                    <a:pt x="15709" y="6795"/>
                  </a:lnTo>
                  <a:lnTo>
                    <a:pt x="15904" y="6503"/>
                  </a:lnTo>
                  <a:lnTo>
                    <a:pt x="16075" y="6186"/>
                  </a:lnTo>
                  <a:lnTo>
                    <a:pt x="16221" y="5870"/>
                  </a:lnTo>
                  <a:lnTo>
                    <a:pt x="16367" y="5505"/>
                  </a:lnTo>
                  <a:lnTo>
                    <a:pt x="16513" y="5164"/>
                  </a:lnTo>
                  <a:lnTo>
                    <a:pt x="16635" y="4774"/>
                  </a:lnTo>
                  <a:lnTo>
                    <a:pt x="16732" y="4384"/>
                  </a:lnTo>
                  <a:lnTo>
                    <a:pt x="16830" y="3970"/>
                  </a:lnTo>
                  <a:lnTo>
                    <a:pt x="16903" y="3532"/>
                  </a:lnTo>
                  <a:lnTo>
                    <a:pt x="16951" y="3093"/>
                  </a:lnTo>
                  <a:lnTo>
                    <a:pt x="16976" y="2606"/>
                  </a:lnTo>
                  <a:lnTo>
                    <a:pt x="17000" y="2144"/>
                  </a:lnTo>
                  <a:lnTo>
                    <a:pt x="17000" y="2144"/>
                  </a:lnTo>
                  <a:lnTo>
                    <a:pt x="16976" y="1924"/>
                  </a:lnTo>
                  <a:lnTo>
                    <a:pt x="16903" y="1730"/>
                  </a:lnTo>
                  <a:lnTo>
                    <a:pt x="16805" y="1535"/>
                  </a:lnTo>
                  <a:lnTo>
                    <a:pt x="16683" y="1389"/>
                  </a:lnTo>
                  <a:lnTo>
                    <a:pt x="16513" y="1242"/>
                  </a:lnTo>
                  <a:lnTo>
                    <a:pt x="16343" y="1145"/>
                  </a:lnTo>
                  <a:lnTo>
                    <a:pt x="16148" y="1096"/>
                  </a:lnTo>
                  <a:lnTo>
                    <a:pt x="15928" y="1072"/>
                  </a:lnTo>
                  <a:lnTo>
                    <a:pt x="15928" y="1072"/>
                  </a:lnTo>
                  <a:close/>
                  <a:moveTo>
                    <a:pt x="1072" y="2144"/>
                  </a:moveTo>
                  <a:lnTo>
                    <a:pt x="3240" y="2144"/>
                  </a:lnTo>
                  <a:lnTo>
                    <a:pt x="3240" y="2144"/>
                  </a:lnTo>
                  <a:lnTo>
                    <a:pt x="3288" y="3118"/>
                  </a:lnTo>
                  <a:lnTo>
                    <a:pt x="3361" y="4019"/>
                  </a:lnTo>
                  <a:lnTo>
                    <a:pt x="3483" y="4823"/>
                  </a:lnTo>
                  <a:lnTo>
                    <a:pt x="3605" y="5602"/>
                  </a:lnTo>
                  <a:lnTo>
                    <a:pt x="3775" y="6333"/>
                  </a:lnTo>
                  <a:lnTo>
                    <a:pt x="3995" y="7039"/>
                  </a:lnTo>
                  <a:lnTo>
                    <a:pt x="4214" y="7745"/>
                  </a:lnTo>
                  <a:lnTo>
                    <a:pt x="4506" y="8451"/>
                  </a:lnTo>
                  <a:lnTo>
                    <a:pt x="4506" y="8451"/>
                  </a:lnTo>
                  <a:lnTo>
                    <a:pt x="4262" y="8378"/>
                  </a:lnTo>
                  <a:lnTo>
                    <a:pt x="4043" y="8281"/>
                  </a:lnTo>
                  <a:lnTo>
                    <a:pt x="3824" y="8159"/>
                  </a:lnTo>
                  <a:lnTo>
                    <a:pt x="3629" y="8037"/>
                  </a:lnTo>
                  <a:lnTo>
                    <a:pt x="3434" y="7891"/>
                  </a:lnTo>
                  <a:lnTo>
                    <a:pt x="3240" y="7745"/>
                  </a:lnTo>
                  <a:lnTo>
                    <a:pt x="2899" y="7404"/>
                  </a:lnTo>
                  <a:lnTo>
                    <a:pt x="2582" y="7015"/>
                  </a:lnTo>
                  <a:lnTo>
                    <a:pt x="2290" y="6601"/>
                  </a:lnTo>
                  <a:lnTo>
                    <a:pt x="2046" y="6186"/>
                  </a:lnTo>
                  <a:lnTo>
                    <a:pt x="1827" y="5724"/>
                  </a:lnTo>
                  <a:lnTo>
                    <a:pt x="1632" y="5237"/>
                  </a:lnTo>
                  <a:lnTo>
                    <a:pt x="1486" y="4774"/>
                  </a:lnTo>
                  <a:lnTo>
                    <a:pt x="1340" y="4287"/>
                  </a:lnTo>
                  <a:lnTo>
                    <a:pt x="1242" y="3824"/>
                  </a:lnTo>
                  <a:lnTo>
                    <a:pt x="1169" y="3361"/>
                  </a:lnTo>
                  <a:lnTo>
                    <a:pt x="1121" y="2923"/>
                  </a:lnTo>
                  <a:lnTo>
                    <a:pt x="1072" y="2509"/>
                  </a:lnTo>
                  <a:lnTo>
                    <a:pt x="1072" y="2144"/>
                  </a:lnTo>
                  <a:lnTo>
                    <a:pt x="1072" y="2144"/>
                  </a:lnTo>
                  <a:close/>
                  <a:moveTo>
                    <a:pt x="10595" y="4628"/>
                  </a:moveTo>
                  <a:lnTo>
                    <a:pt x="9718" y="5407"/>
                  </a:lnTo>
                  <a:lnTo>
                    <a:pt x="9718" y="5407"/>
                  </a:lnTo>
                  <a:lnTo>
                    <a:pt x="9669" y="5480"/>
                  </a:lnTo>
                  <a:lnTo>
                    <a:pt x="9621" y="5578"/>
                  </a:lnTo>
                  <a:lnTo>
                    <a:pt x="9596" y="5675"/>
                  </a:lnTo>
                  <a:lnTo>
                    <a:pt x="9596" y="5772"/>
                  </a:lnTo>
                  <a:lnTo>
                    <a:pt x="9864" y="6941"/>
                  </a:lnTo>
                  <a:lnTo>
                    <a:pt x="9864" y="6941"/>
                  </a:lnTo>
                  <a:lnTo>
                    <a:pt x="9864" y="7015"/>
                  </a:lnTo>
                  <a:lnTo>
                    <a:pt x="9840" y="7063"/>
                  </a:lnTo>
                  <a:lnTo>
                    <a:pt x="9791" y="7063"/>
                  </a:lnTo>
                  <a:lnTo>
                    <a:pt x="9718" y="7039"/>
                  </a:lnTo>
                  <a:lnTo>
                    <a:pt x="8695" y="6454"/>
                  </a:lnTo>
                  <a:lnTo>
                    <a:pt x="8695" y="6454"/>
                  </a:lnTo>
                  <a:lnTo>
                    <a:pt x="8598" y="6406"/>
                  </a:lnTo>
                  <a:lnTo>
                    <a:pt x="8500" y="6406"/>
                  </a:lnTo>
                  <a:lnTo>
                    <a:pt x="8403" y="6406"/>
                  </a:lnTo>
                  <a:lnTo>
                    <a:pt x="8305" y="6454"/>
                  </a:lnTo>
                  <a:lnTo>
                    <a:pt x="7282" y="7039"/>
                  </a:lnTo>
                  <a:lnTo>
                    <a:pt x="7282" y="7039"/>
                  </a:lnTo>
                  <a:lnTo>
                    <a:pt x="7209" y="7063"/>
                  </a:lnTo>
                  <a:lnTo>
                    <a:pt x="7161" y="7063"/>
                  </a:lnTo>
                  <a:lnTo>
                    <a:pt x="7136" y="7015"/>
                  </a:lnTo>
                  <a:lnTo>
                    <a:pt x="7136" y="6941"/>
                  </a:lnTo>
                  <a:lnTo>
                    <a:pt x="7404" y="5772"/>
                  </a:lnTo>
                  <a:lnTo>
                    <a:pt x="7404" y="5772"/>
                  </a:lnTo>
                  <a:lnTo>
                    <a:pt x="7404" y="5675"/>
                  </a:lnTo>
                  <a:lnTo>
                    <a:pt x="7380" y="5578"/>
                  </a:lnTo>
                  <a:lnTo>
                    <a:pt x="7331" y="5480"/>
                  </a:lnTo>
                  <a:lnTo>
                    <a:pt x="7282" y="5407"/>
                  </a:lnTo>
                  <a:lnTo>
                    <a:pt x="6406" y="4628"/>
                  </a:lnTo>
                  <a:lnTo>
                    <a:pt x="6406" y="4628"/>
                  </a:lnTo>
                  <a:lnTo>
                    <a:pt x="6357" y="4579"/>
                  </a:lnTo>
                  <a:lnTo>
                    <a:pt x="6333" y="4506"/>
                  </a:lnTo>
                  <a:lnTo>
                    <a:pt x="6381" y="4482"/>
                  </a:lnTo>
                  <a:lnTo>
                    <a:pt x="6454" y="4457"/>
                  </a:lnTo>
                  <a:lnTo>
                    <a:pt x="7623" y="4336"/>
                  </a:lnTo>
                  <a:lnTo>
                    <a:pt x="7623" y="4336"/>
                  </a:lnTo>
                  <a:lnTo>
                    <a:pt x="7721" y="4311"/>
                  </a:lnTo>
                  <a:lnTo>
                    <a:pt x="7818" y="4262"/>
                  </a:lnTo>
                  <a:lnTo>
                    <a:pt x="7891" y="4189"/>
                  </a:lnTo>
                  <a:lnTo>
                    <a:pt x="7940" y="4116"/>
                  </a:lnTo>
                  <a:lnTo>
                    <a:pt x="8403" y="3045"/>
                  </a:lnTo>
                  <a:lnTo>
                    <a:pt x="8403" y="3045"/>
                  </a:lnTo>
                  <a:lnTo>
                    <a:pt x="8452" y="2972"/>
                  </a:lnTo>
                  <a:lnTo>
                    <a:pt x="8500" y="2947"/>
                  </a:lnTo>
                  <a:lnTo>
                    <a:pt x="8549" y="2972"/>
                  </a:lnTo>
                  <a:lnTo>
                    <a:pt x="8598" y="3045"/>
                  </a:lnTo>
                  <a:lnTo>
                    <a:pt x="9060" y="4116"/>
                  </a:lnTo>
                  <a:lnTo>
                    <a:pt x="9060" y="4116"/>
                  </a:lnTo>
                  <a:lnTo>
                    <a:pt x="9109" y="4189"/>
                  </a:lnTo>
                  <a:lnTo>
                    <a:pt x="9182" y="4262"/>
                  </a:lnTo>
                  <a:lnTo>
                    <a:pt x="9280" y="4311"/>
                  </a:lnTo>
                  <a:lnTo>
                    <a:pt x="9377" y="4336"/>
                  </a:lnTo>
                  <a:lnTo>
                    <a:pt x="10546" y="4457"/>
                  </a:lnTo>
                  <a:lnTo>
                    <a:pt x="10546" y="4457"/>
                  </a:lnTo>
                  <a:lnTo>
                    <a:pt x="10619" y="4482"/>
                  </a:lnTo>
                  <a:lnTo>
                    <a:pt x="10668" y="4506"/>
                  </a:lnTo>
                  <a:lnTo>
                    <a:pt x="10643" y="4579"/>
                  </a:lnTo>
                  <a:lnTo>
                    <a:pt x="10595" y="4628"/>
                  </a:lnTo>
                  <a:lnTo>
                    <a:pt x="10595" y="4628"/>
                  </a:lnTo>
                  <a:close/>
                  <a:moveTo>
                    <a:pt x="12494" y="8451"/>
                  </a:moveTo>
                  <a:lnTo>
                    <a:pt x="12494" y="8451"/>
                  </a:lnTo>
                  <a:lnTo>
                    <a:pt x="12787" y="7745"/>
                  </a:lnTo>
                  <a:lnTo>
                    <a:pt x="13006" y="7039"/>
                  </a:lnTo>
                  <a:lnTo>
                    <a:pt x="13225" y="6333"/>
                  </a:lnTo>
                  <a:lnTo>
                    <a:pt x="13396" y="5602"/>
                  </a:lnTo>
                  <a:lnTo>
                    <a:pt x="13517" y="4823"/>
                  </a:lnTo>
                  <a:lnTo>
                    <a:pt x="13639" y="4019"/>
                  </a:lnTo>
                  <a:lnTo>
                    <a:pt x="13712" y="3118"/>
                  </a:lnTo>
                  <a:lnTo>
                    <a:pt x="13761" y="2144"/>
                  </a:lnTo>
                  <a:lnTo>
                    <a:pt x="15928" y="2144"/>
                  </a:lnTo>
                  <a:lnTo>
                    <a:pt x="15928" y="2144"/>
                  </a:lnTo>
                  <a:lnTo>
                    <a:pt x="15928" y="2509"/>
                  </a:lnTo>
                  <a:lnTo>
                    <a:pt x="15880" y="2923"/>
                  </a:lnTo>
                  <a:lnTo>
                    <a:pt x="15831" y="3361"/>
                  </a:lnTo>
                  <a:lnTo>
                    <a:pt x="15758" y="3824"/>
                  </a:lnTo>
                  <a:lnTo>
                    <a:pt x="15661" y="4287"/>
                  </a:lnTo>
                  <a:lnTo>
                    <a:pt x="15514" y="4774"/>
                  </a:lnTo>
                  <a:lnTo>
                    <a:pt x="15368" y="5237"/>
                  </a:lnTo>
                  <a:lnTo>
                    <a:pt x="15173" y="5724"/>
                  </a:lnTo>
                  <a:lnTo>
                    <a:pt x="14954" y="6186"/>
                  </a:lnTo>
                  <a:lnTo>
                    <a:pt x="14711" y="6601"/>
                  </a:lnTo>
                  <a:lnTo>
                    <a:pt x="14418" y="7015"/>
                  </a:lnTo>
                  <a:lnTo>
                    <a:pt x="14102" y="7404"/>
                  </a:lnTo>
                  <a:lnTo>
                    <a:pt x="13761" y="7745"/>
                  </a:lnTo>
                  <a:lnTo>
                    <a:pt x="13566" y="7891"/>
                  </a:lnTo>
                  <a:lnTo>
                    <a:pt x="13371" y="8037"/>
                  </a:lnTo>
                  <a:lnTo>
                    <a:pt x="13176" y="8159"/>
                  </a:lnTo>
                  <a:lnTo>
                    <a:pt x="12957" y="8281"/>
                  </a:lnTo>
                  <a:lnTo>
                    <a:pt x="12738" y="8378"/>
                  </a:lnTo>
                  <a:lnTo>
                    <a:pt x="12494" y="8451"/>
                  </a:lnTo>
                  <a:lnTo>
                    <a:pt x="12494" y="8451"/>
                  </a:lnTo>
                  <a:close/>
                </a:path>
              </a:pathLst>
            </a:custGeom>
            <a:no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22" name="Google Shape;865;p47">
            <a:extLst>
              <a:ext uri="{FF2B5EF4-FFF2-40B4-BE49-F238E27FC236}">
                <a16:creationId xmlns:a16="http://schemas.microsoft.com/office/drawing/2014/main" id="{B2AC30D7-5F03-E8A9-4220-46B0590FFB67}"/>
              </a:ext>
            </a:extLst>
          </p:cNvPr>
          <p:cNvGrpSpPr/>
          <p:nvPr/>
        </p:nvGrpSpPr>
        <p:grpSpPr>
          <a:xfrm>
            <a:off x="5132260" y="1020768"/>
            <a:ext cx="783993" cy="567157"/>
            <a:chOff x="4958066" y="1707325"/>
            <a:chExt cx="470075" cy="288625"/>
          </a:xfrm>
        </p:grpSpPr>
        <p:sp>
          <p:nvSpPr>
            <p:cNvPr id="23" name="Google Shape;866;p47">
              <a:extLst>
                <a:ext uri="{FF2B5EF4-FFF2-40B4-BE49-F238E27FC236}">
                  <a16:creationId xmlns:a16="http://schemas.microsoft.com/office/drawing/2014/main" id="{5AB312E1-858D-5EDE-55A7-49BB2C3E273D}"/>
                </a:ext>
              </a:extLst>
            </p:cNvPr>
            <p:cNvSpPr/>
            <p:nvPr/>
          </p:nvSpPr>
          <p:spPr>
            <a:xfrm>
              <a:off x="5172391" y="1707325"/>
              <a:ext cx="41425" cy="41425"/>
            </a:xfrm>
            <a:custGeom>
              <a:avLst/>
              <a:gdLst/>
              <a:ahLst/>
              <a:cxnLst/>
              <a:rect l="l" t="t" r="r" b="b"/>
              <a:pathLst>
                <a:path w="1657" h="1657" fill="none" extrusionOk="0">
                  <a:moveTo>
                    <a:pt x="0" y="829"/>
                  </a:moveTo>
                  <a:lnTo>
                    <a:pt x="0" y="829"/>
                  </a:lnTo>
                  <a:lnTo>
                    <a:pt x="25" y="658"/>
                  </a:lnTo>
                  <a:lnTo>
                    <a:pt x="73" y="512"/>
                  </a:lnTo>
                  <a:lnTo>
                    <a:pt x="146" y="366"/>
                  </a:lnTo>
                  <a:lnTo>
                    <a:pt x="244" y="244"/>
                  </a:lnTo>
                  <a:lnTo>
                    <a:pt x="366" y="147"/>
                  </a:lnTo>
                  <a:lnTo>
                    <a:pt x="512" y="74"/>
                  </a:lnTo>
                  <a:lnTo>
                    <a:pt x="658" y="25"/>
                  </a:lnTo>
                  <a:lnTo>
                    <a:pt x="828" y="1"/>
                  </a:lnTo>
                  <a:lnTo>
                    <a:pt x="828" y="1"/>
                  </a:lnTo>
                  <a:lnTo>
                    <a:pt x="999" y="25"/>
                  </a:lnTo>
                  <a:lnTo>
                    <a:pt x="1145" y="74"/>
                  </a:lnTo>
                  <a:lnTo>
                    <a:pt x="1291" y="147"/>
                  </a:lnTo>
                  <a:lnTo>
                    <a:pt x="1413" y="244"/>
                  </a:lnTo>
                  <a:lnTo>
                    <a:pt x="1510" y="366"/>
                  </a:lnTo>
                  <a:lnTo>
                    <a:pt x="1583" y="512"/>
                  </a:lnTo>
                  <a:lnTo>
                    <a:pt x="1632" y="658"/>
                  </a:lnTo>
                  <a:lnTo>
                    <a:pt x="1656" y="829"/>
                  </a:lnTo>
                  <a:lnTo>
                    <a:pt x="1656" y="829"/>
                  </a:lnTo>
                  <a:lnTo>
                    <a:pt x="1632" y="999"/>
                  </a:lnTo>
                  <a:lnTo>
                    <a:pt x="1583" y="1170"/>
                  </a:lnTo>
                  <a:lnTo>
                    <a:pt x="1510" y="1291"/>
                  </a:lnTo>
                  <a:lnTo>
                    <a:pt x="1413" y="1413"/>
                  </a:lnTo>
                  <a:lnTo>
                    <a:pt x="1291" y="1535"/>
                  </a:lnTo>
                  <a:lnTo>
                    <a:pt x="1145" y="1608"/>
                  </a:lnTo>
                  <a:lnTo>
                    <a:pt x="999" y="1657"/>
                  </a:lnTo>
                  <a:lnTo>
                    <a:pt x="828" y="1657"/>
                  </a:lnTo>
                  <a:lnTo>
                    <a:pt x="828" y="1657"/>
                  </a:lnTo>
                  <a:lnTo>
                    <a:pt x="658" y="1657"/>
                  </a:lnTo>
                  <a:lnTo>
                    <a:pt x="512" y="1608"/>
                  </a:lnTo>
                  <a:lnTo>
                    <a:pt x="366" y="1535"/>
                  </a:lnTo>
                  <a:lnTo>
                    <a:pt x="244" y="1413"/>
                  </a:lnTo>
                  <a:lnTo>
                    <a:pt x="146" y="1291"/>
                  </a:lnTo>
                  <a:lnTo>
                    <a:pt x="73" y="1170"/>
                  </a:lnTo>
                  <a:lnTo>
                    <a:pt x="25" y="999"/>
                  </a:lnTo>
                  <a:lnTo>
                    <a:pt x="0" y="829"/>
                  </a:lnTo>
                  <a:lnTo>
                    <a:pt x="0" y="829"/>
                  </a:lnTo>
                  <a:close/>
                </a:path>
              </a:pathLst>
            </a:custGeom>
            <a:no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867;p47">
              <a:extLst>
                <a:ext uri="{FF2B5EF4-FFF2-40B4-BE49-F238E27FC236}">
                  <a16:creationId xmlns:a16="http://schemas.microsoft.com/office/drawing/2014/main" id="{E689DE01-56E9-9DC9-28E1-737C735851A1}"/>
                </a:ext>
              </a:extLst>
            </p:cNvPr>
            <p:cNvSpPr/>
            <p:nvPr/>
          </p:nvSpPr>
          <p:spPr>
            <a:xfrm>
              <a:off x="5386716" y="1761525"/>
              <a:ext cx="41425" cy="41425"/>
            </a:xfrm>
            <a:custGeom>
              <a:avLst/>
              <a:gdLst/>
              <a:ahLst/>
              <a:cxnLst/>
              <a:rect l="l" t="t" r="r" b="b"/>
              <a:pathLst>
                <a:path w="1657" h="1657" fill="none" extrusionOk="0">
                  <a:moveTo>
                    <a:pt x="0" y="828"/>
                  </a:moveTo>
                  <a:lnTo>
                    <a:pt x="0" y="828"/>
                  </a:lnTo>
                  <a:lnTo>
                    <a:pt x="25" y="682"/>
                  </a:lnTo>
                  <a:lnTo>
                    <a:pt x="73" y="512"/>
                  </a:lnTo>
                  <a:lnTo>
                    <a:pt x="146" y="365"/>
                  </a:lnTo>
                  <a:lnTo>
                    <a:pt x="244" y="244"/>
                  </a:lnTo>
                  <a:lnTo>
                    <a:pt x="366" y="146"/>
                  </a:lnTo>
                  <a:lnTo>
                    <a:pt x="512" y="73"/>
                  </a:lnTo>
                  <a:lnTo>
                    <a:pt x="658" y="24"/>
                  </a:lnTo>
                  <a:lnTo>
                    <a:pt x="828" y="0"/>
                  </a:lnTo>
                  <a:lnTo>
                    <a:pt x="828" y="0"/>
                  </a:lnTo>
                  <a:lnTo>
                    <a:pt x="999" y="24"/>
                  </a:lnTo>
                  <a:lnTo>
                    <a:pt x="1145" y="73"/>
                  </a:lnTo>
                  <a:lnTo>
                    <a:pt x="1291" y="146"/>
                  </a:lnTo>
                  <a:lnTo>
                    <a:pt x="1413" y="244"/>
                  </a:lnTo>
                  <a:lnTo>
                    <a:pt x="1510" y="365"/>
                  </a:lnTo>
                  <a:lnTo>
                    <a:pt x="1583" y="512"/>
                  </a:lnTo>
                  <a:lnTo>
                    <a:pt x="1632" y="682"/>
                  </a:lnTo>
                  <a:lnTo>
                    <a:pt x="1656" y="828"/>
                  </a:lnTo>
                  <a:lnTo>
                    <a:pt x="1656" y="828"/>
                  </a:lnTo>
                  <a:lnTo>
                    <a:pt x="1632" y="999"/>
                  </a:lnTo>
                  <a:lnTo>
                    <a:pt x="1583" y="1169"/>
                  </a:lnTo>
                  <a:lnTo>
                    <a:pt x="1510" y="1291"/>
                  </a:lnTo>
                  <a:lnTo>
                    <a:pt x="1413" y="1413"/>
                  </a:lnTo>
                  <a:lnTo>
                    <a:pt x="1291" y="1534"/>
                  </a:lnTo>
                  <a:lnTo>
                    <a:pt x="1145" y="1608"/>
                  </a:lnTo>
                  <a:lnTo>
                    <a:pt x="999" y="1656"/>
                  </a:lnTo>
                  <a:lnTo>
                    <a:pt x="828" y="1656"/>
                  </a:lnTo>
                  <a:lnTo>
                    <a:pt x="828" y="1656"/>
                  </a:lnTo>
                  <a:lnTo>
                    <a:pt x="658" y="1656"/>
                  </a:lnTo>
                  <a:lnTo>
                    <a:pt x="512" y="1608"/>
                  </a:lnTo>
                  <a:lnTo>
                    <a:pt x="366" y="1534"/>
                  </a:lnTo>
                  <a:lnTo>
                    <a:pt x="244" y="1413"/>
                  </a:lnTo>
                  <a:lnTo>
                    <a:pt x="146" y="1291"/>
                  </a:lnTo>
                  <a:lnTo>
                    <a:pt x="73" y="1169"/>
                  </a:lnTo>
                  <a:lnTo>
                    <a:pt x="25" y="999"/>
                  </a:lnTo>
                  <a:lnTo>
                    <a:pt x="0" y="828"/>
                  </a:lnTo>
                  <a:lnTo>
                    <a:pt x="0" y="828"/>
                  </a:lnTo>
                  <a:close/>
                </a:path>
              </a:pathLst>
            </a:custGeom>
            <a:no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68;p47">
              <a:extLst>
                <a:ext uri="{FF2B5EF4-FFF2-40B4-BE49-F238E27FC236}">
                  <a16:creationId xmlns:a16="http://schemas.microsoft.com/office/drawing/2014/main" id="{31664148-BA70-EF52-69E7-E42ACA7AC11F}"/>
                </a:ext>
              </a:extLst>
            </p:cNvPr>
            <p:cNvSpPr/>
            <p:nvPr/>
          </p:nvSpPr>
          <p:spPr>
            <a:xfrm>
              <a:off x="4991541" y="1760300"/>
              <a:ext cx="403100" cy="177825"/>
            </a:xfrm>
            <a:custGeom>
              <a:avLst/>
              <a:gdLst/>
              <a:ahLst/>
              <a:cxnLst/>
              <a:rect l="l" t="t" r="r" b="b"/>
              <a:pathLst>
                <a:path w="16124" h="7113" fill="none" extrusionOk="0">
                  <a:moveTo>
                    <a:pt x="14663" y="7112"/>
                  </a:moveTo>
                  <a:lnTo>
                    <a:pt x="16124" y="2095"/>
                  </a:lnTo>
                  <a:lnTo>
                    <a:pt x="16124" y="2095"/>
                  </a:lnTo>
                  <a:lnTo>
                    <a:pt x="16002" y="2046"/>
                  </a:lnTo>
                  <a:lnTo>
                    <a:pt x="15880" y="1973"/>
                  </a:lnTo>
                  <a:lnTo>
                    <a:pt x="15759" y="1876"/>
                  </a:lnTo>
                  <a:lnTo>
                    <a:pt x="15661" y="1778"/>
                  </a:lnTo>
                  <a:lnTo>
                    <a:pt x="11131" y="3434"/>
                  </a:lnTo>
                  <a:lnTo>
                    <a:pt x="8403" y="0"/>
                  </a:lnTo>
                  <a:lnTo>
                    <a:pt x="8403" y="0"/>
                  </a:lnTo>
                  <a:lnTo>
                    <a:pt x="8233" y="25"/>
                  </a:lnTo>
                  <a:lnTo>
                    <a:pt x="8062" y="25"/>
                  </a:lnTo>
                  <a:lnTo>
                    <a:pt x="8062" y="25"/>
                  </a:lnTo>
                  <a:lnTo>
                    <a:pt x="7892" y="25"/>
                  </a:lnTo>
                  <a:lnTo>
                    <a:pt x="7721" y="0"/>
                  </a:lnTo>
                  <a:lnTo>
                    <a:pt x="4994" y="3434"/>
                  </a:lnTo>
                  <a:lnTo>
                    <a:pt x="464" y="1778"/>
                  </a:lnTo>
                  <a:lnTo>
                    <a:pt x="464" y="1778"/>
                  </a:lnTo>
                  <a:lnTo>
                    <a:pt x="366" y="1876"/>
                  </a:lnTo>
                  <a:lnTo>
                    <a:pt x="244" y="1973"/>
                  </a:lnTo>
                  <a:lnTo>
                    <a:pt x="123" y="2046"/>
                  </a:lnTo>
                  <a:lnTo>
                    <a:pt x="1" y="2095"/>
                  </a:lnTo>
                  <a:lnTo>
                    <a:pt x="1462" y="7112"/>
                  </a:lnTo>
                </a:path>
              </a:pathLst>
            </a:custGeom>
            <a:no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69;p47">
              <a:extLst>
                <a:ext uri="{FF2B5EF4-FFF2-40B4-BE49-F238E27FC236}">
                  <a16:creationId xmlns:a16="http://schemas.microsoft.com/office/drawing/2014/main" id="{243FF293-CD08-3F9E-C678-C86D25EFDFCA}"/>
                </a:ext>
              </a:extLst>
            </p:cNvPr>
            <p:cNvSpPr/>
            <p:nvPr/>
          </p:nvSpPr>
          <p:spPr>
            <a:xfrm>
              <a:off x="4958066" y="1761525"/>
              <a:ext cx="41425" cy="41425"/>
            </a:xfrm>
            <a:custGeom>
              <a:avLst/>
              <a:gdLst/>
              <a:ahLst/>
              <a:cxnLst/>
              <a:rect l="l" t="t" r="r" b="b"/>
              <a:pathLst>
                <a:path w="1657" h="1657" fill="none" extrusionOk="0">
                  <a:moveTo>
                    <a:pt x="0" y="828"/>
                  </a:moveTo>
                  <a:lnTo>
                    <a:pt x="0" y="828"/>
                  </a:lnTo>
                  <a:lnTo>
                    <a:pt x="25" y="682"/>
                  </a:lnTo>
                  <a:lnTo>
                    <a:pt x="73" y="512"/>
                  </a:lnTo>
                  <a:lnTo>
                    <a:pt x="146" y="365"/>
                  </a:lnTo>
                  <a:lnTo>
                    <a:pt x="244" y="244"/>
                  </a:lnTo>
                  <a:lnTo>
                    <a:pt x="366" y="146"/>
                  </a:lnTo>
                  <a:lnTo>
                    <a:pt x="512" y="73"/>
                  </a:lnTo>
                  <a:lnTo>
                    <a:pt x="658" y="24"/>
                  </a:lnTo>
                  <a:lnTo>
                    <a:pt x="828" y="0"/>
                  </a:lnTo>
                  <a:lnTo>
                    <a:pt x="828" y="0"/>
                  </a:lnTo>
                  <a:lnTo>
                    <a:pt x="999" y="24"/>
                  </a:lnTo>
                  <a:lnTo>
                    <a:pt x="1145" y="73"/>
                  </a:lnTo>
                  <a:lnTo>
                    <a:pt x="1291" y="146"/>
                  </a:lnTo>
                  <a:lnTo>
                    <a:pt x="1413" y="244"/>
                  </a:lnTo>
                  <a:lnTo>
                    <a:pt x="1510" y="365"/>
                  </a:lnTo>
                  <a:lnTo>
                    <a:pt x="1583" y="512"/>
                  </a:lnTo>
                  <a:lnTo>
                    <a:pt x="1632" y="682"/>
                  </a:lnTo>
                  <a:lnTo>
                    <a:pt x="1657" y="828"/>
                  </a:lnTo>
                  <a:lnTo>
                    <a:pt x="1657" y="828"/>
                  </a:lnTo>
                  <a:lnTo>
                    <a:pt x="1632" y="999"/>
                  </a:lnTo>
                  <a:lnTo>
                    <a:pt x="1583" y="1169"/>
                  </a:lnTo>
                  <a:lnTo>
                    <a:pt x="1510" y="1291"/>
                  </a:lnTo>
                  <a:lnTo>
                    <a:pt x="1413" y="1413"/>
                  </a:lnTo>
                  <a:lnTo>
                    <a:pt x="1291" y="1534"/>
                  </a:lnTo>
                  <a:lnTo>
                    <a:pt x="1145" y="1608"/>
                  </a:lnTo>
                  <a:lnTo>
                    <a:pt x="999" y="1656"/>
                  </a:lnTo>
                  <a:lnTo>
                    <a:pt x="828" y="1656"/>
                  </a:lnTo>
                  <a:lnTo>
                    <a:pt x="828" y="1656"/>
                  </a:lnTo>
                  <a:lnTo>
                    <a:pt x="658" y="1656"/>
                  </a:lnTo>
                  <a:lnTo>
                    <a:pt x="512" y="1608"/>
                  </a:lnTo>
                  <a:lnTo>
                    <a:pt x="366" y="1534"/>
                  </a:lnTo>
                  <a:lnTo>
                    <a:pt x="244" y="1413"/>
                  </a:lnTo>
                  <a:lnTo>
                    <a:pt x="146" y="1291"/>
                  </a:lnTo>
                  <a:lnTo>
                    <a:pt x="73" y="1169"/>
                  </a:lnTo>
                  <a:lnTo>
                    <a:pt x="25" y="999"/>
                  </a:lnTo>
                  <a:lnTo>
                    <a:pt x="0" y="828"/>
                  </a:lnTo>
                  <a:lnTo>
                    <a:pt x="0" y="828"/>
                  </a:lnTo>
                  <a:close/>
                </a:path>
              </a:pathLst>
            </a:custGeom>
            <a:no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70;p47">
              <a:extLst>
                <a:ext uri="{FF2B5EF4-FFF2-40B4-BE49-F238E27FC236}">
                  <a16:creationId xmlns:a16="http://schemas.microsoft.com/office/drawing/2014/main" id="{3FDDADAB-3F24-CC09-378D-40CB9E5A6D23}"/>
                </a:ext>
              </a:extLst>
            </p:cNvPr>
            <p:cNvSpPr/>
            <p:nvPr/>
          </p:nvSpPr>
          <p:spPr>
            <a:xfrm>
              <a:off x="5029916" y="1951475"/>
              <a:ext cx="326375" cy="44475"/>
            </a:xfrm>
            <a:custGeom>
              <a:avLst/>
              <a:gdLst/>
              <a:ahLst/>
              <a:cxnLst/>
              <a:rect l="l" t="t" r="r" b="b"/>
              <a:pathLst>
                <a:path w="13055" h="1779" fill="none" extrusionOk="0">
                  <a:moveTo>
                    <a:pt x="6527" y="1535"/>
                  </a:moveTo>
                  <a:lnTo>
                    <a:pt x="6527" y="1535"/>
                  </a:lnTo>
                  <a:lnTo>
                    <a:pt x="8232" y="1535"/>
                  </a:lnTo>
                  <a:lnTo>
                    <a:pt x="9815" y="1584"/>
                  </a:lnTo>
                  <a:lnTo>
                    <a:pt x="11252" y="1657"/>
                  </a:lnTo>
                  <a:lnTo>
                    <a:pt x="12543" y="1779"/>
                  </a:lnTo>
                  <a:lnTo>
                    <a:pt x="13054" y="1"/>
                  </a:lnTo>
                  <a:lnTo>
                    <a:pt x="0" y="1"/>
                  </a:lnTo>
                  <a:lnTo>
                    <a:pt x="512" y="1779"/>
                  </a:lnTo>
                  <a:lnTo>
                    <a:pt x="512" y="1779"/>
                  </a:lnTo>
                  <a:lnTo>
                    <a:pt x="1803" y="1681"/>
                  </a:lnTo>
                  <a:lnTo>
                    <a:pt x="3239" y="1584"/>
                  </a:lnTo>
                  <a:lnTo>
                    <a:pt x="4823" y="1535"/>
                  </a:lnTo>
                  <a:lnTo>
                    <a:pt x="6527" y="1535"/>
                  </a:lnTo>
                  <a:lnTo>
                    <a:pt x="6527" y="1535"/>
                  </a:lnTo>
                  <a:close/>
                </a:path>
              </a:pathLst>
            </a:custGeom>
            <a:no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" name="Google Shape;813;p47">
            <a:extLst>
              <a:ext uri="{FF2B5EF4-FFF2-40B4-BE49-F238E27FC236}">
                <a16:creationId xmlns:a16="http://schemas.microsoft.com/office/drawing/2014/main" id="{6C930F06-8FC0-E96C-B20E-5D493C837C50}"/>
              </a:ext>
            </a:extLst>
          </p:cNvPr>
          <p:cNvSpPr/>
          <p:nvPr/>
        </p:nvSpPr>
        <p:spPr>
          <a:xfrm>
            <a:off x="7981487" y="2791173"/>
            <a:ext cx="413672" cy="360985"/>
          </a:xfrm>
          <a:custGeom>
            <a:avLst/>
            <a:gdLst/>
            <a:ahLst/>
            <a:cxnLst/>
            <a:rect l="l" t="t" r="r" b="b"/>
            <a:pathLst>
              <a:path w="18365" h="16026" fill="none" extrusionOk="0">
                <a:moveTo>
                  <a:pt x="9182" y="0"/>
                </a:moveTo>
                <a:lnTo>
                  <a:pt x="0" y="8841"/>
                </a:lnTo>
                <a:lnTo>
                  <a:pt x="2874" y="8841"/>
                </a:lnTo>
                <a:lnTo>
                  <a:pt x="2874" y="15246"/>
                </a:lnTo>
                <a:lnTo>
                  <a:pt x="2874" y="15246"/>
                </a:lnTo>
                <a:lnTo>
                  <a:pt x="2899" y="15417"/>
                </a:lnTo>
                <a:lnTo>
                  <a:pt x="2947" y="15563"/>
                </a:lnTo>
                <a:lnTo>
                  <a:pt x="3020" y="15685"/>
                </a:lnTo>
                <a:lnTo>
                  <a:pt x="3093" y="15806"/>
                </a:lnTo>
                <a:lnTo>
                  <a:pt x="3215" y="15904"/>
                </a:lnTo>
                <a:lnTo>
                  <a:pt x="3361" y="15977"/>
                </a:lnTo>
                <a:lnTo>
                  <a:pt x="3508" y="16026"/>
                </a:lnTo>
                <a:lnTo>
                  <a:pt x="3654" y="16026"/>
                </a:lnTo>
                <a:lnTo>
                  <a:pt x="7404" y="16026"/>
                </a:lnTo>
                <a:lnTo>
                  <a:pt x="7404" y="13420"/>
                </a:lnTo>
                <a:lnTo>
                  <a:pt x="7404" y="13420"/>
                </a:lnTo>
                <a:lnTo>
                  <a:pt x="7429" y="13127"/>
                </a:lnTo>
                <a:lnTo>
                  <a:pt x="7526" y="12860"/>
                </a:lnTo>
                <a:lnTo>
                  <a:pt x="7648" y="12616"/>
                </a:lnTo>
                <a:lnTo>
                  <a:pt x="7818" y="12421"/>
                </a:lnTo>
                <a:lnTo>
                  <a:pt x="8038" y="12251"/>
                </a:lnTo>
                <a:lnTo>
                  <a:pt x="8257" y="12129"/>
                </a:lnTo>
                <a:lnTo>
                  <a:pt x="8525" y="12031"/>
                </a:lnTo>
                <a:lnTo>
                  <a:pt x="8817" y="12007"/>
                </a:lnTo>
                <a:lnTo>
                  <a:pt x="9548" y="12007"/>
                </a:lnTo>
                <a:lnTo>
                  <a:pt x="9548" y="12007"/>
                </a:lnTo>
                <a:lnTo>
                  <a:pt x="9840" y="12031"/>
                </a:lnTo>
                <a:lnTo>
                  <a:pt x="10108" y="12129"/>
                </a:lnTo>
                <a:lnTo>
                  <a:pt x="10327" y="12251"/>
                </a:lnTo>
                <a:lnTo>
                  <a:pt x="10546" y="12421"/>
                </a:lnTo>
                <a:lnTo>
                  <a:pt x="10717" y="12616"/>
                </a:lnTo>
                <a:lnTo>
                  <a:pt x="10838" y="12860"/>
                </a:lnTo>
                <a:lnTo>
                  <a:pt x="10936" y="13127"/>
                </a:lnTo>
                <a:lnTo>
                  <a:pt x="10960" y="13420"/>
                </a:lnTo>
                <a:lnTo>
                  <a:pt x="10960" y="16026"/>
                </a:lnTo>
                <a:lnTo>
                  <a:pt x="14711" y="16026"/>
                </a:lnTo>
                <a:lnTo>
                  <a:pt x="14711" y="16026"/>
                </a:lnTo>
                <a:lnTo>
                  <a:pt x="14857" y="16026"/>
                </a:lnTo>
                <a:lnTo>
                  <a:pt x="15003" y="15977"/>
                </a:lnTo>
                <a:lnTo>
                  <a:pt x="15149" y="15904"/>
                </a:lnTo>
                <a:lnTo>
                  <a:pt x="15271" y="15806"/>
                </a:lnTo>
                <a:lnTo>
                  <a:pt x="15344" y="15685"/>
                </a:lnTo>
                <a:lnTo>
                  <a:pt x="15417" y="15563"/>
                </a:lnTo>
                <a:lnTo>
                  <a:pt x="15466" y="15417"/>
                </a:lnTo>
                <a:lnTo>
                  <a:pt x="15490" y="15246"/>
                </a:lnTo>
                <a:lnTo>
                  <a:pt x="15490" y="8841"/>
                </a:lnTo>
                <a:lnTo>
                  <a:pt x="18364" y="8841"/>
                </a:lnTo>
                <a:lnTo>
                  <a:pt x="9182" y="0"/>
                </a:lnTo>
                <a:close/>
              </a:path>
            </a:pathLst>
          </a:custGeom>
          <a:noFill/>
          <a:ln w="9525" cap="rnd" cmpd="sng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32" name="Google Shape;871;p47">
            <a:extLst>
              <a:ext uri="{FF2B5EF4-FFF2-40B4-BE49-F238E27FC236}">
                <a16:creationId xmlns:a16="http://schemas.microsoft.com/office/drawing/2014/main" id="{5E4E9543-8965-E5F6-A17B-1DE38E2B59F9}"/>
              </a:ext>
            </a:extLst>
          </p:cNvPr>
          <p:cNvGrpSpPr/>
          <p:nvPr/>
        </p:nvGrpSpPr>
        <p:grpSpPr>
          <a:xfrm>
            <a:off x="6852885" y="4791722"/>
            <a:ext cx="562467" cy="568884"/>
            <a:chOff x="5652791" y="1636700"/>
            <a:chExt cx="425025" cy="429875"/>
          </a:xfrm>
        </p:grpSpPr>
        <p:sp>
          <p:nvSpPr>
            <p:cNvPr id="36" name="Google Shape;872;p47">
              <a:extLst>
                <a:ext uri="{FF2B5EF4-FFF2-40B4-BE49-F238E27FC236}">
                  <a16:creationId xmlns:a16="http://schemas.microsoft.com/office/drawing/2014/main" id="{748B0639-3421-2835-EE69-55760A7DCD57}"/>
                </a:ext>
              </a:extLst>
            </p:cNvPr>
            <p:cNvSpPr/>
            <p:nvPr/>
          </p:nvSpPr>
          <p:spPr>
            <a:xfrm>
              <a:off x="5759341" y="1939925"/>
              <a:ext cx="211900" cy="126650"/>
            </a:xfrm>
            <a:custGeom>
              <a:avLst/>
              <a:gdLst/>
              <a:ahLst/>
              <a:cxnLst/>
              <a:rect l="l" t="t" r="r" b="b"/>
              <a:pathLst>
                <a:path w="8476" h="5066" fill="none" extrusionOk="0">
                  <a:moveTo>
                    <a:pt x="3167" y="0"/>
                  </a:moveTo>
                  <a:lnTo>
                    <a:pt x="3167" y="2825"/>
                  </a:lnTo>
                  <a:lnTo>
                    <a:pt x="3167" y="2825"/>
                  </a:lnTo>
                  <a:lnTo>
                    <a:pt x="2606" y="2947"/>
                  </a:lnTo>
                  <a:lnTo>
                    <a:pt x="2071" y="3093"/>
                  </a:lnTo>
                  <a:lnTo>
                    <a:pt x="1584" y="3288"/>
                  </a:lnTo>
                  <a:lnTo>
                    <a:pt x="1145" y="3483"/>
                  </a:lnTo>
                  <a:lnTo>
                    <a:pt x="780" y="3702"/>
                  </a:lnTo>
                  <a:lnTo>
                    <a:pt x="609" y="3848"/>
                  </a:lnTo>
                  <a:lnTo>
                    <a:pt x="463" y="3970"/>
                  </a:lnTo>
                  <a:lnTo>
                    <a:pt x="317" y="4116"/>
                  </a:lnTo>
                  <a:lnTo>
                    <a:pt x="195" y="4262"/>
                  </a:lnTo>
                  <a:lnTo>
                    <a:pt x="74" y="4408"/>
                  </a:lnTo>
                  <a:lnTo>
                    <a:pt x="0" y="4579"/>
                  </a:lnTo>
                  <a:lnTo>
                    <a:pt x="0" y="4579"/>
                  </a:lnTo>
                  <a:lnTo>
                    <a:pt x="171" y="4652"/>
                  </a:lnTo>
                  <a:lnTo>
                    <a:pt x="414" y="4725"/>
                  </a:lnTo>
                  <a:lnTo>
                    <a:pt x="780" y="4822"/>
                  </a:lnTo>
                  <a:lnTo>
                    <a:pt x="1340" y="4895"/>
                  </a:lnTo>
                  <a:lnTo>
                    <a:pt x="2095" y="4993"/>
                  </a:lnTo>
                  <a:lnTo>
                    <a:pt x="3045" y="5042"/>
                  </a:lnTo>
                  <a:lnTo>
                    <a:pt x="4238" y="5066"/>
                  </a:lnTo>
                  <a:lnTo>
                    <a:pt x="4238" y="5066"/>
                  </a:lnTo>
                  <a:lnTo>
                    <a:pt x="5432" y="5042"/>
                  </a:lnTo>
                  <a:lnTo>
                    <a:pt x="6381" y="4993"/>
                  </a:lnTo>
                  <a:lnTo>
                    <a:pt x="7136" y="4895"/>
                  </a:lnTo>
                  <a:lnTo>
                    <a:pt x="7697" y="4822"/>
                  </a:lnTo>
                  <a:lnTo>
                    <a:pt x="8062" y="4725"/>
                  </a:lnTo>
                  <a:lnTo>
                    <a:pt x="8305" y="4652"/>
                  </a:lnTo>
                  <a:lnTo>
                    <a:pt x="8476" y="4579"/>
                  </a:lnTo>
                  <a:lnTo>
                    <a:pt x="8476" y="4579"/>
                  </a:lnTo>
                  <a:lnTo>
                    <a:pt x="8403" y="4408"/>
                  </a:lnTo>
                  <a:lnTo>
                    <a:pt x="8281" y="4262"/>
                  </a:lnTo>
                  <a:lnTo>
                    <a:pt x="8159" y="4116"/>
                  </a:lnTo>
                  <a:lnTo>
                    <a:pt x="8013" y="3970"/>
                  </a:lnTo>
                  <a:lnTo>
                    <a:pt x="7867" y="3848"/>
                  </a:lnTo>
                  <a:lnTo>
                    <a:pt x="7697" y="3702"/>
                  </a:lnTo>
                  <a:lnTo>
                    <a:pt x="7331" y="3483"/>
                  </a:lnTo>
                  <a:lnTo>
                    <a:pt x="6893" y="3288"/>
                  </a:lnTo>
                  <a:lnTo>
                    <a:pt x="6406" y="3093"/>
                  </a:lnTo>
                  <a:lnTo>
                    <a:pt x="5870" y="2947"/>
                  </a:lnTo>
                  <a:lnTo>
                    <a:pt x="5310" y="2825"/>
                  </a:lnTo>
                  <a:lnTo>
                    <a:pt x="5310" y="0"/>
                  </a:lnTo>
                </a:path>
              </a:pathLst>
            </a:custGeom>
            <a:no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73;p47">
              <a:extLst>
                <a:ext uri="{FF2B5EF4-FFF2-40B4-BE49-F238E27FC236}">
                  <a16:creationId xmlns:a16="http://schemas.microsoft.com/office/drawing/2014/main" id="{38FB2E09-DD34-67C5-D57B-9900C7C13461}"/>
                </a:ext>
              </a:extLst>
            </p:cNvPr>
            <p:cNvSpPr/>
            <p:nvPr/>
          </p:nvSpPr>
          <p:spPr>
            <a:xfrm>
              <a:off x="5652791" y="1636700"/>
              <a:ext cx="425025" cy="294100"/>
            </a:xfrm>
            <a:custGeom>
              <a:avLst/>
              <a:gdLst/>
              <a:ahLst/>
              <a:cxnLst/>
              <a:rect l="l" t="t" r="r" b="b"/>
              <a:pathLst>
                <a:path w="17001" h="11764" fill="none" extrusionOk="0">
                  <a:moveTo>
                    <a:pt x="15928" y="1072"/>
                  </a:moveTo>
                  <a:lnTo>
                    <a:pt x="13785" y="1072"/>
                  </a:lnTo>
                  <a:lnTo>
                    <a:pt x="13785" y="1072"/>
                  </a:lnTo>
                  <a:lnTo>
                    <a:pt x="13810" y="487"/>
                  </a:lnTo>
                  <a:lnTo>
                    <a:pt x="13810" y="487"/>
                  </a:lnTo>
                  <a:lnTo>
                    <a:pt x="13785" y="390"/>
                  </a:lnTo>
                  <a:lnTo>
                    <a:pt x="13761" y="293"/>
                  </a:lnTo>
                  <a:lnTo>
                    <a:pt x="13688" y="220"/>
                  </a:lnTo>
                  <a:lnTo>
                    <a:pt x="13639" y="146"/>
                  </a:lnTo>
                  <a:lnTo>
                    <a:pt x="13566" y="98"/>
                  </a:lnTo>
                  <a:lnTo>
                    <a:pt x="13469" y="49"/>
                  </a:lnTo>
                  <a:lnTo>
                    <a:pt x="13371" y="25"/>
                  </a:lnTo>
                  <a:lnTo>
                    <a:pt x="13274" y="0"/>
                  </a:lnTo>
                  <a:lnTo>
                    <a:pt x="8500" y="0"/>
                  </a:lnTo>
                  <a:lnTo>
                    <a:pt x="3727" y="0"/>
                  </a:lnTo>
                  <a:lnTo>
                    <a:pt x="3727" y="0"/>
                  </a:lnTo>
                  <a:lnTo>
                    <a:pt x="3629" y="25"/>
                  </a:lnTo>
                  <a:lnTo>
                    <a:pt x="3532" y="49"/>
                  </a:lnTo>
                  <a:lnTo>
                    <a:pt x="3434" y="98"/>
                  </a:lnTo>
                  <a:lnTo>
                    <a:pt x="3361" y="146"/>
                  </a:lnTo>
                  <a:lnTo>
                    <a:pt x="3313" y="220"/>
                  </a:lnTo>
                  <a:lnTo>
                    <a:pt x="3240" y="293"/>
                  </a:lnTo>
                  <a:lnTo>
                    <a:pt x="3215" y="390"/>
                  </a:lnTo>
                  <a:lnTo>
                    <a:pt x="3191" y="487"/>
                  </a:lnTo>
                  <a:lnTo>
                    <a:pt x="3191" y="487"/>
                  </a:lnTo>
                  <a:lnTo>
                    <a:pt x="3215" y="1072"/>
                  </a:lnTo>
                  <a:lnTo>
                    <a:pt x="1072" y="1072"/>
                  </a:lnTo>
                  <a:lnTo>
                    <a:pt x="1072" y="1072"/>
                  </a:lnTo>
                  <a:lnTo>
                    <a:pt x="853" y="1096"/>
                  </a:lnTo>
                  <a:lnTo>
                    <a:pt x="658" y="1145"/>
                  </a:lnTo>
                  <a:lnTo>
                    <a:pt x="487" y="1242"/>
                  </a:lnTo>
                  <a:lnTo>
                    <a:pt x="317" y="1389"/>
                  </a:lnTo>
                  <a:lnTo>
                    <a:pt x="195" y="1535"/>
                  </a:lnTo>
                  <a:lnTo>
                    <a:pt x="98" y="1730"/>
                  </a:lnTo>
                  <a:lnTo>
                    <a:pt x="25" y="1924"/>
                  </a:lnTo>
                  <a:lnTo>
                    <a:pt x="0" y="2144"/>
                  </a:lnTo>
                  <a:lnTo>
                    <a:pt x="0" y="2144"/>
                  </a:lnTo>
                  <a:lnTo>
                    <a:pt x="25" y="2606"/>
                  </a:lnTo>
                  <a:lnTo>
                    <a:pt x="49" y="3069"/>
                  </a:lnTo>
                  <a:lnTo>
                    <a:pt x="98" y="3507"/>
                  </a:lnTo>
                  <a:lnTo>
                    <a:pt x="171" y="3946"/>
                  </a:lnTo>
                  <a:lnTo>
                    <a:pt x="268" y="4336"/>
                  </a:lnTo>
                  <a:lnTo>
                    <a:pt x="366" y="4725"/>
                  </a:lnTo>
                  <a:lnTo>
                    <a:pt x="487" y="5115"/>
                  </a:lnTo>
                  <a:lnTo>
                    <a:pt x="634" y="5480"/>
                  </a:lnTo>
                  <a:lnTo>
                    <a:pt x="780" y="5821"/>
                  </a:lnTo>
                  <a:lnTo>
                    <a:pt x="926" y="6138"/>
                  </a:lnTo>
                  <a:lnTo>
                    <a:pt x="1096" y="6454"/>
                  </a:lnTo>
                  <a:lnTo>
                    <a:pt x="1291" y="6747"/>
                  </a:lnTo>
                  <a:lnTo>
                    <a:pt x="1462" y="7039"/>
                  </a:lnTo>
                  <a:lnTo>
                    <a:pt x="1656" y="7307"/>
                  </a:lnTo>
                  <a:lnTo>
                    <a:pt x="2071" y="7794"/>
                  </a:lnTo>
                  <a:lnTo>
                    <a:pt x="2509" y="8232"/>
                  </a:lnTo>
                  <a:lnTo>
                    <a:pt x="2923" y="8598"/>
                  </a:lnTo>
                  <a:lnTo>
                    <a:pt x="3337" y="8914"/>
                  </a:lnTo>
                  <a:lnTo>
                    <a:pt x="3751" y="9158"/>
                  </a:lnTo>
                  <a:lnTo>
                    <a:pt x="4141" y="9353"/>
                  </a:lnTo>
                  <a:lnTo>
                    <a:pt x="4506" y="9499"/>
                  </a:lnTo>
                  <a:lnTo>
                    <a:pt x="4823" y="9596"/>
                  </a:lnTo>
                  <a:lnTo>
                    <a:pt x="5091" y="9645"/>
                  </a:lnTo>
                  <a:lnTo>
                    <a:pt x="5091" y="9645"/>
                  </a:lnTo>
                  <a:lnTo>
                    <a:pt x="5407" y="10108"/>
                  </a:lnTo>
                  <a:lnTo>
                    <a:pt x="5748" y="10546"/>
                  </a:lnTo>
                  <a:lnTo>
                    <a:pt x="5919" y="10717"/>
                  </a:lnTo>
                  <a:lnTo>
                    <a:pt x="6113" y="10887"/>
                  </a:lnTo>
                  <a:lnTo>
                    <a:pt x="6308" y="11057"/>
                  </a:lnTo>
                  <a:lnTo>
                    <a:pt x="6527" y="11204"/>
                  </a:lnTo>
                  <a:lnTo>
                    <a:pt x="6747" y="11325"/>
                  </a:lnTo>
                  <a:lnTo>
                    <a:pt x="6966" y="11447"/>
                  </a:lnTo>
                  <a:lnTo>
                    <a:pt x="7209" y="11545"/>
                  </a:lnTo>
                  <a:lnTo>
                    <a:pt x="7453" y="11618"/>
                  </a:lnTo>
                  <a:lnTo>
                    <a:pt x="7697" y="11691"/>
                  </a:lnTo>
                  <a:lnTo>
                    <a:pt x="7964" y="11739"/>
                  </a:lnTo>
                  <a:lnTo>
                    <a:pt x="8232" y="11764"/>
                  </a:lnTo>
                  <a:lnTo>
                    <a:pt x="8500" y="11764"/>
                  </a:lnTo>
                  <a:lnTo>
                    <a:pt x="8500" y="11764"/>
                  </a:lnTo>
                  <a:lnTo>
                    <a:pt x="8768" y="11764"/>
                  </a:lnTo>
                  <a:lnTo>
                    <a:pt x="9036" y="11739"/>
                  </a:lnTo>
                  <a:lnTo>
                    <a:pt x="9304" y="11691"/>
                  </a:lnTo>
                  <a:lnTo>
                    <a:pt x="9547" y="11618"/>
                  </a:lnTo>
                  <a:lnTo>
                    <a:pt x="9791" y="11545"/>
                  </a:lnTo>
                  <a:lnTo>
                    <a:pt x="10035" y="11447"/>
                  </a:lnTo>
                  <a:lnTo>
                    <a:pt x="10254" y="11325"/>
                  </a:lnTo>
                  <a:lnTo>
                    <a:pt x="10473" y="11204"/>
                  </a:lnTo>
                  <a:lnTo>
                    <a:pt x="10692" y="11057"/>
                  </a:lnTo>
                  <a:lnTo>
                    <a:pt x="10887" y="10887"/>
                  </a:lnTo>
                  <a:lnTo>
                    <a:pt x="11082" y="10717"/>
                  </a:lnTo>
                  <a:lnTo>
                    <a:pt x="11252" y="10546"/>
                  </a:lnTo>
                  <a:lnTo>
                    <a:pt x="11593" y="10108"/>
                  </a:lnTo>
                  <a:lnTo>
                    <a:pt x="11910" y="9645"/>
                  </a:lnTo>
                  <a:lnTo>
                    <a:pt x="11910" y="9645"/>
                  </a:lnTo>
                  <a:lnTo>
                    <a:pt x="12178" y="9596"/>
                  </a:lnTo>
                  <a:lnTo>
                    <a:pt x="12494" y="9523"/>
                  </a:lnTo>
                  <a:lnTo>
                    <a:pt x="12860" y="9377"/>
                  </a:lnTo>
                  <a:lnTo>
                    <a:pt x="13249" y="9182"/>
                  </a:lnTo>
                  <a:lnTo>
                    <a:pt x="13663" y="8939"/>
                  </a:lnTo>
                  <a:lnTo>
                    <a:pt x="14077" y="8622"/>
                  </a:lnTo>
                  <a:lnTo>
                    <a:pt x="14516" y="8257"/>
                  </a:lnTo>
                  <a:lnTo>
                    <a:pt x="14930" y="7843"/>
                  </a:lnTo>
                  <a:lnTo>
                    <a:pt x="15344" y="7356"/>
                  </a:lnTo>
                  <a:lnTo>
                    <a:pt x="15539" y="7088"/>
                  </a:lnTo>
                  <a:lnTo>
                    <a:pt x="15709" y="6795"/>
                  </a:lnTo>
                  <a:lnTo>
                    <a:pt x="15904" y="6503"/>
                  </a:lnTo>
                  <a:lnTo>
                    <a:pt x="16075" y="6186"/>
                  </a:lnTo>
                  <a:lnTo>
                    <a:pt x="16221" y="5870"/>
                  </a:lnTo>
                  <a:lnTo>
                    <a:pt x="16367" y="5505"/>
                  </a:lnTo>
                  <a:lnTo>
                    <a:pt x="16513" y="5164"/>
                  </a:lnTo>
                  <a:lnTo>
                    <a:pt x="16635" y="4774"/>
                  </a:lnTo>
                  <a:lnTo>
                    <a:pt x="16732" y="4384"/>
                  </a:lnTo>
                  <a:lnTo>
                    <a:pt x="16830" y="3970"/>
                  </a:lnTo>
                  <a:lnTo>
                    <a:pt x="16903" y="3532"/>
                  </a:lnTo>
                  <a:lnTo>
                    <a:pt x="16951" y="3093"/>
                  </a:lnTo>
                  <a:lnTo>
                    <a:pt x="16976" y="2606"/>
                  </a:lnTo>
                  <a:lnTo>
                    <a:pt x="17000" y="2144"/>
                  </a:lnTo>
                  <a:lnTo>
                    <a:pt x="17000" y="2144"/>
                  </a:lnTo>
                  <a:lnTo>
                    <a:pt x="16976" y="1924"/>
                  </a:lnTo>
                  <a:lnTo>
                    <a:pt x="16903" y="1730"/>
                  </a:lnTo>
                  <a:lnTo>
                    <a:pt x="16805" y="1535"/>
                  </a:lnTo>
                  <a:lnTo>
                    <a:pt x="16683" y="1389"/>
                  </a:lnTo>
                  <a:lnTo>
                    <a:pt x="16513" y="1242"/>
                  </a:lnTo>
                  <a:lnTo>
                    <a:pt x="16343" y="1145"/>
                  </a:lnTo>
                  <a:lnTo>
                    <a:pt x="16148" y="1096"/>
                  </a:lnTo>
                  <a:lnTo>
                    <a:pt x="15928" y="1072"/>
                  </a:lnTo>
                  <a:lnTo>
                    <a:pt x="15928" y="1072"/>
                  </a:lnTo>
                  <a:close/>
                  <a:moveTo>
                    <a:pt x="1072" y="2144"/>
                  </a:moveTo>
                  <a:lnTo>
                    <a:pt x="3240" y="2144"/>
                  </a:lnTo>
                  <a:lnTo>
                    <a:pt x="3240" y="2144"/>
                  </a:lnTo>
                  <a:lnTo>
                    <a:pt x="3288" y="3118"/>
                  </a:lnTo>
                  <a:lnTo>
                    <a:pt x="3361" y="4019"/>
                  </a:lnTo>
                  <a:lnTo>
                    <a:pt x="3483" y="4823"/>
                  </a:lnTo>
                  <a:lnTo>
                    <a:pt x="3605" y="5602"/>
                  </a:lnTo>
                  <a:lnTo>
                    <a:pt x="3775" y="6333"/>
                  </a:lnTo>
                  <a:lnTo>
                    <a:pt x="3995" y="7039"/>
                  </a:lnTo>
                  <a:lnTo>
                    <a:pt x="4214" y="7745"/>
                  </a:lnTo>
                  <a:lnTo>
                    <a:pt x="4506" y="8451"/>
                  </a:lnTo>
                  <a:lnTo>
                    <a:pt x="4506" y="8451"/>
                  </a:lnTo>
                  <a:lnTo>
                    <a:pt x="4262" y="8378"/>
                  </a:lnTo>
                  <a:lnTo>
                    <a:pt x="4043" y="8281"/>
                  </a:lnTo>
                  <a:lnTo>
                    <a:pt x="3824" y="8159"/>
                  </a:lnTo>
                  <a:lnTo>
                    <a:pt x="3629" y="8037"/>
                  </a:lnTo>
                  <a:lnTo>
                    <a:pt x="3434" y="7891"/>
                  </a:lnTo>
                  <a:lnTo>
                    <a:pt x="3240" y="7745"/>
                  </a:lnTo>
                  <a:lnTo>
                    <a:pt x="2899" y="7404"/>
                  </a:lnTo>
                  <a:lnTo>
                    <a:pt x="2582" y="7015"/>
                  </a:lnTo>
                  <a:lnTo>
                    <a:pt x="2290" y="6601"/>
                  </a:lnTo>
                  <a:lnTo>
                    <a:pt x="2046" y="6186"/>
                  </a:lnTo>
                  <a:lnTo>
                    <a:pt x="1827" y="5724"/>
                  </a:lnTo>
                  <a:lnTo>
                    <a:pt x="1632" y="5237"/>
                  </a:lnTo>
                  <a:lnTo>
                    <a:pt x="1486" y="4774"/>
                  </a:lnTo>
                  <a:lnTo>
                    <a:pt x="1340" y="4287"/>
                  </a:lnTo>
                  <a:lnTo>
                    <a:pt x="1242" y="3824"/>
                  </a:lnTo>
                  <a:lnTo>
                    <a:pt x="1169" y="3361"/>
                  </a:lnTo>
                  <a:lnTo>
                    <a:pt x="1121" y="2923"/>
                  </a:lnTo>
                  <a:lnTo>
                    <a:pt x="1072" y="2509"/>
                  </a:lnTo>
                  <a:lnTo>
                    <a:pt x="1072" y="2144"/>
                  </a:lnTo>
                  <a:lnTo>
                    <a:pt x="1072" y="2144"/>
                  </a:lnTo>
                  <a:close/>
                  <a:moveTo>
                    <a:pt x="10595" y="4628"/>
                  </a:moveTo>
                  <a:lnTo>
                    <a:pt x="9718" y="5407"/>
                  </a:lnTo>
                  <a:lnTo>
                    <a:pt x="9718" y="5407"/>
                  </a:lnTo>
                  <a:lnTo>
                    <a:pt x="9669" y="5480"/>
                  </a:lnTo>
                  <a:lnTo>
                    <a:pt x="9621" y="5578"/>
                  </a:lnTo>
                  <a:lnTo>
                    <a:pt x="9596" y="5675"/>
                  </a:lnTo>
                  <a:lnTo>
                    <a:pt x="9596" y="5772"/>
                  </a:lnTo>
                  <a:lnTo>
                    <a:pt x="9864" y="6941"/>
                  </a:lnTo>
                  <a:lnTo>
                    <a:pt x="9864" y="6941"/>
                  </a:lnTo>
                  <a:lnTo>
                    <a:pt x="9864" y="7015"/>
                  </a:lnTo>
                  <a:lnTo>
                    <a:pt x="9840" y="7063"/>
                  </a:lnTo>
                  <a:lnTo>
                    <a:pt x="9791" y="7063"/>
                  </a:lnTo>
                  <a:lnTo>
                    <a:pt x="9718" y="7039"/>
                  </a:lnTo>
                  <a:lnTo>
                    <a:pt x="8695" y="6454"/>
                  </a:lnTo>
                  <a:lnTo>
                    <a:pt x="8695" y="6454"/>
                  </a:lnTo>
                  <a:lnTo>
                    <a:pt x="8598" y="6406"/>
                  </a:lnTo>
                  <a:lnTo>
                    <a:pt x="8500" y="6406"/>
                  </a:lnTo>
                  <a:lnTo>
                    <a:pt x="8403" y="6406"/>
                  </a:lnTo>
                  <a:lnTo>
                    <a:pt x="8305" y="6454"/>
                  </a:lnTo>
                  <a:lnTo>
                    <a:pt x="7282" y="7039"/>
                  </a:lnTo>
                  <a:lnTo>
                    <a:pt x="7282" y="7039"/>
                  </a:lnTo>
                  <a:lnTo>
                    <a:pt x="7209" y="7063"/>
                  </a:lnTo>
                  <a:lnTo>
                    <a:pt x="7161" y="7063"/>
                  </a:lnTo>
                  <a:lnTo>
                    <a:pt x="7136" y="7015"/>
                  </a:lnTo>
                  <a:lnTo>
                    <a:pt x="7136" y="6941"/>
                  </a:lnTo>
                  <a:lnTo>
                    <a:pt x="7404" y="5772"/>
                  </a:lnTo>
                  <a:lnTo>
                    <a:pt x="7404" y="5772"/>
                  </a:lnTo>
                  <a:lnTo>
                    <a:pt x="7404" y="5675"/>
                  </a:lnTo>
                  <a:lnTo>
                    <a:pt x="7380" y="5578"/>
                  </a:lnTo>
                  <a:lnTo>
                    <a:pt x="7331" y="5480"/>
                  </a:lnTo>
                  <a:lnTo>
                    <a:pt x="7282" y="5407"/>
                  </a:lnTo>
                  <a:lnTo>
                    <a:pt x="6406" y="4628"/>
                  </a:lnTo>
                  <a:lnTo>
                    <a:pt x="6406" y="4628"/>
                  </a:lnTo>
                  <a:lnTo>
                    <a:pt x="6357" y="4579"/>
                  </a:lnTo>
                  <a:lnTo>
                    <a:pt x="6333" y="4506"/>
                  </a:lnTo>
                  <a:lnTo>
                    <a:pt x="6381" y="4482"/>
                  </a:lnTo>
                  <a:lnTo>
                    <a:pt x="6454" y="4457"/>
                  </a:lnTo>
                  <a:lnTo>
                    <a:pt x="7623" y="4336"/>
                  </a:lnTo>
                  <a:lnTo>
                    <a:pt x="7623" y="4336"/>
                  </a:lnTo>
                  <a:lnTo>
                    <a:pt x="7721" y="4311"/>
                  </a:lnTo>
                  <a:lnTo>
                    <a:pt x="7818" y="4262"/>
                  </a:lnTo>
                  <a:lnTo>
                    <a:pt x="7891" y="4189"/>
                  </a:lnTo>
                  <a:lnTo>
                    <a:pt x="7940" y="4116"/>
                  </a:lnTo>
                  <a:lnTo>
                    <a:pt x="8403" y="3045"/>
                  </a:lnTo>
                  <a:lnTo>
                    <a:pt x="8403" y="3045"/>
                  </a:lnTo>
                  <a:lnTo>
                    <a:pt x="8452" y="2972"/>
                  </a:lnTo>
                  <a:lnTo>
                    <a:pt x="8500" y="2947"/>
                  </a:lnTo>
                  <a:lnTo>
                    <a:pt x="8549" y="2972"/>
                  </a:lnTo>
                  <a:lnTo>
                    <a:pt x="8598" y="3045"/>
                  </a:lnTo>
                  <a:lnTo>
                    <a:pt x="9060" y="4116"/>
                  </a:lnTo>
                  <a:lnTo>
                    <a:pt x="9060" y="4116"/>
                  </a:lnTo>
                  <a:lnTo>
                    <a:pt x="9109" y="4189"/>
                  </a:lnTo>
                  <a:lnTo>
                    <a:pt x="9182" y="4262"/>
                  </a:lnTo>
                  <a:lnTo>
                    <a:pt x="9280" y="4311"/>
                  </a:lnTo>
                  <a:lnTo>
                    <a:pt x="9377" y="4336"/>
                  </a:lnTo>
                  <a:lnTo>
                    <a:pt x="10546" y="4457"/>
                  </a:lnTo>
                  <a:lnTo>
                    <a:pt x="10546" y="4457"/>
                  </a:lnTo>
                  <a:lnTo>
                    <a:pt x="10619" y="4482"/>
                  </a:lnTo>
                  <a:lnTo>
                    <a:pt x="10668" y="4506"/>
                  </a:lnTo>
                  <a:lnTo>
                    <a:pt x="10643" y="4579"/>
                  </a:lnTo>
                  <a:lnTo>
                    <a:pt x="10595" y="4628"/>
                  </a:lnTo>
                  <a:lnTo>
                    <a:pt x="10595" y="4628"/>
                  </a:lnTo>
                  <a:close/>
                  <a:moveTo>
                    <a:pt x="12494" y="8451"/>
                  </a:moveTo>
                  <a:lnTo>
                    <a:pt x="12494" y="8451"/>
                  </a:lnTo>
                  <a:lnTo>
                    <a:pt x="12787" y="7745"/>
                  </a:lnTo>
                  <a:lnTo>
                    <a:pt x="13006" y="7039"/>
                  </a:lnTo>
                  <a:lnTo>
                    <a:pt x="13225" y="6333"/>
                  </a:lnTo>
                  <a:lnTo>
                    <a:pt x="13396" y="5602"/>
                  </a:lnTo>
                  <a:lnTo>
                    <a:pt x="13517" y="4823"/>
                  </a:lnTo>
                  <a:lnTo>
                    <a:pt x="13639" y="4019"/>
                  </a:lnTo>
                  <a:lnTo>
                    <a:pt x="13712" y="3118"/>
                  </a:lnTo>
                  <a:lnTo>
                    <a:pt x="13761" y="2144"/>
                  </a:lnTo>
                  <a:lnTo>
                    <a:pt x="15928" y="2144"/>
                  </a:lnTo>
                  <a:lnTo>
                    <a:pt x="15928" y="2144"/>
                  </a:lnTo>
                  <a:lnTo>
                    <a:pt x="15928" y="2509"/>
                  </a:lnTo>
                  <a:lnTo>
                    <a:pt x="15880" y="2923"/>
                  </a:lnTo>
                  <a:lnTo>
                    <a:pt x="15831" y="3361"/>
                  </a:lnTo>
                  <a:lnTo>
                    <a:pt x="15758" y="3824"/>
                  </a:lnTo>
                  <a:lnTo>
                    <a:pt x="15661" y="4287"/>
                  </a:lnTo>
                  <a:lnTo>
                    <a:pt x="15514" y="4774"/>
                  </a:lnTo>
                  <a:lnTo>
                    <a:pt x="15368" y="5237"/>
                  </a:lnTo>
                  <a:lnTo>
                    <a:pt x="15173" y="5724"/>
                  </a:lnTo>
                  <a:lnTo>
                    <a:pt x="14954" y="6186"/>
                  </a:lnTo>
                  <a:lnTo>
                    <a:pt x="14711" y="6601"/>
                  </a:lnTo>
                  <a:lnTo>
                    <a:pt x="14418" y="7015"/>
                  </a:lnTo>
                  <a:lnTo>
                    <a:pt x="14102" y="7404"/>
                  </a:lnTo>
                  <a:lnTo>
                    <a:pt x="13761" y="7745"/>
                  </a:lnTo>
                  <a:lnTo>
                    <a:pt x="13566" y="7891"/>
                  </a:lnTo>
                  <a:lnTo>
                    <a:pt x="13371" y="8037"/>
                  </a:lnTo>
                  <a:lnTo>
                    <a:pt x="13176" y="8159"/>
                  </a:lnTo>
                  <a:lnTo>
                    <a:pt x="12957" y="8281"/>
                  </a:lnTo>
                  <a:lnTo>
                    <a:pt x="12738" y="8378"/>
                  </a:lnTo>
                  <a:lnTo>
                    <a:pt x="12494" y="8451"/>
                  </a:lnTo>
                  <a:lnTo>
                    <a:pt x="12494" y="8451"/>
                  </a:lnTo>
                  <a:close/>
                </a:path>
              </a:pathLst>
            </a:custGeom>
            <a:no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8" name="Google Shape;1014;p47">
            <a:extLst>
              <a:ext uri="{FF2B5EF4-FFF2-40B4-BE49-F238E27FC236}">
                <a16:creationId xmlns:a16="http://schemas.microsoft.com/office/drawing/2014/main" id="{FB35668D-2F9B-7A05-103A-9C096CFF42AC}"/>
              </a:ext>
            </a:extLst>
          </p:cNvPr>
          <p:cNvGrpSpPr/>
          <p:nvPr/>
        </p:nvGrpSpPr>
        <p:grpSpPr>
          <a:xfrm>
            <a:off x="7154354" y="859639"/>
            <a:ext cx="628108" cy="439511"/>
            <a:chOff x="5630866" y="4341925"/>
            <a:chExt cx="468850" cy="387275"/>
          </a:xfrm>
        </p:grpSpPr>
        <p:sp>
          <p:nvSpPr>
            <p:cNvPr id="39" name="Google Shape;1015;p47">
              <a:extLst>
                <a:ext uri="{FF2B5EF4-FFF2-40B4-BE49-F238E27FC236}">
                  <a16:creationId xmlns:a16="http://schemas.microsoft.com/office/drawing/2014/main" id="{EA7B5482-A145-3768-05A9-22B2686E0CB2}"/>
                </a:ext>
              </a:extLst>
            </p:cNvPr>
            <p:cNvSpPr/>
            <p:nvPr/>
          </p:nvSpPr>
          <p:spPr>
            <a:xfrm>
              <a:off x="6015066" y="4676800"/>
              <a:ext cx="65775" cy="52400"/>
            </a:xfrm>
            <a:custGeom>
              <a:avLst/>
              <a:gdLst/>
              <a:ahLst/>
              <a:cxnLst/>
              <a:rect l="l" t="t" r="r" b="b"/>
              <a:pathLst>
                <a:path w="2631" h="2096" fill="none" extrusionOk="0">
                  <a:moveTo>
                    <a:pt x="1" y="1"/>
                  </a:moveTo>
                  <a:lnTo>
                    <a:pt x="1" y="780"/>
                  </a:lnTo>
                  <a:lnTo>
                    <a:pt x="1" y="780"/>
                  </a:lnTo>
                  <a:lnTo>
                    <a:pt x="25" y="1048"/>
                  </a:lnTo>
                  <a:lnTo>
                    <a:pt x="122" y="1291"/>
                  </a:lnTo>
                  <a:lnTo>
                    <a:pt x="244" y="1511"/>
                  </a:lnTo>
                  <a:lnTo>
                    <a:pt x="390" y="1705"/>
                  </a:lnTo>
                  <a:lnTo>
                    <a:pt x="585" y="1852"/>
                  </a:lnTo>
                  <a:lnTo>
                    <a:pt x="804" y="1973"/>
                  </a:lnTo>
                  <a:lnTo>
                    <a:pt x="1048" y="2071"/>
                  </a:lnTo>
                  <a:lnTo>
                    <a:pt x="1316" y="2095"/>
                  </a:lnTo>
                  <a:lnTo>
                    <a:pt x="1316" y="2095"/>
                  </a:lnTo>
                  <a:lnTo>
                    <a:pt x="1584" y="2071"/>
                  </a:lnTo>
                  <a:lnTo>
                    <a:pt x="1827" y="1973"/>
                  </a:lnTo>
                  <a:lnTo>
                    <a:pt x="2046" y="1852"/>
                  </a:lnTo>
                  <a:lnTo>
                    <a:pt x="2241" y="1705"/>
                  </a:lnTo>
                  <a:lnTo>
                    <a:pt x="2412" y="1511"/>
                  </a:lnTo>
                  <a:lnTo>
                    <a:pt x="2533" y="1291"/>
                  </a:lnTo>
                  <a:lnTo>
                    <a:pt x="2607" y="1048"/>
                  </a:lnTo>
                  <a:lnTo>
                    <a:pt x="2631" y="780"/>
                  </a:lnTo>
                  <a:lnTo>
                    <a:pt x="2631" y="1"/>
                  </a:lnTo>
                </a:path>
              </a:pathLst>
            </a:custGeom>
            <a:no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16;p47">
              <a:extLst>
                <a:ext uri="{FF2B5EF4-FFF2-40B4-BE49-F238E27FC236}">
                  <a16:creationId xmlns:a16="http://schemas.microsoft.com/office/drawing/2014/main" id="{8F6ECEB6-AAF2-17D7-8507-93DF4DDD98BF}"/>
                </a:ext>
              </a:extLst>
            </p:cNvPr>
            <p:cNvSpPr/>
            <p:nvPr/>
          </p:nvSpPr>
          <p:spPr>
            <a:xfrm>
              <a:off x="5649741" y="4676800"/>
              <a:ext cx="65775" cy="52400"/>
            </a:xfrm>
            <a:custGeom>
              <a:avLst/>
              <a:gdLst/>
              <a:ahLst/>
              <a:cxnLst/>
              <a:rect l="l" t="t" r="r" b="b"/>
              <a:pathLst>
                <a:path w="2631" h="2096" fill="none" extrusionOk="0">
                  <a:moveTo>
                    <a:pt x="1" y="1"/>
                  </a:moveTo>
                  <a:lnTo>
                    <a:pt x="1" y="780"/>
                  </a:lnTo>
                  <a:lnTo>
                    <a:pt x="1" y="780"/>
                  </a:lnTo>
                  <a:lnTo>
                    <a:pt x="25" y="1048"/>
                  </a:lnTo>
                  <a:lnTo>
                    <a:pt x="98" y="1291"/>
                  </a:lnTo>
                  <a:lnTo>
                    <a:pt x="220" y="1511"/>
                  </a:lnTo>
                  <a:lnTo>
                    <a:pt x="390" y="1705"/>
                  </a:lnTo>
                  <a:lnTo>
                    <a:pt x="585" y="1852"/>
                  </a:lnTo>
                  <a:lnTo>
                    <a:pt x="804" y="1973"/>
                  </a:lnTo>
                  <a:lnTo>
                    <a:pt x="1048" y="2071"/>
                  </a:lnTo>
                  <a:lnTo>
                    <a:pt x="1316" y="2095"/>
                  </a:lnTo>
                  <a:lnTo>
                    <a:pt x="1316" y="2095"/>
                  </a:lnTo>
                  <a:lnTo>
                    <a:pt x="1584" y="2071"/>
                  </a:lnTo>
                  <a:lnTo>
                    <a:pt x="1827" y="1973"/>
                  </a:lnTo>
                  <a:lnTo>
                    <a:pt x="2046" y="1852"/>
                  </a:lnTo>
                  <a:lnTo>
                    <a:pt x="2241" y="1705"/>
                  </a:lnTo>
                  <a:lnTo>
                    <a:pt x="2387" y="1511"/>
                  </a:lnTo>
                  <a:lnTo>
                    <a:pt x="2509" y="1291"/>
                  </a:lnTo>
                  <a:lnTo>
                    <a:pt x="2607" y="1048"/>
                  </a:lnTo>
                  <a:lnTo>
                    <a:pt x="2631" y="780"/>
                  </a:lnTo>
                  <a:lnTo>
                    <a:pt x="2631" y="1"/>
                  </a:lnTo>
                </a:path>
              </a:pathLst>
            </a:custGeom>
            <a:no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17;p47">
              <a:extLst>
                <a:ext uri="{FF2B5EF4-FFF2-40B4-BE49-F238E27FC236}">
                  <a16:creationId xmlns:a16="http://schemas.microsoft.com/office/drawing/2014/main" id="{3DC4578F-CF48-8FBE-479D-6786AD5FCA2E}"/>
                </a:ext>
              </a:extLst>
            </p:cNvPr>
            <p:cNvSpPr/>
            <p:nvPr/>
          </p:nvSpPr>
          <p:spPr>
            <a:xfrm>
              <a:off x="5630866" y="4341925"/>
              <a:ext cx="468850" cy="333075"/>
            </a:xfrm>
            <a:custGeom>
              <a:avLst/>
              <a:gdLst/>
              <a:ahLst/>
              <a:cxnLst/>
              <a:rect l="l" t="t" r="r" b="b"/>
              <a:pathLst>
                <a:path w="18754" h="13323" fill="none" extrusionOk="0">
                  <a:moveTo>
                    <a:pt x="18754" y="5553"/>
                  </a:moveTo>
                  <a:lnTo>
                    <a:pt x="18754" y="5553"/>
                  </a:lnTo>
                  <a:lnTo>
                    <a:pt x="18730" y="5334"/>
                  </a:lnTo>
                  <a:lnTo>
                    <a:pt x="18681" y="5091"/>
                  </a:lnTo>
                  <a:lnTo>
                    <a:pt x="18583" y="4847"/>
                  </a:lnTo>
                  <a:lnTo>
                    <a:pt x="18462" y="4628"/>
                  </a:lnTo>
                  <a:lnTo>
                    <a:pt x="18291" y="4433"/>
                  </a:lnTo>
                  <a:lnTo>
                    <a:pt x="18121" y="4287"/>
                  </a:lnTo>
                  <a:lnTo>
                    <a:pt x="18023" y="4214"/>
                  </a:lnTo>
                  <a:lnTo>
                    <a:pt x="17926" y="4165"/>
                  </a:lnTo>
                  <a:lnTo>
                    <a:pt x="17828" y="4141"/>
                  </a:lnTo>
                  <a:lnTo>
                    <a:pt x="17731" y="4141"/>
                  </a:lnTo>
                  <a:lnTo>
                    <a:pt x="16489" y="4141"/>
                  </a:lnTo>
                  <a:lnTo>
                    <a:pt x="15588" y="1803"/>
                  </a:lnTo>
                  <a:lnTo>
                    <a:pt x="15588" y="1803"/>
                  </a:lnTo>
                  <a:lnTo>
                    <a:pt x="15490" y="1583"/>
                  </a:lnTo>
                  <a:lnTo>
                    <a:pt x="15344" y="1364"/>
                  </a:lnTo>
                  <a:lnTo>
                    <a:pt x="15174" y="1169"/>
                  </a:lnTo>
                  <a:lnTo>
                    <a:pt x="15003" y="975"/>
                  </a:lnTo>
                  <a:lnTo>
                    <a:pt x="14784" y="804"/>
                  </a:lnTo>
                  <a:lnTo>
                    <a:pt x="14565" y="658"/>
                  </a:lnTo>
                  <a:lnTo>
                    <a:pt x="14346" y="536"/>
                  </a:lnTo>
                  <a:lnTo>
                    <a:pt x="14102" y="439"/>
                  </a:lnTo>
                  <a:lnTo>
                    <a:pt x="14102" y="439"/>
                  </a:lnTo>
                  <a:lnTo>
                    <a:pt x="13810" y="390"/>
                  </a:lnTo>
                  <a:lnTo>
                    <a:pt x="13444" y="317"/>
                  </a:lnTo>
                  <a:lnTo>
                    <a:pt x="12933" y="220"/>
                  </a:lnTo>
                  <a:lnTo>
                    <a:pt x="12275" y="147"/>
                  </a:lnTo>
                  <a:lnTo>
                    <a:pt x="11472" y="73"/>
                  </a:lnTo>
                  <a:lnTo>
                    <a:pt x="10498" y="25"/>
                  </a:lnTo>
                  <a:lnTo>
                    <a:pt x="9377" y="0"/>
                  </a:lnTo>
                  <a:lnTo>
                    <a:pt x="9377" y="0"/>
                  </a:lnTo>
                  <a:lnTo>
                    <a:pt x="8257" y="25"/>
                  </a:lnTo>
                  <a:lnTo>
                    <a:pt x="7283" y="73"/>
                  </a:lnTo>
                  <a:lnTo>
                    <a:pt x="6479" y="147"/>
                  </a:lnTo>
                  <a:lnTo>
                    <a:pt x="5821" y="220"/>
                  </a:lnTo>
                  <a:lnTo>
                    <a:pt x="5310" y="317"/>
                  </a:lnTo>
                  <a:lnTo>
                    <a:pt x="4945" y="390"/>
                  </a:lnTo>
                  <a:lnTo>
                    <a:pt x="4652" y="439"/>
                  </a:lnTo>
                  <a:lnTo>
                    <a:pt x="4652" y="439"/>
                  </a:lnTo>
                  <a:lnTo>
                    <a:pt x="4409" y="536"/>
                  </a:lnTo>
                  <a:lnTo>
                    <a:pt x="4190" y="658"/>
                  </a:lnTo>
                  <a:lnTo>
                    <a:pt x="3970" y="804"/>
                  </a:lnTo>
                  <a:lnTo>
                    <a:pt x="3751" y="975"/>
                  </a:lnTo>
                  <a:lnTo>
                    <a:pt x="3581" y="1169"/>
                  </a:lnTo>
                  <a:lnTo>
                    <a:pt x="3410" y="1364"/>
                  </a:lnTo>
                  <a:lnTo>
                    <a:pt x="3264" y="1583"/>
                  </a:lnTo>
                  <a:lnTo>
                    <a:pt x="3167" y="1803"/>
                  </a:lnTo>
                  <a:lnTo>
                    <a:pt x="2266" y="4141"/>
                  </a:lnTo>
                  <a:lnTo>
                    <a:pt x="1023" y="4141"/>
                  </a:lnTo>
                  <a:lnTo>
                    <a:pt x="1023" y="4141"/>
                  </a:lnTo>
                  <a:lnTo>
                    <a:pt x="926" y="4141"/>
                  </a:lnTo>
                  <a:lnTo>
                    <a:pt x="829" y="4165"/>
                  </a:lnTo>
                  <a:lnTo>
                    <a:pt x="731" y="4214"/>
                  </a:lnTo>
                  <a:lnTo>
                    <a:pt x="634" y="4287"/>
                  </a:lnTo>
                  <a:lnTo>
                    <a:pt x="463" y="4433"/>
                  </a:lnTo>
                  <a:lnTo>
                    <a:pt x="293" y="4628"/>
                  </a:lnTo>
                  <a:lnTo>
                    <a:pt x="171" y="4847"/>
                  </a:lnTo>
                  <a:lnTo>
                    <a:pt x="74" y="5091"/>
                  </a:lnTo>
                  <a:lnTo>
                    <a:pt x="25" y="5334"/>
                  </a:lnTo>
                  <a:lnTo>
                    <a:pt x="1" y="5553"/>
                  </a:lnTo>
                  <a:lnTo>
                    <a:pt x="1" y="5553"/>
                  </a:lnTo>
                  <a:lnTo>
                    <a:pt x="25" y="5748"/>
                  </a:lnTo>
                  <a:lnTo>
                    <a:pt x="74" y="5894"/>
                  </a:lnTo>
                  <a:lnTo>
                    <a:pt x="171" y="6016"/>
                  </a:lnTo>
                  <a:lnTo>
                    <a:pt x="293" y="6089"/>
                  </a:lnTo>
                  <a:lnTo>
                    <a:pt x="463" y="6138"/>
                  </a:lnTo>
                  <a:lnTo>
                    <a:pt x="634" y="6187"/>
                  </a:lnTo>
                  <a:lnTo>
                    <a:pt x="1023" y="6187"/>
                  </a:lnTo>
                  <a:lnTo>
                    <a:pt x="1462" y="6187"/>
                  </a:lnTo>
                  <a:lnTo>
                    <a:pt x="1145" y="7015"/>
                  </a:lnTo>
                  <a:lnTo>
                    <a:pt x="1145" y="7015"/>
                  </a:lnTo>
                  <a:lnTo>
                    <a:pt x="999" y="7526"/>
                  </a:lnTo>
                  <a:lnTo>
                    <a:pt x="877" y="8086"/>
                  </a:lnTo>
                  <a:lnTo>
                    <a:pt x="780" y="8671"/>
                  </a:lnTo>
                  <a:lnTo>
                    <a:pt x="756" y="9207"/>
                  </a:lnTo>
                  <a:lnTo>
                    <a:pt x="756" y="13323"/>
                  </a:lnTo>
                  <a:lnTo>
                    <a:pt x="17999" y="13323"/>
                  </a:lnTo>
                  <a:lnTo>
                    <a:pt x="17999" y="9207"/>
                  </a:lnTo>
                  <a:lnTo>
                    <a:pt x="17999" y="9207"/>
                  </a:lnTo>
                  <a:lnTo>
                    <a:pt x="17975" y="8671"/>
                  </a:lnTo>
                  <a:lnTo>
                    <a:pt x="17877" y="8086"/>
                  </a:lnTo>
                  <a:lnTo>
                    <a:pt x="17755" y="7526"/>
                  </a:lnTo>
                  <a:lnTo>
                    <a:pt x="17609" y="7015"/>
                  </a:lnTo>
                  <a:lnTo>
                    <a:pt x="17293" y="6187"/>
                  </a:lnTo>
                  <a:lnTo>
                    <a:pt x="17731" y="6187"/>
                  </a:lnTo>
                  <a:lnTo>
                    <a:pt x="17731" y="6187"/>
                  </a:lnTo>
                  <a:lnTo>
                    <a:pt x="18121" y="6187"/>
                  </a:lnTo>
                  <a:lnTo>
                    <a:pt x="18291" y="6138"/>
                  </a:lnTo>
                  <a:lnTo>
                    <a:pt x="18462" y="6089"/>
                  </a:lnTo>
                  <a:lnTo>
                    <a:pt x="18583" y="6016"/>
                  </a:lnTo>
                  <a:lnTo>
                    <a:pt x="18681" y="5894"/>
                  </a:lnTo>
                  <a:lnTo>
                    <a:pt x="18730" y="5748"/>
                  </a:lnTo>
                  <a:lnTo>
                    <a:pt x="18754" y="5553"/>
                  </a:lnTo>
                  <a:lnTo>
                    <a:pt x="18754" y="5553"/>
                  </a:lnTo>
                </a:path>
              </a:pathLst>
            </a:custGeom>
            <a:no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18;p47">
              <a:extLst>
                <a:ext uri="{FF2B5EF4-FFF2-40B4-BE49-F238E27FC236}">
                  <a16:creationId xmlns:a16="http://schemas.microsoft.com/office/drawing/2014/main" id="{53DFF1F2-A613-7CF1-0531-EC724B2927B7}"/>
                </a:ext>
              </a:extLst>
            </p:cNvPr>
            <p:cNvSpPr/>
            <p:nvPr/>
          </p:nvSpPr>
          <p:spPr>
            <a:xfrm>
              <a:off x="5713666" y="4375400"/>
              <a:ext cx="303250" cy="149825"/>
            </a:xfrm>
            <a:custGeom>
              <a:avLst/>
              <a:gdLst/>
              <a:ahLst/>
              <a:cxnLst/>
              <a:rect l="l" t="t" r="r" b="b"/>
              <a:pathLst>
                <a:path w="12130" h="5993" fill="none" extrusionOk="0">
                  <a:moveTo>
                    <a:pt x="1" y="4628"/>
                  </a:moveTo>
                  <a:lnTo>
                    <a:pt x="1" y="4628"/>
                  </a:lnTo>
                  <a:lnTo>
                    <a:pt x="171" y="4019"/>
                  </a:lnTo>
                  <a:lnTo>
                    <a:pt x="585" y="2656"/>
                  </a:lnTo>
                  <a:lnTo>
                    <a:pt x="805" y="1925"/>
                  </a:lnTo>
                  <a:lnTo>
                    <a:pt x="1024" y="1292"/>
                  </a:lnTo>
                  <a:lnTo>
                    <a:pt x="1194" y="829"/>
                  </a:lnTo>
                  <a:lnTo>
                    <a:pt x="1267" y="707"/>
                  </a:lnTo>
                  <a:lnTo>
                    <a:pt x="1316" y="658"/>
                  </a:lnTo>
                  <a:lnTo>
                    <a:pt x="1316" y="658"/>
                  </a:lnTo>
                  <a:lnTo>
                    <a:pt x="1535" y="561"/>
                  </a:lnTo>
                  <a:lnTo>
                    <a:pt x="1852" y="464"/>
                  </a:lnTo>
                  <a:lnTo>
                    <a:pt x="2315" y="342"/>
                  </a:lnTo>
                  <a:lnTo>
                    <a:pt x="2948" y="220"/>
                  </a:lnTo>
                  <a:lnTo>
                    <a:pt x="3776" y="98"/>
                  </a:lnTo>
                  <a:lnTo>
                    <a:pt x="4799" y="25"/>
                  </a:lnTo>
                  <a:lnTo>
                    <a:pt x="5408" y="1"/>
                  </a:lnTo>
                  <a:lnTo>
                    <a:pt x="6065" y="1"/>
                  </a:lnTo>
                  <a:lnTo>
                    <a:pt x="6065" y="1"/>
                  </a:lnTo>
                  <a:lnTo>
                    <a:pt x="6723" y="1"/>
                  </a:lnTo>
                  <a:lnTo>
                    <a:pt x="7332" y="25"/>
                  </a:lnTo>
                  <a:lnTo>
                    <a:pt x="8355" y="98"/>
                  </a:lnTo>
                  <a:lnTo>
                    <a:pt x="9183" y="220"/>
                  </a:lnTo>
                  <a:lnTo>
                    <a:pt x="9816" y="342"/>
                  </a:lnTo>
                  <a:lnTo>
                    <a:pt x="10279" y="464"/>
                  </a:lnTo>
                  <a:lnTo>
                    <a:pt x="10595" y="561"/>
                  </a:lnTo>
                  <a:lnTo>
                    <a:pt x="10814" y="658"/>
                  </a:lnTo>
                  <a:lnTo>
                    <a:pt x="10814" y="658"/>
                  </a:lnTo>
                  <a:lnTo>
                    <a:pt x="10863" y="707"/>
                  </a:lnTo>
                  <a:lnTo>
                    <a:pt x="10936" y="829"/>
                  </a:lnTo>
                  <a:lnTo>
                    <a:pt x="11107" y="1292"/>
                  </a:lnTo>
                  <a:lnTo>
                    <a:pt x="11326" y="1925"/>
                  </a:lnTo>
                  <a:lnTo>
                    <a:pt x="11545" y="2656"/>
                  </a:lnTo>
                  <a:lnTo>
                    <a:pt x="11959" y="4019"/>
                  </a:lnTo>
                  <a:lnTo>
                    <a:pt x="12130" y="4628"/>
                  </a:lnTo>
                  <a:lnTo>
                    <a:pt x="12130" y="4628"/>
                  </a:lnTo>
                  <a:lnTo>
                    <a:pt x="12105" y="4677"/>
                  </a:lnTo>
                  <a:lnTo>
                    <a:pt x="12057" y="4750"/>
                  </a:lnTo>
                  <a:lnTo>
                    <a:pt x="11959" y="4823"/>
                  </a:lnTo>
                  <a:lnTo>
                    <a:pt x="11813" y="4921"/>
                  </a:lnTo>
                  <a:lnTo>
                    <a:pt x="11618" y="5042"/>
                  </a:lnTo>
                  <a:lnTo>
                    <a:pt x="11375" y="5164"/>
                  </a:lnTo>
                  <a:lnTo>
                    <a:pt x="11058" y="5262"/>
                  </a:lnTo>
                  <a:lnTo>
                    <a:pt x="10717" y="5383"/>
                  </a:lnTo>
                  <a:lnTo>
                    <a:pt x="10327" y="5505"/>
                  </a:lnTo>
                  <a:lnTo>
                    <a:pt x="9865" y="5627"/>
                  </a:lnTo>
                  <a:lnTo>
                    <a:pt x="9377" y="5724"/>
                  </a:lnTo>
                  <a:lnTo>
                    <a:pt x="8817" y="5822"/>
                  </a:lnTo>
                  <a:lnTo>
                    <a:pt x="8208" y="5895"/>
                  </a:lnTo>
                  <a:lnTo>
                    <a:pt x="7551" y="5944"/>
                  </a:lnTo>
                  <a:lnTo>
                    <a:pt x="6845" y="5992"/>
                  </a:lnTo>
                  <a:lnTo>
                    <a:pt x="6065" y="5992"/>
                  </a:lnTo>
                  <a:lnTo>
                    <a:pt x="6065" y="5992"/>
                  </a:lnTo>
                  <a:lnTo>
                    <a:pt x="5286" y="5992"/>
                  </a:lnTo>
                  <a:lnTo>
                    <a:pt x="4580" y="5944"/>
                  </a:lnTo>
                  <a:lnTo>
                    <a:pt x="3922" y="5895"/>
                  </a:lnTo>
                  <a:lnTo>
                    <a:pt x="3313" y="5822"/>
                  </a:lnTo>
                  <a:lnTo>
                    <a:pt x="2753" y="5724"/>
                  </a:lnTo>
                  <a:lnTo>
                    <a:pt x="2266" y="5627"/>
                  </a:lnTo>
                  <a:lnTo>
                    <a:pt x="1803" y="5505"/>
                  </a:lnTo>
                  <a:lnTo>
                    <a:pt x="1413" y="5383"/>
                  </a:lnTo>
                  <a:lnTo>
                    <a:pt x="1072" y="5262"/>
                  </a:lnTo>
                  <a:lnTo>
                    <a:pt x="756" y="5164"/>
                  </a:lnTo>
                  <a:lnTo>
                    <a:pt x="512" y="5042"/>
                  </a:lnTo>
                  <a:lnTo>
                    <a:pt x="317" y="4921"/>
                  </a:lnTo>
                  <a:lnTo>
                    <a:pt x="171" y="4823"/>
                  </a:lnTo>
                  <a:lnTo>
                    <a:pt x="74" y="4750"/>
                  </a:lnTo>
                  <a:lnTo>
                    <a:pt x="25" y="4677"/>
                  </a:lnTo>
                  <a:lnTo>
                    <a:pt x="1" y="4628"/>
                  </a:lnTo>
                  <a:lnTo>
                    <a:pt x="1" y="4628"/>
                  </a:lnTo>
                </a:path>
              </a:pathLst>
            </a:custGeom>
            <a:no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19;p47">
              <a:extLst>
                <a:ext uri="{FF2B5EF4-FFF2-40B4-BE49-F238E27FC236}">
                  <a16:creationId xmlns:a16="http://schemas.microsoft.com/office/drawing/2014/main" id="{277D2498-BBC9-E3CF-7D77-591E9E3085D0}"/>
                </a:ext>
              </a:extLst>
            </p:cNvPr>
            <p:cNvSpPr/>
            <p:nvPr/>
          </p:nvSpPr>
          <p:spPr>
            <a:xfrm>
              <a:off x="5689316" y="4569025"/>
              <a:ext cx="81000" cy="65175"/>
            </a:xfrm>
            <a:custGeom>
              <a:avLst/>
              <a:gdLst/>
              <a:ahLst/>
              <a:cxnLst/>
              <a:rect l="l" t="t" r="r" b="b"/>
              <a:pathLst>
                <a:path w="3240" h="2607" fill="none" extrusionOk="0">
                  <a:moveTo>
                    <a:pt x="1632" y="2607"/>
                  </a:moveTo>
                  <a:lnTo>
                    <a:pt x="1632" y="2607"/>
                  </a:lnTo>
                  <a:lnTo>
                    <a:pt x="1291" y="2582"/>
                  </a:lnTo>
                  <a:lnTo>
                    <a:pt x="999" y="2509"/>
                  </a:lnTo>
                  <a:lnTo>
                    <a:pt x="731" y="2388"/>
                  </a:lnTo>
                  <a:lnTo>
                    <a:pt x="488" y="2217"/>
                  </a:lnTo>
                  <a:lnTo>
                    <a:pt x="293" y="2047"/>
                  </a:lnTo>
                  <a:lnTo>
                    <a:pt x="122" y="1803"/>
                  </a:lnTo>
                  <a:lnTo>
                    <a:pt x="74" y="1706"/>
                  </a:lnTo>
                  <a:lnTo>
                    <a:pt x="49" y="1559"/>
                  </a:lnTo>
                  <a:lnTo>
                    <a:pt x="25" y="1438"/>
                  </a:lnTo>
                  <a:lnTo>
                    <a:pt x="1" y="1316"/>
                  </a:lnTo>
                  <a:lnTo>
                    <a:pt x="1" y="1316"/>
                  </a:lnTo>
                  <a:lnTo>
                    <a:pt x="25" y="1170"/>
                  </a:lnTo>
                  <a:lnTo>
                    <a:pt x="49" y="1048"/>
                  </a:lnTo>
                  <a:lnTo>
                    <a:pt x="74" y="926"/>
                  </a:lnTo>
                  <a:lnTo>
                    <a:pt x="122" y="804"/>
                  </a:lnTo>
                  <a:lnTo>
                    <a:pt x="293" y="585"/>
                  </a:lnTo>
                  <a:lnTo>
                    <a:pt x="488" y="390"/>
                  </a:lnTo>
                  <a:lnTo>
                    <a:pt x="731" y="220"/>
                  </a:lnTo>
                  <a:lnTo>
                    <a:pt x="999" y="98"/>
                  </a:lnTo>
                  <a:lnTo>
                    <a:pt x="1291" y="25"/>
                  </a:lnTo>
                  <a:lnTo>
                    <a:pt x="1632" y="1"/>
                  </a:lnTo>
                  <a:lnTo>
                    <a:pt x="1632" y="1"/>
                  </a:lnTo>
                  <a:lnTo>
                    <a:pt x="1803" y="1"/>
                  </a:lnTo>
                  <a:lnTo>
                    <a:pt x="1949" y="49"/>
                  </a:lnTo>
                  <a:lnTo>
                    <a:pt x="2120" y="98"/>
                  </a:lnTo>
                  <a:lnTo>
                    <a:pt x="2266" y="171"/>
                  </a:lnTo>
                  <a:lnTo>
                    <a:pt x="2412" y="269"/>
                  </a:lnTo>
                  <a:lnTo>
                    <a:pt x="2534" y="390"/>
                  </a:lnTo>
                  <a:lnTo>
                    <a:pt x="2777" y="634"/>
                  </a:lnTo>
                  <a:lnTo>
                    <a:pt x="2972" y="926"/>
                  </a:lnTo>
                  <a:lnTo>
                    <a:pt x="3118" y="1219"/>
                  </a:lnTo>
                  <a:lnTo>
                    <a:pt x="3215" y="1535"/>
                  </a:lnTo>
                  <a:lnTo>
                    <a:pt x="3240" y="1681"/>
                  </a:lnTo>
                  <a:lnTo>
                    <a:pt x="3240" y="1803"/>
                  </a:lnTo>
                  <a:lnTo>
                    <a:pt x="3240" y="1803"/>
                  </a:lnTo>
                  <a:lnTo>
                    <a:pt x="3240" y="1949"/>
                  </a:lnTo>
                  <a:lnTo>
                    <a:pt x="3215" y="2047"/>
                  </a:lnTo>
                  <a:lnTo>
                    <a:pt x="3167" y="2144"/>
                  </a:lnTo>
                  <a:lnTo>
                    <a:pt x="3118" y="2241"/>
                  </a:lnTo>
                  <a:lnTo>
                    <a:pt x="3045" y="2314"/>
                  </a:lnTo>
                  <a:lnTo>
                    <a:pt x="2972" y="2388"/>
                  </a:lnTo>
                  <a:lnTo>
                    <a:pt x="2777" y="2485"/>
                  </a:lnTo>
                  <a:lnTo>
                    <a:pt x="2534" y="2558"/>
                  </a:lnTo>
                  <a:lnTo>
                    <a:pt x="2266" y="2582"/>
                  </a:lnTo>
                  <a:lnTo>
                    <a:pt x="1949" y="2607"/>
                  </a:lnTo>
                  <a:lnTo>
                    <a:pt x="1632" y="2607"/>
                  </a:lnTo>
                  <a:lnTo>
                    <a:pt x="1632" y="2607"/>
                  </a:lnTo>
                </a:path>
              </a:pathLst>
            </a:custGeom>
            <a:no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020;p47">
              <a:extLst>
                <a:ext uri="{FF2B5EF4-FFF2-40B4-BE49-F238E27FC236}">
                  <a16:creationId xmlns:a16="http://schemas.microsoft.com/office/drawing/2014/main" id="{10887EC3-17AB-C452-A167-3925C02BCBAC}"/>
                </a:ext>
              </a:extLst>
            </p:cNvPr>
            <p:cNvSpPr/>
            <p:nvPr/>
          </p:nvSpPr>
          <p:spPr>
            <a:xfrm>
              <a:off x="5809866" y="4615925"/>
              <a:ext cx="110850" cy="25"/>
            </a:xfrm>
            <a:custGeom>
              <a:avLst/>
              <a:gdLst/>
              <a:ahLst/>
              <a:cxnLst/>
              <a:rect l="l" t="t" r="r" b="b"/>
              <a:pathLst>
                <a:path w="4434" h="1" fill="none" extrusionOk="0">
                  <a:moveTo>
                    <a:pt x="1" y="0"/>
                  </a:moveTo>
                  <a:lnTo>
                    <a:pt x="4434" y="0"/>
                  </a:lnTo>
                </a:path>
              </a:pathLst>
            </a:custGeom>
            <a:no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021;p47">
              <a:extLst>
                <a:ext uri="{FF2B5EF4-FFF2-40B4-BE49-F238E27FC236}">
                  <a16:creationId xmlns:a16="http://schemas.microsoft.com/office/drawing/2014/main" id="{DBDB8ACD-7870-3622-2163-89E4207E63B9}"/>
                </a:ext>
              </a:extLst>
            </p:cNvPr>
            <p:cNvSpPr/>
            <p:nvPr/>
          </p:nvSpPr>
          <p:spPr>
            <a:xfrm>
              <a:off x="5802566" y="4589125"/>
              <a:ext cx="125450" cy="25"/>
            </a:xfrm>
            <a:custGeom>
              <a:avLst/>
              <a:gdLst/>
              <a:ahLst/>
              <a:cxnLst/>
              <a:rect l="l" t="t" r="r" b="b"/>
              <a:pathLst>
                <a:path w="5018" h="1" fill="none" extrusionOk="0">
                  <a:moveTo>
                    <a:pt x="1" y="0"/>
                  </a:moveTo>
                  <a:lnTo>
                    <a:pt x="5018" y="0"/>
                  </a:lnTo>
                </a:path>
              </a:pathLst>
            </a:custGeom>
            <a:no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22;p47">
              <a:extLst>
                <a:ext uri="{FF2B5EF4-FFF2-40B4-BE49-F238E27FC236}">
                  <a16:creationId xmlns:a16="http://schemas.microsoft.com/office/drawing/2014/main" id="{12320785-8F4A-CCDC-FBA0-2231FD6F464F}"/>
                </a:ext>
              </a:extLst>
            </p:cNvPr>
            <p:cNvSpPr/>
            <p:nvPr/>
          </p:nvSpPr>
          <p:spPr>
            <a:xfrm>
              <a:off x="5960266" y="4569025"/>
              <a:ext cx="81000" cy="65175"/>
            </a:xfrm>
            <a:custGeom>
              <a:avLst/>
              <a:gdLst/>
              <a:ahLst/>
              <a:cxnLst/>
              <a:rect l="l" t="t" r="r" b="b"/>
              <a:pathLst>
                <a:path w="3240" h="2607" fill="none" extrusionOk="0">
                  <a:moveTo>
                    <a:pt x="1608" y="2607"/>
                  </a:moveTo>
                  <a:lnTo>
                    <a:pt x="1608" y="2607"/>
                  </a:lnTo>
                  <a:lnTo>
                    <a:pt x="1291" y="2607"/>
                  </a:lnTo>
                  <a:lnTo>
                    <a:pt x="975" y="2582"/>
                  </a:lnTo>
                  <a:lnTo>
                    <a:pt x="707" y="2558"/>
                  </a:lnTo>
                  <a:lnTo>
                    <a:pt x="463" y="2485"/>
                  </a:lnTo>
                  <a:lnTo>
                    <a:pt x="268" y="2388"/>
                  </a:lnTo>
                  <a:lnTo>
                    <a:pt x="195" y="2314"/>
                  </a:lnTo>
                  <a:lnTo>
                    <a:pt x="122" y="2241"/>
                  </a:lnTo>
                  <a:lnTo>
                    <a:pt x="74" y="2144"/>
                  </a:lnTo>
                  <a:lnTo>
                    <a:pt x="25" y="2047"/>
                  </a:lnTo>
                  <a:lnTo>
                    <a:pt x="1" y="1949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681"/>
                  </a:lnTo>
                  <a:lnTo>
                    <a:pt x="25" y="1535"/>
                  </a:lnTo>
                  <a:lnTo>
                    <a:pt x="122" y="1219"/>
                  </a:lnTo>
                  <a:lnTo>
                    <a:pt x="268" y="926"/>
                  </a:lnTo>
                  <a:lnTo>
                    <a:pt x="463" y="634"/>
                  </a:lnTo>
                  <a:lnTo>
                    <a:pt x="707" y="390"/>
                  </a:lnTo>
                  <a:lnTo>
                    <a:pt x="829" y="269"/>
                  </a:lnTo>
                  <a:lnTo>
                    <a:pt x="975" y="171"/>
                  </a:lnTo>
                  <a:lnTo>
                    <a:pt x="1121" y="98"/>
                  </a:lnTo>
                  <a:lnTo>
                    <a:pt x="1291" y="49"/>
                  </a:lnTo>
                  <a:lnTo>
                    <a:pt x="1438" y="1"/>
                  </a:lnTo>
                  <a:lnTo>
                    <a:pt x="1608" y="1"/>
                  </a:lnTo>
                  <a:lnTo>
                    <a:pt x="1608" y="1"/>
                  </a:lnTo>
                  <a:lnTo>
                    <a:pt x="1949" y="25"/>
                  </a:lnTo>
                  <a:lnTo>
                    <a:pt x="2241" y="98"/>
                  </a:lnTo>
                  <a:lnTo>
                    <a:pt x="2509" y="220"/>
                  </a:lnTo>
                  <a:lnTo>
                    <a:pt x="2753" y="390"/>
                  </a:lnTo>
                  <a:lnTo>
                    <a:pt x="2948" y="585"/>
                  </a:lnTo>
                  <a:lnTo>
                    <a:pt x="3118" y="804"/>
                  </a:lnTo>
                  <a:lnTo>
                    <a:pt x="3167" y="926"/>
                  </a:lnTo>
                  <a:lnTo>
                    <a:pt x="3191" y="1048"/>
                  </a:lnTo>
                  <a:lnTo>
                    <a:pt x="3215" y="1170"/>
                  </a:lnTo>
                  <a:lnTo>
                    <a:pt x="3240" y="1316"/>
                  </a:lnTo>
                  <a:lnTo>
                    <a:pt x="3240" y="1316"/>
                  </a:lnTo>
                  <a:lnTo>
                    <a:pt x="3215" y="1438"/>
                  </a:lnTo>
                  <a:lnTo>
                    <a:pt x="3191" y="1559"/>
                  </a:lnTo>
                  <a:lnTo>
                    <a:pt x="3167" y="1706"/>
                  </a:lnTo>
                  <a:lnTo>
                    <a:pt x="3118" y="1803"/>
                  </a:lnTo>
                  <a:lnTo>
                    <a:pt x="2948" y="2047"/>
                  </a:lnTo>
                  <a:lnTo>
                    <a:pt x="2753" y="2217"/>
                  </a:lnTo>
                  <a:lnTo>
                    <a:pt x="2509" y="2388"/>
                  </a:lnTo>
                  <a:lnTo>
                    <a:pt x="2241" y="2509"/>
                  </a:lnTo>
                  <a:lnTo>
                    <a:pt x="1949" y="2582"/>
                  </a:lnTo>
                  <a:lnTo>
                    <a:pt x="1608" y="2607"/>
                  </a:lnTo>
                  <a:lnTo>
                    <a:pt x="1608" y="2607"/>
                  </a:lnTo>
                </a:path>
              </a:pathLst>
            </a:custGeom>
            <a:no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" name="Google Shape;1023;p47">
            <a:extLst>
              <a:ext uri="{FF2B5EF4-FFF2-40B4-BE49-F238E27FC236}">
                <a16:creationId xmlns:a16="http://schemas.microsoft.com/office/drawing/2014/main" id="{3BFBBD5A-179C-435D-8FB6-2FF8C5B1A5A6}"/>
              </a:ext>
            </a:extLst>
          </p:cNvPr>
          <p:cNvGrpSpPr/>
          <p:nvPr/>
        </p:nvGrpSpPr>
        <p:grpSpPr>
          <a:xfrm>
            <a:off x="9006255" y="1274222"/>
            <a:ext cx="389149" cy="389149"/>
            <a:chOff x="6326816" y="4329750"/>
            <a:chExt cx="421350" cy="421350"/>
          </a:xfrm>
        </p:grpSpPr>
        <p:sp>
          <p:nvSpPr>
            <p:cNvPr id="48" name="Google Shape;1024;p47">
              <a:extLst>
                <a:ext uri="{FF2B5EF4-FFF2-40B4-BE49-F238E27FC236}">
                  <a16:creationId xmlns:a16="http://schemas.microsoft.com/office/drawing/2014/main" id="{A62B9ABD-DAF1-5971-E77A-E986AB3DC0A5}"/>
                </a:ext>
              </a:extLst>
            </p:cNvPr>
            <p:cNvSpPr/>
            <p:nvPr/>
          </p:nvSpPr>
          <p:spPr>
            <a:xfrm>
              <a:off x="6326816" y="4329750"/>
              <a:ext cx="421350" cy="421350"/>
            </a:xfrm>
            <a:custGeom>
              <a:avLst/>
              <a:gdLst/>
              <a:ahLst/>
              <a:cxnLst/>
              <a:rect l="l" t="t" r="r" b="b"/>
              <a:pathLst>
                <a:path w="16854" h="16854" fill="none" extrusionOk="0">
                  <a:moveTo>
                    <a:pt x="15636" y="14004"/>
                  </a:moveTo>
                  <a:lnTo>
                    <a:pt x="13517" y="6260"/>
                  </a:lnTo>
                  <a:lnTo>
                    <a:pt x="16196" y="3605"/>
                  </a:lnTo>
                  <a:lnTo>
                    <a:pt x="16196" y="3605"/>
                  </a:lnTo>
                  <a:lnTo>
                    <a:pt x="16318" y="3434"/>
                  </a:lnTo>
                  <a:lnTo>
                    <a:pt x="16440" y="3239"/>
                  </a:lnTo>
                  <a:lnTo>
                    <a:pt x="16537" y="3020"/>
                  </a:lnTo>
                  <a:lnTo>
                    <a:pt x="16610" y="2777"/>
                  </a:lnTo>
                  <a:lnTo>
                    <a:pt x="16732" y="2338"/>
                  </a:lnTo>
                  <a:lnTo>
                    <a:pt x="16805" y="2046"/>
                  </a:lnTo>
                  <a:lnTo>
                    <a:pt x="16805" y="2046"/>
                  </a:lnTo>
                  <a:lnTo>
                    <a:pt x="16830" y="1729"/>
                  </a:lnTo>
                  <a:lnTo>
                    <a:pt x="16854" y="1437"/>
                  </a:lnTo>
                  <a:lnTo>
                    <a:pt x="16854" y="1194"/>
                  </a:lnTo>
                  <a:lnTo>
                    <a:pt x="16854" y="950"/>
                  </a:lnTo>
                  <a:lnTo>
                    <a:pt x="16805" y="755"/>
                  </a:lnTo>
                  <a:lnTo>
                    <a:pt x="16732" y="585"/>
                  </a:lnTo>
                  <a:lnTo>
                    <a:pt x="16659" y="414"/>
                  </a:lnTo>
                  <a:lnTo>
                    <a:pt x="16562" y="293"/>
                  </a:lnTo>
                  <a:lnTo>
                    <a:pt x="16562" y="293"/>
                  </a:lnTo>
                  <a:lnTo>
                    <a:pt x="16440" y="195"/>
                  </a:lnTo>
                  <a:lnTo>
                    <a:pt x="16269" y="122"/>
                  </a:lnTo>
                  <a:lnTo>
                    <a:pt x="16099" y="49"/>
                  </a:lnTo>
                  <a:lnTo>
                    <a:pt x="15904" y="0"/>
                  </a:lnTo>
                  <a:lnTo>
                    <a:pt x="15660" y="0"/>
                  </a:lnTo>
                  <a:lnTo>
                    <a:pt x="15417" y="0"/>
                  </a:lnTo>
                  <a:lnTo>
                    <a:pt x="15125" y="25"/>
                  </a:lnTo>
                  <a:lnTo>
                    <a:pt x="14808" y="49"/>
                  </a:lnTo>
                  <a:lnTo>
                    <a:pt x="14808" y="49"/>
                  </a:lnTo>
                  <a:lnTo>
                    <a:pt x="14516" y="122"/>
                  </a:lnTo>
                  <a:lnTo>
                    <a:pt x="14077" y="244"/>
                  </a:lnTo>
                  <a:lnTo>
                    <a:pt x="13834" y="317"/>
                  </a:lnTo>
                  <a:lnTo>
                    <a:pt x="13615" y="414"/>
                  </a:lnTo>
                  <a:lnTo>
                    <a:pt x="13420" y="536"/>
                  </a:lnTo>
                  <a:lnTo>
                    <a:pt x="13249" y="658"/>
                  </a:lnTo>
                  <a:lnTo>
                    <a:pt x="10595" y="3337"/>
                  </a:lnTo>
                  <a:lnTo>
                    <a:pt x="2850" y="1218"/>
                  </a:lnTo>
                  <a:lnTo>
                    <a:pt x="2850" y="1218"/>
                  </a:lnTo>
                  <a:lnTo>
                    <a:pt x="2704" y="1194"/>
                  </a:lnTo>
                  <a:lnTo>
                    <a:pt x="2582" y="1218"/>
                  </a:lnTo>
                  <a:lnTo>
                    <a:pt x="2460" y="1267"/>
                  </a:lnTo>
                  <a:lnTo>
                    <a:pt x="2338" y="1340"/>
                  </a:lnTo>
                  <a:lnTo>
                    <a:pt x="1608" y="2095"/>
                  </a:lnTo>
                  <a:lnTo>
                    <a:pt x="1608" y="2095"/>
                  </a:lnTo>
                  <a:lnTo>
                    <a:pt x="1535" y="2192"/>
                  </a:lnTo>
                  <a:lnTo>
                    <a:pt x="1486" y="2290"/>
                  </a:lnTo>
                  <a:lnTo>
                    <a:pt x="1462" y="2411"/>
                  </a:lnTo>
                  <a:lnTo>
                    <a:pt x="1462" y="2509"/>
                  </a:lnTo>
                  <a:lnTo>
                    <a:pt x="1462" y="2509"/>
                  </a:lnTo>
                  <a:lnTo>
                    <a:pt x="1486" y="2606"/>
                  </a:lnTo>
                  <a:lnTo>
                    <a:pt x="1510" y="2679"/>
                  </a:lnTo>
                  <a:lnTo>
                    <a:pt x="1608" y="2825"/>
                  </a:lnTo>
                  <a:lnTo>
                    <a:pt x="1608" y="2825"/>
                  </a:lnTo>
                  <a:lnTo>
                    <a:pt x="1705" y="2899"/>
                  </a:lnTo>
                  <a:lnTo>
                    <a:pt x="7404" y="6600"/>
                  </a:lnTo>
                  <a:lnTo>
                    <a:pt x="4165" y="10863"/>
                  </a:lnTo>
                  <a:lnTo>
                    <a:pt x="926" y="10302"/>
                  </a:lnTo>
                  <a:lnTo>
                    <a:pt x="926" y="10302"/>
                  </a:lnTo>
                  <a:lnTo>
                    <a:pt x="828" y="10302"/>
                  </a:lnTo>
                  <a:lnTo>
                    <a:pt x="707" y="10327"/>
                  </a:lnTo>
                  <a:lnTo>
                    <a:pt x="609" y="10375"/>
                  </a:lnTo>
                  <a:lnTo>
                    <a:pt x="512" y="10449"/>
                  </a:lnTo>
                  <a:lnTo>
                    <a:pt x="146" y="10814"/>
                  </a:lnTo>
                  <a:lnTo>
                    <a:pt x="146" y="10814"/>
                  </a:lnTo>
                  <a:lnTo>
                    <a:pt x="73" y="10911"/>
                  </a:lnTo>
                  <a:lnTo>
                    <a:pt x="25" y="11033"/>
                  </a:lnTo>
                  <a:lnTo>
                    <a:pt x="0" y="11155"/>
                  </a:lnTo>
                  <a:lnTo>
                    <a:pt x="0" y="11277"/>
                  </a:lnTo>
                  <a:lnTo>
                    <a:pt x="0" y="11277"/>
                  </a:lnTo>
                  <a:lnTo>
                    <a:pt x="49" y="11423"/>
                  </a:lnTo>
                  <a:lnTo>
                    <a:pt x="146" y="11569"/>
                  </a:lnTo>
                  <a:lnTo>
                    <a:pt x="146" y="11569"/>
                  </a:lnTo>
                  <a:lnTo>
                    <a:pt x="244" y="11642"/>
                  </a:lnTo>
                  <a:lnTo>
                    <a:pt x="3434" y="13420"/>
                  </a:lnTo>
                  <a:lnTo>
                    <a:pt x="5212" y="16610"/>
                  </a:lnTo>
                  <a:lnTo>
                    <a:pt x="5212" y="16610"/>
                  </a:lnTo>
                  <a:lnTo>
                    <a:pt x="5285" y="16708"/>
                  </a:lnTo>
                  <a:lnTo>
                    <a:pt x="5285" y="16708"/>
                  </a:lnTo>
                  <a:lnTo>
                    <a:pt x="5431" y="16805"/>
                  </a:lnTo>
                  <a:lnTo>
                    <a:pt x="5578" y="16854"/>
                  </a:lnTo>
                  <a:lnTo>
                    <a:pt x="5578" y="16854"/>
                  </a:lnTo>
                  <a:lnTo>
                    <a:pt x="5699" y="16854"/>
                  </a:lnTo>
                  <a:lnTo>
                    <a:pt x="5821" y="16830"/>
                  </a:lnTo>
                  <a:lnTo>
                    <a:pt x="5943" y="16781"/>
                  </a:lnTo>
                  <a:lnTo>
                    <a:pt x="6040" y="16708"/>
                  </a:lnTo>
                  <a:lnTo>
                    <a:pt x="6406" y="16342"/>
                  </a:lnTo>
                  <a:lnTo>
                    <a:pt x="6406" y="16342"/>
                  </a:lnTo>
                  <a:lnTo>
                    <a:pt x="6479" y="16245"/>
                  </a:lnTo>
                  <a:lnTo>
                    <a:pt x="6527" y="16148"/>
                  </a:lnTo>
                  <a:lnTo>
                    <a:pt x="6552" y="16026"/>
                  </a:lnTo>
                  <a:lnTo>
                    <a:pt x="6552" y="15928"/>
                  </a:lnTo>
                  <a:lnTo>
                    <a:pt x="5992" y="12689"/>
                  </a:lnTo>
                  <a:lnTo>
                    <a:pt x="10254" y="9450"/>
                  </a:lnTo>
                  <a:lnTo>
                    <a:pt x="13956" y="15149"/>
                  </a:lnTo>
                  <a:lnTo>
                    <a:pt x="13956" y="15149"/>
                  </a:lnTo>
                  <a:lnTo>
                    <a:pt x="14029" y="15246"/>
                  </a:lnTo>
                  <a:lnTo>
                    <a:pt x="14029" y="15246"/>
                  </a:lnTo>
                  <a:lnTo>
                    <a:pt x="14175" y="15344"/>
                  </a:lnTo>
                  <a:lnTo>
                    <a:pt x="14248" y="15368"/>
                  </a:lnTo>
                  <a:lnTo>
                    <a:pt x="14345" y="15393"/>
                  </a:lnTo>
                  <a:lnTo>
                    <a:pt x="14345" y="15393"/>
                  </a:lnTo>
                  <a:lnTo>
                    <a:pt x="14443" y="15393"/>
                  </a:lnTo>
                  <a:lnTo>
                    <a:pt x="14565" y="15368"/>
                  </a:lnTo>
                  <a:lnTo>
                    <a:pt x="14662" y="15320"/>
                  </a:lnTo>
                  <a:lnTo>
                    <a:pt x="14759" y="15246"/>
                  </a:lnTo>
                  <a:lnTo>
                    <a:pt x="15514" y="14516"/>
                  </a:lnTo>
                  <a:lnTo>
                    <a:pt x="15514" y="14516"/>
                  </a:lnTo>
                  <a:lnTo>
                    <a:pt x="15587" y="14394"/>
                  </a:lnTo>
                  <a:lnTo>
                    <a:pt x="15636" y="14272"/>
                  </a:lnTo>
                  <a:lnTo>
                    <a:pt x="15660" y="14151"/>
                  </a:lnTo>
                  <a:lnTo>
                    <a:pt x="15636" y="14004"/>
                  </a:lnTo>
                  <a:lnTo>
                    <a:pt x="15636" y="14004"/>
                  </a:lnTo>
                </a:path>
              </a:pathLst>
            </a:custGeom>
            <a:no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025;p47">
              <a:extLst>
                <a:ext uri="{FF2B5EF4-FFF2-40B4-BE49-F238E27FC236}">
                  <a16:creationId xmlns:a16="http://schemas.microsoft.com/office/drawing/2014/main" id="{C735F7BD-9EBE-AACD-C634-283D2D14E59E}"/>
                </a:ext>
              </a:extLst>
            </p:cNvPr>
            <p:cNvSpPr/>
            <p:nvPr/>
          </p:nvSpPr>
          <p:spPr>
            <a:xfrm>
              <a:off x="6685441" y="4360800"/>
              <a:ext cx="31675" cy="30475"/>
            </a:xfrm>
            <a:custGeom>
              <a:avLst/>
              <a:gdLst/>
              <a:ahLst/>
              <a:cxnLst/>
              <a:rect l="l" t="t" r="r" b="b"/>
              <a:pathLst>
                <a:path w="1267" h="1219" fill="none" extrusionOk="0">
                  <a:moveTo>
                    <a:pt x="1267" y="1218"/>
                  </a:moveTo>
                  <a:lnTo>
                    <a:pt x="1267" y="1218"/>
                  </a:lnTo>
                  <a:lnTo>
                    <a:pt x="1242" y="999"/>
                  </a:lnTo>
                  <a:lnTo>
                    <a:pt x="1169" y="755"/>
                  </a:lnTo>
                  <a:lnTo>
                    <a:pt x="1048" y="561"/>
                  </a:lnTo>
                  <a:lnTo>
                    <a:pt x="901" y="366"/>
                  </a:lnTo>
                  <a:lnTo>
                    <a:pt x="901" y="366"/>
                  </a:lnTo>
                  <a:lnTo>
                    <a:pt x="707" y="220"/>
                  </a:lnTo>
                  <a:lnTo>
                    <a:pt x="487" y="98"/>
                  </a:lnTo>
                  <a:lnTo>
                    <a:pt x="244" y="25"/>
                  </a:ln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" name="Google Shape;1023;p47">
            <a:extLst>
              <a:ext uri="{FF2B5EF4-FFF2-40B4-BE49-F238E27FC236}">
                <a16:creationId xmlns:a16="http://schemas.microsoft.com/office/drawing/2014/main" id="{D53E3AF1-7F7C-E24C-8BE4-3C16B197EC12}"/>
              </a:ext>
            </a:extLst>
          </p:cNvPr>
          <p:cNvGrpSpPr/>
          <p:nvPr/>
        </p:nvGrpSpPr>
        <p:grpSpPr>
          <a:xfrm>
            <a:off x="10431603" y="2791173"/>
            <a:ext cx="556223" cy="499961"/>
            <a:chOff x="6326816" y="4329750"/>
            <a:chExt cx="421350" cy="421350"/>
          </a:xfrm>
        </p:grpSpPr>
        <p:sp>
          <p:nvSpPr>
            <p:cNvPr id="61" name="Google Shape;1024;p47">
              <a:extLst>
                <a:ext uri="{FF2B5EF4-FFF2-40B4-BE49-F238E27FC236}">
                  <a16:creationId xmlns:a16="http://schemas.microsoft.com/office/drawing/2014/main" id="{6A5B9545-8579-884F-F165-4EFCAF56837D}"/>
                </a:ext>
              </a:extLst>
            </p:cNvPr>
            <p:cNvSpPr/>
            <p:nvPr/>
          </p:nvSpPr>
          <p:spPr>
            <a:xfrm>
              <a:off x="6326816" y="4329750"/>
              <a:ext cx="421350" cy="421350"/>
            </a:xfrm>
            <a:custGeom>
              <a:avLst/>
              <a:gdLst/>
              <a:ahLst/>
              <a:cxnLst/>
              <a:rect l="l" t="t" r="r" b="b"/>
              <a:pathLst>
                <a:path w="16854" h="16854" fill="none" extrusionOk="0">
                  <a:moveTo>
                    <a:pt x="15636" y="14004"/>
                  </a:moveTo>
                  <a:lnTo>
                    <a:pt x="13517" y="6260"/>
                  </a:lnTo>
                  <a:lnTo>
                    <a:pt x="16196" y="3605"/>
                  </a:lnTo>
                  <a:lnTo>
                    <a:pt x="16196" y="3605"/>
                  </a:lnTo>
                  <a:lnTo>
                    <a:pt x="16318" y="3434"/>
                  </a:lnTo>
                  <a:lnTo>
                    <a:pt x="16440" y="3239"/>
                  </a:lnTo>
                  <a:lnTo>
                    <a:pt x="16537" y="3020"/>
                  </a:lnTo>
                  <a:lnTo>
                    <a:pt x="16610" y="2777"/>
                  </a:lnTo>
                  <a:lnTo>
                    <a:pt x="16732" y="2338"/>
                  </a:lnTo>
                  <a:lnTo>
                    <a:pt x="16805" y="2046"/>
                  </a:lnTo>
                  <a:lnTo>
                    <a:pt x="16805" y="2046"/>
                  </a:lnTo>
                  <a:lnTo>
                    <a:pt x="16830" y="1729"/>
                  </a:lnTo>
                  <a:lnTo>
                    <a:pt x="16854" y="1437"/>
                  </a:lnTo>
                  <a:lnTo>
                    <a:pt x="16854" y="1194"/>
                  </a:lnTo>
                  <a:lnTo>
                    <a:pt x="16854" y="950"/>
                  </a:lnTo>
                  <a:lnTo>
                    <a:pt x="16805" y="755"/>
                  </a:lnTo>
                  <a:lnTo>
                    <a:pt x="16732" y="585"/>
                  </a:lnTo>
                  <a:lnTo>
                    <a:pt x="16659" y="414"/>
                  </a:lnTo>
                  <a:lnTo>
                    <a:pt x="16562" y="293"/>
                  </a:lnTo>
                  <a:lnTo>
                    <a:pt x="16562" y="293"/>
                  </a:lnTo>
                  <a:lnTo>
                    <a:pt x="16440" y="195"/>
                  </a:lnTo>
                  <a:lnTo>
                    <a:pt x="16269" y="122"/>
                  </a:lnTo>
                  <a:lnTo>
                    <a:pt x="16099" y="49"/>
                  </a:lnTo>
                  <a:lnTo>
                    <a:pt x="15904" y="0"/>
                  </a:lnTo>
                  <a:lnTo>
                    <a:pt x="15660" y="0"/>
                  </a:lnTo>
                  <a:lnTo>
                    <a:pt x="15417" y="0"/>
                  </a:lnTo>
                  <a:lnTo>
                    <a:pt x="15125" y="25"/>
                  </a:lnTo>
                  <a:lnTo>
                    <a:pt x="14808" y="49"/>
                  </a:lnTo>
                  <a:lnTo>
                    <a:pt x="14808" y="49"/>
                  </a:lnTo>
                  <a:lnTo>
                    <a:pt x="14516" y="122"/>
                  </a:lnTo>
                  <a:lnTo>
                    <a:pt x="14077" y="244"/>
                  </a:lnTo>
                  <a:lnTo>
                    <a:pt x="13834" y="317"/>
                  </a:lnTo>
                  <a:lnTo>
                    <a:pt x="13615" y="414"/>
                  </a:lnTo>
                  <a:lnTo>
                    <a:pt x="13420" y="536"/>
                  </a:lnTo>
                  <a:lnTo>
                    <a:pt x="13249" y="658"/>
                  </a:lnTo>
                  <a:lnTo>
                    <a:pt x="10595" y="3337"/>
                  </a:lnTo>
                  <a:lnTo>
                    <a:pt x="2850" y="1218"/>
                  </a:lnTo>
                  <a:lnTo>
                    <a:pt x="2850" y="1218"/>
                  </a:lnTo>
                  <a:lnTo>
                    <a:pt x="2704" y="1194"/>
                  </a:lnTo>
                  <a:lnTo>
                    <a:pt x="2582" y="1218"/>
                  </a:lnTo>
                  <a:lnTo>
                    <a:pt x="2460" y="1267"/>
                  </a:lnTo>
                  <a:lnTo>
                    <a:pt x="2338" y="1340"/>
                  </a:lnTo>
                  <a:lnTo>
                    <a:pt x="1608" y="2095"/>
                  </a:lnTo>
                  <a:lnTo>
                    <a:pt x="1608" y="2095"/>
                  </a:lnTo>
                  <a:lnTo>
                    <a:pt x="1535" y="2192"/>
                  </a:lnTo>
                  <a:lnTo>
                    <a:pt x="1486" y="2290"/>
                  </a:lnTo>
                  <a:lnTo>
                    <a:pt x="1462" y="2411"/>
                  </a:lnTo>
                  <a:lnTo>
                    <a:pt x="1462" y="2509"/>
                  </a:lnTo>
                  <a:lnTo>
                    <a:pt x="1462" y="2509"/>
                  </a:lnTo>
                  <a:lnTo>
                    <a:pt x="1486" y="2606"/>
                  </a:lnTo>
                  <a:lnTo>
                    <a:pt x="1510" y="2679"/>
                  </a:lnTo>
                  <a:lnTo>
                    <a:pt x="1608" y="2825"/>
                  </a:lnTo>
                  <a:lnTo>
                    <a:pt x="1608" y="2825"/>
                  </a:lnTo>
                  <a:lnTo>
                    <a:pt x="1705" y="2899"/>
                  </a:lnTo>
                  <a:lnTo>
                    <a:pt x="7404" y="6600"/>
                  </a:lnTo>
                  <a:lnTo>
                    <a:pt x="4165" y="10863"/>
                  </a:lnTo>
                  <a:lnTo>
                    <a:pt x="926" y="10302"/>
                  </a:lnTo>
                  <a:lnTo>
                    <a:pt x="926" y="10302"/>
                  </a:lnTo>
                  <a:lnTo>
                    <a:pt x="828" y="10302"/>
                  </a:lnTo>
                  <a:lnTo>
                    <a:pt x="707" y="10327"/>
                  </a:lnTo>
                  <a:lnTo>
                    <a:pt x="609" y="10375"/>
                  </a:lnTo>
                  <a:lnTo>
                    <a:pt x="512" y="10449"/>
                  </a:lnTo>
                  <a:lnTo>
                    <a:pt x="146" y="10814"/>
                  </a:lnTo>
                  <a:lnTo>
                    <a:pt x="146" y="10814"/>
                  </a:lnTo>
                  <a:lnTo>
                    <a:pt x="73" y="10911"/>
                  </a:lnTo>
                  <a:lnTo>
                    <a:pt x="25" y="11033"/>
                  </a:lnTo>
                  <a:lnTo>
                    <a:pt x="0" y="11155"/>
                  </a:lnTo>
                  <a:lnTo>
                    <a:pt x="0" y="11277"/>
                  </a:lnTo>
                  <a:lnTo>
                    <a:pt x="0" y="11277"/>
                  </a:lnTo>
                  <a:lnTo>
                    <a:pt x="49" y="11423"/>
                  </a:lnTo>
                  <a:lnTo>
                    <a:pt x="146" y="11569"/>
                  </a:lnTo>
                  <a:lnTo>
                    <a:pt x="146" y="11569"/>
                  </a:lnTo>
                  <a:lnTo>
                    <a:pt x="244" y="11642"/>
                  </a:lnTo>
                  <a:lnTo>
                    <a:pt x="3434" y="13420"/>
                  </a:lnTo>
                  <a:lnTo>
                    <a:pt x="5212" y="16610"/>
                  </a:lnTo>
                  <a:lnTo>
                    <a:pt x="5212" y="16610"/>
                  </a:lnTo>
                  <a:lnTo>
                    <a:pt x="5285" y="16708"/>
                  </a:lnTo>
                  <a:lnTo>
                    <a:pt x="5285" y="16708"/>
                  </a:lnTo>
                  <a:lnTo>
                    <a:pt x="5431" y="16805"/>
                  </a:lnTo>
                  <a:lnTo>
                    <a:pt x="5578" y="16854"/>
                  </a:lnTo>
                  <a:lnTo>
                    <a:pt x="5578" y="16854"/>
                  </a:lnTo>
                  <a:lnTo>
                    <a:pt x="5699" y="16854"/>
                  </a:lnTo>
                  <a:lnTo>
                    <a:pt x="5821" y="16830"/>
                  </a:lnTo>
                  <a:lnTo>
                    <a:pt x="5943" y="16781"/>
                  </a:lnTo>
                  <a:lnTo>
                    <a:pt x="6040" y="16708"/>
                  </a:lnTo>
                  <a:lnTo>
                    <a:pt x="6406" y="16342"/>
                  </a:lnTo>
                  <a:lnTo>
                    <a:pt x="6406" y="16342"/>
                  </a:lnTo>
                  <a:lnTo>
                    <a:pt x="6479" y="16245"/>
                  </a:lnTo>
                  <a:lnTo>
                    <a:pt x="6527" y="16148"/>
                  </a:lnTo>
                  <a:lnTo>
                    <a:pt x="6552" y="16026"/>
                  </a:lnTo>
                  <a:lnTo>
                    <a:pt x="6552" y="15928"/>
                  </a:lnTo>
                  <a:lnTo>
                    <a:pt x="5992" y="12689"/>
                  </a:lnTo>
                  <a:lnTo>
                    <a:pt x="10254" y="9450"/>
                  </a:lnTo>
                  <a:lnTo>
                    <a:pt x="13956" y="15149"/>
                  </a:lnTo>
                  <a:lnTo>
                    <a:pt x="13956" y="15149"/>
                  </a:lnTo>
                  <a:lnTo>
                    <a:pt x="14029" y="15246"/>
                  </a:lnTo>
                  <a:lnTo>
                    <a:pt x="14029" y="15246"/>
                  </a:lnTo>
                  <a:lnTo>
                    <a:pt x="14175" y="15344"/>
                  </a:lnTo>
                  <a:lnTo>
                    <a:pt x="14248" y="15368"/>
                  </a:lnTo>
                  <a:lnTo>
                    <a:pt x="14345" y="15393"/>
                  </a:lnTo>
                  <a:lnTo>
                    <a:pt x="14345" y="15393"/>
                  </a:lnTo>
                  <a:lnTo>
                    <a:pt x="14443" y="15393"/>
                  </a:lnTo>
                  <a:lnTo>
                    <a:pt x="14565" y="15368"/>
                  </a:lnTo>
                  <a:lnTo>
                    <a:pt x="14662" y="15320"/>
                  </a:lnTo>
                  <a:lnTo>
                    <a:pt x="14759" y="15246"/>
                  </a:lnTo>
                  <a:lnTo>
                    <a:pt x="15514" y="14516"/>
                  </a:lnTo>
                  <a:lnTo>
                    <a:pt x="15514" y="14516"/>
                  </a:lnTo>
                  <a:lnTo>
                    <a:pt x="15587" y="14394"/>
                  </a:lnTo>
                  <a:lnTo>
                    <a:pt x="15636" y="14272"/>
                  </a:lnTo>
                  <a:lnTo>
                    <a:pt x="15660" y="14151"/>
                  </a:lnTo>
                  <a:lnTo>
                    <a:pt x="15636" y="14004"/>
                  </a:lnTo>
                  <a:lnTo>
                    <a:pt x="15636" y="14004"/>
                  </a:lnTo>
                </a:path>
              </a:pathLst>
            </a:custGeom>
            <a:no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025;p47">
              <a:extLst>
                <a:ext uri="{FF2B5EF4-FFF2-40B4-BE49-F238E27FC236}">
                  <a16:creationId xmlns:a16="http://schemas.microsoft.com/office/drawing/2014/main" id="{FCC225E0-EFA2-A4BA-3224-FC66A5363ED7}"/>
                </a:ext>
              </a:extLst>
            </p:cNvPr>
            <p:cNvSpPr/>
            <p:nvPr/>
          </p:nvSpPr>
          <p:spPr>
            <a:xfrm>
              <a:off x="6685441" y="4360800"/>
              <a:ext cx="31675" cy="30475"/>
            </a:xfrm>
            <a:custGeom>
              <a:avLst/>
              <a:gdLst/>
              <a:ahLst/>
              <a:cxnLst/>
              <a:rect l="l" t="t" r="r" b="b"/>
              <a:pathLst>
                <a:path w="1267" h="1219" fill="none" extrusionOk="0">
                  <a:moveTo>
                    <a:pt x="1267" y="1218"/>
                  </a:moveTo>
                  <a:lnTo>
                    <a:pt x="1267" y="1218"/>
                  </a:lnTo>
                  <a:lnTo>
                    <a:pt x="1242" y="999"/>
                  </a:lnTo>
                  <a:lnTo>
                    <a:pt x="1169" y="755"/>
                  </a:lnTo>
                  <a:lnTo>
                    <a:pt x="1048" y="561"/>
                  </a:lnTo>
                  <a:lnTo>
                    <a:pt x="901" y="366"/>
                  </a:lnTo>
                  <a:lnTo>
                    <a:pt x="901" y="366"/>
                  </a:lnTo>
                  <a:lnTo>
                    <a:pt x="707" y="220"/>
                  </a:lnTo>
                  <a:lnTo>
                    <a:pt x="487" y="98"/>
                  </a:lnTo>
                  <a:lnTo>
                    <a:pt x="244" y="25"/>
                  </a:ln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3" name="Google Shape;830;p47">
            <a:extLst>
              <a:ext uri="{FF2B5EF4-FFF2-40B4-BE49-F238E27FC236}">
                <a16:creationId xmlns:a16="http://schemas.microsoft.com/office/drawing/2014/main" id="{6E04C0EF-B504-DF56-6065-F7F19FEDD928}"/>
              </a:ext>
            </a:extLst>
          </p:cNvPr>
          <p:cNvSpPr/>
          <p:nvPr/>
        </p:nvSpPr>
        <p:spPr>
          <a:xfrm rot="2040707">
            <a:off x="9023086" y="3277932"/>
            <a:ext cx="407919" cy="389496"/>
          </a:xfrm>
          <a:custGeom>
            <a:avLst/>
            <a:gdLst/>
            <a:ahLst/>
            <a:cxnLst/>
            <a:rect l="l" t="t" r="r" b="b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9525" cap="rnd" cmpd="sng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830;p47">
            <a:extLst>
              <a:ext uri="{FF2B5EF4-FFF2-40B4-BE49-F238E27FC236}">
                <a16:creationId xmlns:a16="http://schemas.microsoft.com/office/drawing/2014/main" id="{5D8024C0-5F9C-AF1F-C44E-A521210F131E}"/>
              </a:ext>
            </a:extLst>
          </p:cNvPr>
          <p:cNvSpPr/>
          <p:nvPr/>
        </p:nvSpPr>
        <p:spPr>
          <a:xfrm>
            <a:off x="6827815" y="2232457"/>
            <a:ext cx="395140" cy="378001"/>
          </a:xfrm>
          <a:custGeom>
            <a:avLst/>
            <a:gdLst/>
            <a:ahLst/>
            <a:cxnLst/>
            <a:rect l="l" t="t" r="r" b="b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9525" cap="rnd" cmpd="sng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5671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8354918" y="3270237"/>
            <a:ext cx="816115" cy="784726"/>
          </a:xfrm>
          <a:prstGeom prst="rect">
            <a:avLst/>
          </a:prstGeom>
        </p:spPr>
      </p:pic>
      <p:grpSp>
        <p:nvGrpSpPr>
          <p:cNvPr id="23" name="Google Shape;865;p47">
            <a:extLst>
              <a:ext uri="{FF2B5EF4-FFF2-40B4-BE49-F238E27FC236}">
                <a16:creationId xmlns:a16="http://schemas.microsoft.com/office/drawing/2014/main" id="{B2AC30D7-5F03-E8A9-4220-46B0590FFB67}"/>
              </a:ext>
            </a:extLst>
          </p:cNvPr>
          <p:cNvGrpSpPr/>
          <p:nvPr/>
        </p:nvGrpSpPr>
        <p:grpSpPr>
          <a:xfrm>
            <a:off x="6901346" y="1462761"/>
            <a:ext cx="783993" cy="567157"/>
            <a:chOff x="4958066" y="1707325"/>
            <a:chExt cx="470075" cy="288625"/>
          </a:xfrm>
        </p:grpSpPr>
        <p:sp>
          <p:nvSpPr>
            <p:cNvPr id="24" name="Google Shape;866;p47">
              <a:extLst>
                <a:ext uri="{FF2B5EF4-FFF2-40B4-BE49-F238E27FC236}">
                  <a16:creationId xmlns:a16="http://schemas.microsoft.com/office/drawing/2014/main" id="{5AB312E1-858D-5EDE-55A7-49BB2C3E273D}"/>
                </a:ext>
              </a:extLst>
            </p:cNvPr>
            <p:cNvSpPr/>
            <p:nvPr/>
          </p:nvSpPr>
          <p:spPr>
            <a:xfrm>
              <a:off x="5172391" y="1707325"/>
              <a:ext cx="41425" cy="41425"/>
            </a:xfrm>
            <a:custGeom>
              <a:avLst/>
              <a:gdLst/>
              <a:ahLst/>
              <a:cxnLst/>
              <a:rect l="l" t="t" r="r" b="b"/>
              <a:pathLst>
                <a:path w="1657" h="1657" fill="none" extrusionOk="0">
                  <a:moveTo>
                    <a:pt x="0" y="829"/>
                  </a:moveTo>
                  <a:lnTo>
                    <a:pt x="0" y="829"/>
                  </a:lnTo>
                  <a:lnTo>
                    <a:pt x="25" y="658"/>
                  </a:lnTo>
                  <a:lnTo>
                    <a:pt x="73" y="512"/>
                  </a:lnTo>
                  <a:lnTo>
                    <a:pt x="146" y="366"/>
                  </a:lnTo>
                  <a:lnTo>
                    <a:pt x="244" y="244"/>
                  </a:lnTo>
                  <a:lnTo>
                    <a:pt x="366" y="147"/>
                  </a:lnTo>
                  <a:lnTo>
                    <a:pt x="512" y="74"/>
                  </a:lnTo>
                  <a:lnTo>
                    <a:pt x="658" y="25"/>
                  </a:lnTo>
                  <a:lnTo>
                    <a:pt x="828" y="1"/>
                  </a:lnTo>
                  <a:lnTo>
                    <a:pt x="828" y="1"/>
                  </a:lnTo>
                  <a:lnTo>
                    <a:pt x="999" y="25"/>
                  </a:lnTo>
                  <a:lnTo>
                    <a:pt x="1145" y="74"/>
                  </a:lnTo>
                  <a:lnTo>
                    <a:pt x="1291" y="147"/>
                  </a:lnTo>
                  <a:lnTo>
                    <a:pt x="1413" y="244"/>
                  </a:lnTo>
                  <a:lnTo>
                    <a:pt x="1510" y="366"/>
                  </a:lnTo>
                  <a:lnTo>
                    <a:pt x="1583" y="512"/>
                  </a:lnTo>
                  <a:lnTo>
                    <a:pt x="1632" y="658"/>
                  </a:lnTo>
                  <a:lnTo>
                    <a:pt x="1656" y="829"/>
                  </a:lnTo>
                  <a:lnTo>
                    <a:pt x="1656" y="829"/>
                  </a:lnTo>
                  <a:lnTo>
                    <a:pt x="1632" y="999"/>
                  </a:lnTo>
                  <a:lnTo>
                    <a:pt x="1583" y="1170"/>
                  </a:lnTo>
                  <a:lnTo>
                    <a:pt x="1510" y="1291"/>
                  </a:lnTo>
                  <a:lnTo>
                    <a:pt x="1413" y="1413"/>
                  </a:lnTo>
                  <a:lnTo>
                    <a:pt x="1291" y="1535"/>
                  </a:lnTo>
                  <a:lnTo>
                    <a:pt x="1145" y="1608"/>
                  </a:lnTo>
                  <a:lnTo>
                    <a:pt x="999" y="1657"/>
                  </a:lnTo>
                  <a:lnTo>
                    <a:pt x="828" y="1657"/>
                  </a:lnTo>
                  <a:lnTo>
                    <a:pt x="828" y="1657"/>
                  </a:lnTo>
                  <a:lnTo>
                    <a:pt x="658" y="1657"/>
                  </a:lnTo>
                  <a:lnTo>
                    <a:pt x="512" y="1608"/>
                  </a:lnTo>
                  <a:lnTo>
                    <a:pt x="366" y="1535"/>
                  </a:lnTo>
                  <a:lnTo>
                    <a:pt x="244" y="1413"/>
                  </a:lnTo>
                  <a:lnTo>
                    <a:pt x="146" y="1291"/>
                  </a:lnTo>
                  <a:lnTo>
                    <a:pt x="73" y="1170"/>
                  </a:lnTo>
                  <a:lnTo>
                    <a:pt x="25" y="999"/>
                  </a:lnTo>
                  <a:lnTo>
                    <a:pt x="0" y="829"/>
                  </a:lnTo>
                  <a:lnTo>
                    <a:pt x="0" y="829"/>
                  </a:lnTo>
                  <a:close/>
                </a:path>
              </a:pathLst>
            </a:custGeom>
            <a:no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67;p47">
              <a:extLst>
                <a:ext uri="{FF2B5EF4-FFF2-40B4-BE49-F238E27FC236}">
                  <a16:creationId xmlns:a16="http://schemas.microsoft.com/office/drawing/2014/main" id="{E689DE01-56E9-9DC9-28E1-737C735851A1}"/>
                </a:ext>
              </a:extLst>
            </p:cNvPr>
            <p:cNvSpPr/>
            <p:nvPr/>
          </p:nvSpPr>
          <p:spPr>
            <a:xfrm>
              <a:off x="5386716" y="1761525"/>
              <a:ext cx="41425" cy="41425"/>
            </a:xfrm>
            <a:custGeom>
              <a:avLst/>
              <a:gdLst/>
              <a:ahLst/>
              <a:cxnLst/>
              <a:rect l="l" t="t" r="r" b="b"/>
              <a:pathLst>
                <a:path w="1657" h="1657" fill="none" extrusionOk="0">
                  <a:moveTo>
                    <a:pt x="0" y="828"/>
                  </a:moveTo>
                  <a:lnTo>
                    <a:pt x="0" y="828"/>
                  </a:lnTo>
                  <a:lnTo>
                    <a:pt x="25" y="682"/>
                  </a:lnTo>
                  <a:lnTo>
                    <a:pt x="73" y="512"/>
                  </a:lnTo>
                  <a:lnTo>
                    <a:pt x="146" y="365"/>
                  </a:lnTo>
                  <a:lnTo>
                    <a:pt x="244" y="244"/>
                  </a:lnTo>
                  <a:lnTo>
                    <a:pt x="366" y="146"/>
                  </a:lnTo>
                  <a:lnTo>
                    <a:pt x="512" y="73"/>
                  </a:lnTo>
                  <a:lnTo>
                    <a:pt x="658" y="24"/>
                  </a:lnTo>
                  <a:lnTo>
                    <a:pt x="828" y="0"/>
                  </a:lnTo>
                  <a:lnTo>
                    <a:pt x="828" y="0"/>
                  </a:lnTo>
                  <a:lnTo>
                    <a:pt x="999" y="24"/>
                  </a:lnTo>
                  <a:lnTo>
                    <a:pt x="1145" y="73"/>
                  </a:lnTo>
                  <a:lnTo>
                    <a:pt x="1291" y="146"/>
                  </a:lnTo>
                  <a:lnTo>
                    <a:pt x="1413" y="244"/>
                  </a:lnTo>
                  <a:lnTo>
                    <a:pt x="1510" y="365"/>
                  </a:lnTo>
                  <a:lnTo>
                    <a:pt x="1583" y="512"/>
                  </a:lnTo>
                  <a:lnTo>
                    <a:pt x="1632" y="682"/>
                  </a:lnTo>
                  <a:lnTo>
                    <a:pt x="1656" y="828"/>
                  </a:lnTo>
                  <a:lnTo>
                    <a:pt x="1656" y="828"/>
                  </a:lnTo>
                  <a:lnTo>
                    <a:pt x="1632" y="999"/>
                  </a:lnTo>
                  <a:lnTo>
                    <a:pt x="1583" y="1169"/>
                  </a:lnTo>
                  <a:lnTo>
                    <a:pt x="1510" y="1291"/>
                  </a:lnTo>
                  <a:lnTo>
                    <a:pt x="1413" y="1413"/>
                  </a:lnTo>
                  <a:lnTo>
                    <a:pt x="1291" y="1534"/>
                  </a:lnTo>
                  <a:lnTo>
                    <a:pt x="1145" y="1608"/>
                  </a:lnTo>
                  <a:lnTo>
                    <a:pt x="999" y="1656"/>
                  </a:lnTo>
                  <a:lnTo>
                    <a:pt x="828" y="1656"/>
                  </a:lnTo>
                  <a:lnTo>
                    <a:pt x="828" y="1656"/>
                  </a:lnTo>
                  <a:lnTo>
                    <a:pt x="658" y="1656"/>
                  </a:lnTo>
                  <a:lnTo>
                    <a:pt x="512" y="1608"/>
                  </a:lnTo>
                  <a:lnTo>
                    <a:pt x="366" y="1534"/>
                  </a:lnTo>
                  <a:lnTo>
                    <a:pt x="244" y="1413"/>
                  </a:lnTo>
                  <a:lnTo>
                    <a:pt x="146" y="1291"/>
                  </a:lnTo>
                  <a:lnTo>
                    <a:pt x="73" y="1169"/>
                  </a:lnTo>
                  <a:lnTo>
                    <a:pt x="25" y="999"/>
                  </a:lnTo>
                  <a:lnTo>
                    <a:pt x="0" y="828"/>
                  </a:lnTo>
                  <a:lnTo>
                    <a:pt x="0" y="828"/>
                  </a:lnTo>
                  <a:close/>
                </a:path>
              </a:pathLst>
            </a:custGeom>
            <a:no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68;p47">
              <a:extLst>
                <a:ext uri="{FF2B5EF4-FFF2-40B4-BE49-F238E27FC236}">
                  <a16:creationId xmlns:a16="http://schemas.microsoft.com/office/drawing/2014/main" id="{31664148-BA70-EF52-69E7-E42ACA7AC11F}"/>
                </a:ext>
              </a:extLst>
            </p:cNvPr>
            <p:cNvSpPr/>
            <p:nvPr/>
          </p:nvSpPr>
          <p:spPr>
            <a:xfrm>
              <a:off x="4991541" y="1760300"/>
              <a:ext cx="403100" cy="177825"/>
            </a:xfrm>
            <a:custGeom>
              <a:avLst/>
              <a:gdLst/>
              <a:ahLst/>
              <a:cxnLst/>
              <a:rect l="l" t="t" r="r" b="b"/>
              <a:pathLst>
                <a:path w="16124" h="7113" fill="none" extrusionOk="0">
                  <a:moveTo>
                    <a:pt x="14663" y="7112"/>
                  </a:moveTo>
                  <a:lnTo>
                    <a:pt x="16124" y="2095"/>
                  </a:lnTo>
                  <a:lnTo>
                    <a:pt x="16124" y="2095"/>
                  </a:lnTo>
                  <a:lnTo>
                    <a:pt x="16002" y="2046"/>
                  </a:lnTo>
                  <a:lnTo>
                    <a:pt x="15880" y="1973"/>
                  </a:lnTo>
                  <a:lnTo>
                    <a:pt x="15759" y="1876"/>
                  </a:lnTo>
                  <a:lnTo>
                    <a:pt x="15661" y="1778"/>
                  </a:lnTo>
                  <a:lnTo>
                    <a:pt x="11131" y="3434"/>
                  </a:lnTo>
                  <a:lnTo>
                    <a:pt x="8403" y="0"/>
                  </a:lnTo>
                  <a:lnTo>
                    <a:pt x="8403" y="0"/>
                  </a:lnTo>
                  <a:lnTo>
                    <a:pt x="8233" y="25"/>
                  </a:lnTo>
                  <a:lnTo>
                    <a:pt x="8062" y="25"/>
                  </a:lnTo>
                  <a:lnTo>
                    <a:pt x="8062" y="25"/>
                  </a:lnTo>
                  <a:lnTo>
                    <a:pt x="7892" y="25"/>
                  </a:lnTo>
                  <a:lnTo>
                    <a:pt x="7721" y="0"/>
                  </a:lnTo>
                  <a:lnTo>
                    <a:pt x="4994" y="3434"/>
                  </a:lnTo>
                  <a:lnTo>
                    <a:pt x="464" y="1778"/>
                  </a:lnTo>
                  <a:lnTo>
                    <a:pt x="464" y="1778"/>
                  </a:lnTo>
                  <a:lnTo>
                    <a:pt x="366" y="1876"/>
                  </a:lnTo>
                  <a:lnTo>
                    <a:pt x="244" y="1973"/>
                  </a:lnTo>
                  <a:lnTo>
                    <a:pt x="123" y="2046"/>
                  </a:lnTo>
                  <a:lnTo>
                    <a:pt x="1" y="2095"/>
                  </a:lnTo>
                  <a:lnTo>
                    <a:pt x="1462" y="7112"/>
                  </a:lnTo>
                </a:path>
              </a:pathLst>
            </a:custGeom>
            <a:no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69;p47">
              <a:extLst>
                <a:ext uri="{FF2B5EF4-FFF2-40B4-BE49-F238E27FC236}">
                  <a16:creationId xmlns:a16="http://schemas.microsoft.com/office/drawing/2014/main" id="{243FF293-CD08-3F9E-C678-C86D25EFDFCA}"/>
                </a:ext>
              </a:extLst>
            </p:cNvPr>
            <p:cNvSpPr/>
            <p:nvPr/>
          </p:nvSpPr>
          <p:spPr>
            <a:xfrm>
              <a:off x="4958066" y="1761525"/>
              <a:ext cx="41425" cy="41425"/>
            </a:xfrm>
            <a:custGeom>
              <a:avLst/>
              <a:gdLst/>
              <a:ahLst/>
              <a:cxnLst/>
              <a:rect l="l" t="t" r="r" b="b"/>
              <a:pathLst>
                <a:path w="1657" h="1657" fill="none" extrusionOk="0">
                  <a:moveTo>
                    <a:pt x="0" y="828"/>
                  </a:moveTo>
                  <a:lnTo>
                    <a:pt x="0" y="828"/>
                  </a:lnTo>
                  <a:lnTo>
                    <a:pt x="25" y="682"/>
                  </a:lnTo>
                  <a:lnTo>
                    <a:pt x="73" y="512"/>
                  </a:lnTo>
                  <a:lnTo>
                    <a:pt x="146" y="365"/>
                  </a:lnTo>
                  <a:lnTo>
                    <a:pt x="244" y="244"/>
                  </a:lnTo>
                  <a:lnTo>
                    <a:pt x="366" y="146"/>
                  </a:lnTo>
                  <a:lnTo>
                    <a:pt x="512" y="73"/>
                  </a:lnTo>
                  <a:lnTo>
                    <a:pt x="658" y="24"/>
                  </a:lnTo>
                  <a:lnTo>
                    <a:pt x="828" y="0"/>
                  </a:lnTo>
                  <a:lnTo>
                    <a:pt x="828" y="0"/>
                  </a:lnTo>
                  <a:lnTo>
                    <a:pt x="999" y="24"/>
                  </a:lnTo>
                  <a:lnTo>
                    <a:pt x="1145" y="73"/>
                  </a:lnTo>
                  <a:lnTo>
                    <a:pt x="1291" y="146"/>
                  </a:lnTo>
                  <a:lnTo>
                    <a:pt x="1413" y="244"/>
                  </a:lnTo>
                  <a:lnTo>
                    <a:pt x="1510" y="365"/>
                  </a:lnTo>
                  <a:lnTo>
                    <a:pt x="1583" y="512"/>
                  </a:lnTo>
                  <a:lnTo>
                    <a:pt x="1632" y="682"/>
                  </a:lnTo>
                  <a:lnTo>
                    <a:pt x="1657" y="828"/>
                  </a:lnTo>
                  <a:lnTo>
                    <a:pt x="1657" y="828"/>
                  </a:lnTo>
                  <a:lnTo>
                    <a:pt x="1632" y="999"/>
                  </a:lnTo>
                  <a:lnTo>
                    <a:pt x="1583" y="1169"/>
                  </a:lnTo>
                  <a:lnTo>
                    <a:pt x="1510" y="1291"/>
                  </a:lnTo>
                  <a:lnTo>
                    <a:pt x="1413" y="1413"/>
                  </a:lnTo>
                  <a:lnTo>
                    <a:pt x="1291" y="1534"/>
                  </a:lnTo>
                  <a:lnTo>
                    <a:pt x="1145" y="1608"/>
                  </a:lnTo>
                  <a:lnTo>
                    <a:pt x="999" y="1656"/>
                  </a:lnTo>
                  <a:lnTo>
                    <a:pt x="828" y="1656"/>
                  </a:lnTo>
                  <a:lnTo>
                    <a:pt x="828" y="1656"/>
                  </a:lnTo>
                  <a:lnTo>
                    <a:pt x="658" y="1656"/>
                  </a:lnTo>
                  <a:lnTo>
                    <a:pt x="512" y="1608"/>
                  </a:lnTo>
                  <a:lnTo>
                    <a:pt x="366" y="1534"/>
                  </a:lnTo>
                  <a:lnTo>
                    <a:pt x="244" y="1413"/>
                  </a:lnTo>
                  <a:lnTo>
                    <a:pt x="146" y="1291"/>
                  </a:lnTo>
                  <a:lnTo>
                    <a:pt x="73" y="1169"/>
                  </a:lnTo>
                  <a:lnTo>
                    <a:pt x="25" y="999"/>
                  </a:lnTo>
                  <a:lnTo>
                    <a:pt x="0" y="828"/>
                  </a:lnTo>
                  <a:lnTo>
                    <a:pt x="0" y="828"/>
                  </a:lnTo>
                  <a:close/>
                </a:path>
              </a:pathLst>
            </a:custGeom>
            <a:no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70;p47">
              <a:extLst>
                <a:ext uri="{FF2B5EF4-FFF2-40B4-BE49-F238E27FC236}">
                  <a16:creationId xmlns:a16="http://schemas.microsoft.com/office/drawing/2014/main" id="{3FDDADAB-3F24-CC09-378D-40CB9E5A6D23}"/>
                </a:ext>
              </a:extLst>
            </p:cNvPr>
            <p:cNvSpPr/>
            <p:nvPr/>
          </p:nvSpPr>
          <p:spPr>
            <a:xfrm>
              <a:off x="5029916" y="1951475"/>
              <a:ext cx="326375" cy="44475"/>
            </a:xfrm>
            <a:custGeom>
              <a:avLst/>
              <a:gdLst/>
              <a:ahLst/>
              <a:cxnLst/>
              <a:rect l="l" t="t" r="r" b="b"/>
              <a:pathLst>
                <a:path w="13055" h="1779" fill="none" extrusionOk="0">
                  <a:moveTo>
                    <a:pt x="6527" y="1535"/>
                  </a:moveTo>
                  <a:lnTo>
                    <a:pt x="6527" y="1535"/>
                  </a:lnTo>
                  <a:lnTo>
                    <a:pt x="8232" y="1535"/>
                  </a:lnTo>
                  <a:lnTo>
                    <a:pt x="9815" y="1584"/>
                  </a:lnTo>
                  <a:lnTo>
                    <a:pt x="11252" y="1657"/>
                  </a:lnTo>
                  <a:lnTo>
                    <a:pt x="12543" y="1779"/>
                  </a:lnTo>
                  <a:lnTo>
                    <a:pt x="13054" y="1"/>
                  </a:lnTo>
                  <a:lnTo>
                    <a:pt x="0" y="1"/>
                  </a:lnTo>
                  <a:lnTo>
                    <a:pt x="512" y="1779"/>
                  </a:lnTo>
                  <a:lnTo>
                    <a:pt x="512" y="1779"/>
                  </a:lnTo>
                  <a:lnTo>
                    <a:pt x="1803" y="1681"/>
                  </a:lnTo>
                  <a:lnTo>
                    <a:pt x="3239" y="1584"/>
                  </a:lnTo>
                  <a:lnTo>
                    <a:pt x="4823" y="1535"/>
                  </a:lnTo>
                  <a:lnTo>
                    <a:pt x="6527" y="1535"/>
                  </a:lnTo>
                  <a:lnTo>
                    <a:pt x="6527" y="1535"/>
                  </a:lnTo>
                  <a:close/>
                </a:path>
              </a:pathLst>
            </a:custGeom>
            <a:no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" name="Google Shape;813;p47">
            <a:extLst>
              <a:ext uri="{FF2B5EF4-FFF2-40B4-BE49-F238E27FC236}">
                <a16:creationId xmlns:a16="http://schemas.microsoft.com/office/drawing/2014/main" id="{6C930F06-8FC0-E96C-B20E-5D493C837C50}"/>
              </a:ext>
            </a:extLst>
          </p:cNvPr>
          <p:cNvSpPr/>
          <p:nvPr/>
        </p:nvSpPr>
        <p:spPr>
          <a:xfrm>
            <a:off x="4872285" y="5463817"/>
            <a:ext cx="413672" cy="360985"/>
          </a:xfrm>
          <a:custGeom>
            <a:avLst/>
            <a:gdLst/>
            <a:ahLst/>
            <a:cxnLst/>
            <a:rect l="l" t="t" r="r" b="b"/>
            <a:pathLst>
              <a:path w="18365" h="16026" fill="none" extrusionOk="0">
                <a:moveTo>
                  <a:pt x="9182" y="0"/>
                </a:moveTo>
                <a:lnTo>
                  <a:pt x="0" y="8841"/>
                </a:lnTo>
                <a:lnTo>
                  <a:pt x="2874" y="8841"/>
                </a:lnTo>
                <a:lnTo>
                  <a:pt x="2874" y="15246"/>
                </a:lnTo>
                <a:lnTo>
                  <a:pt x="2874" y="15246"/>
                </a:lnTo>
                <a:lnTo>
                  <a:pt x="2899" y="15417"/>
                </a:lnTo>
                <a:lnTo>
                  <a:pt x="2947" y="15563"/>
                </a:lnTo>
                <a:lnTo>
                  <a:pt x="3020" y="15685"/>
                </a:lnTo>
                <a:lnTo>
                  <a:pt x="3093" y="15806"/>
                </a:lnTo>
                <a:lnTo>
                  <a:pt x="3215" y="15904"/>
                </a:lnTo>
                <a:lnTo>
                  <a:pt x="3361" y="15977"/>
                </a:lnTo>
                <a:lnTo>
                  <a:pt x="3508" y="16026"/>
                </a:lnTo>
                <a:lnTo>
                  <a:pt x="3654" y="16026"/>
                </a:lnTo>
                <a:lnTo>
                  <a:pt x="7404" y="16026"/>
                </a:lnTo>
                <a:lnTo>
                  <a:pt x="7404" y="13420"/>
                </a:lnTo>
                <a:lnTo>
                  <a:pt x="7404" y="13420"/>
                </a:lnTo>
                <a:lnTo>
                  <a:pt x="7429" y="13127"/>
                </a:lnTo>
                <a:lnTo>
                  <a:pt x="7526" y="12860"/>
                </a:lnTo>
                <a:lnTo>
                  <a:pt x="7648" y="12616"/>
                </a:lnTo>
                <a:lnTo>
                  <a:pt x="7818" y="12421"/>
                </a:lnTo>
                <a:lnTo>
                  <a:pt x="8038" y="12251"/>
                </a:lnTo>
                <a:lnTo>
                  <a:pt x="8257" y="12129"/>
                </a:lnTo>
                <a:lnTo>
                  <a:pt x="8525" y="12031"/>
                </a:lnTo>
                <a:lnTo>
                  <a:pt x="8817" y="12007"/>
                </a:lnTo>
                <a:lnTo>
                  <a:pt x="9548" y="12007"/>
                </a:lnTo>
                <a:lnTo>
                  <a:pt x="9548" y="12007"/>
                </a:lnTo>
                <a:lnTo>
                  <a:pt x="9840" y="12031"/>
                </a:lnTo>
                <a:lnTo>
                  <a:pt x="10108" y="12129"/>
                </a:lnTo>
                <a:lnTo>
                  <a:pt x="10327" y="12251"/>
                </a:lnTo>
                <a:lnTo>
                  <a:pt x="10546" y="12421"/>
                </a:lnTo>
                <a:lnTo>
                  <a:pt x="10717" y="12616"/>
                </a:lnTo>
                <a:lnTo>
                  <a:pt x="10838" y="12860"/>
                </a:lnTo>
                <a:lnTo>
                  <a:pt x="10936" y="13127"/>
                </a:lnTo>
                <a:lnTo>
                  <a:pt x="10960" y="13420"/>
                </a:lnTo>
                <a:lnTo>
                  <a:pt x="10960" y="16026"/>
                </a:lnTo>
                <a:lnTo>
                  <a:pt x="14711" y="16026"/>
                </a:lnTo>
                <a:lnTo>
                  <a:pt x="14711" y="16026"/>
                </a:lnTo>
                <a:lnTo>
                  <a:pt x="14857" y="16026"/>
                </a:lnTo>
                <a:lnTo>
                  <a:pt x="15003" y="15977"/>
                </a:lnTo>
                <a:lnTo>
                  <a:pt x="15149" y="15904"/>
                </a:lnTo>
                <a:lnTo>
                  <a:pt x="15271" y="15806"/>
                </a:lnTo>
                <a:lnTo>
                  <a:pt x="15344" y="15685"/>
                </a:lnTo>
                <a:lnTo>
                  <a:pt x="15417" y="15563"/>
                </a:lnTo>
                <a:lnTo>
                  <a:pt x="15466" y="15417"/>
                </a:lnTo>
                <a:lnTo>
                  <a:pt x="15490" y="15246"/>
                </a:lnTo>
                <a:lnTo>
                  <a:pt x="15490" y="8841"/>
                </a:lnTo>
                <a:lnTo>
                  <a:pt x="18364" y="8841"/>
                </a:lnTo>
                <a:lnTo>
                  <a:pt x="9182" y="0"/>
                </a:lnTo>
                <a:close/>
              </a:path>
            </a:pathLst>
          </a:custGeom>
          <a:noFill/>
          <a:ln w="9525" cap="rnd" cmpd="sng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" name="Google Shape;830;p47">
            <a:extLst>
              <a:ext uri="{FF2B5EF4-FFF2-40B4-BE49-F238E27FC236}">
                <a16:creationId xmlns:a16="http://schemas.microsoft.com/office/drawing/2014/main" id="{933E782F-6390-BAE1-80D4-D1095CA17C36}"/>
              </a:ext>
            </a:extLst>
          </p:cNvPr>
          <p:cNvSpPr/>
          <p:nvPr/>
        </p:nvSpPr>
        <p:spPr>
          <a:xfrm rot="998026">
            <a:off x="4499909" y="1750716"/>
            <a:ext cx="575946" cy="549934"/>
          </a:xfrm>
          <a:custGeom>
            <a:avLst/>
            <a:gdLst/>
            <a:ahLst/>
            <a:cxnLst/>
            <a:rect l="l" t="t" r="r" b="b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9525" cap="rnd" cmpd="sng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" name="Google Shape;871;p47">
            <a:extLst>
              <a:ext uri="{FF2B5EF4-FFF2-40B4-BE49-F238E27FC236}">
                <a16:creationId xmlns:a16="http://schemas.microsoft.com/office/drawing/2014/main" id="{5E4E9543-8965-E5F6-A17B-1DE38E2B59F9}"/>
              </a:ext>
            </a:extLst>
          </p:cNvPr>
          <p:cNvGrpSpPr/>
          <p:nvPr/>
        </p:nvGrpSpPr>
        <p:grpSpPr>
          <a:xfrm>
            <a:off x="8621971" y="5233715"/>
            <a:ext cx="562467" cy="568884"/>
            <a:chOff x="5652791" y="1636700"/>
            <a:chExt cx="425025" cy="429875"/>
          </a:xfrm>
        </p:grpSpPr>
        <p:sp>
          <p:nvSpPr>
            <p:cNvPr id="32" name="Google Shape;872;p47">
              <a:extLst>
                <a:ext uri="{FF2B5EF4-FFF2-40B4-BE49-F238E27FC236}">
                  <a16:creationId xmlns:a16="http://schemas.microsoft.com/office/drawing/2014/main" id="{748B0639-3421-2835-EE69-55760A7DCD57}"/>
                </a:ext>
              </a:extLst>
            </p:cNvPr>
            <p:cNvSpPr/>
            <p:nvPr/>
          </p:nvSpPr>
          <p:spPr>
            <a:xfrm>
              <a:off x="5759341" y="1939925"/>
              <a:ext cx="211900" cy="126650"/>
            </a:xfrm>
            <a:custGeom>
              <a:avLst/>
              <a:gdLst/>
              <a:ahLst/>
              <a:cxnLst/>
              <a:rect l="l" t="t" r="r" b="b"/>
              <a:pathLst>
                <a:path w="8476" h="5066" fill="none" extrusionOk="0">
                  <a:moveTo>
                    <a:pt x="3167" y="0"/>
                  </a:moveTo>
                  <a:lnTo>
                    <a:pt x="3167" y="2825"/>
                  </a:lnTo>
                  <a:lnTo>
                    <a:pt x="3167" y="2825"/>
                  </a:lnTo>
                  <a:lnTo>
                    <a:pt x="2606" y="2947"/>
                  </a:lnTo>
                  <a:lnTo>
                    <a:pt x="2071" y="3093"/>
                  </a:lnTo>
                  <a:lnTo>
                    <a:pt x="1584" y="3288"/>
                  </a:lnTo>
                  <a:lnTo>
                    <a:pt x="1145" y="3483"/>
                  </a:lnTo>
                  <a:lnTo>
                    <a:pt x="780" y="3702"/>
                  </a:lnTo>
                  <a:lnTo>
                    <a:pt x="609" y="3848"/>
                  </a:lnTo>
                  <a:lnTo>
                    <a:pt x="463" y="3970"/>
                  </a:lnTo>
                  <a:lnTo>
                    <a:pt x="317" y="4116"/>
                  </a:lnTo>
                  <a:lnTo>
                    <a:pt x="195" y="4262"/>
                  </a:lnTo>
                  <a:lnTo>
                    <a:pt x="74" y="4408"/>
                  </a:lnTo>
                  <a:lnTo>
                    <a:pt x="0" y="4579"/>
                  </a:lnTo>
                  <a:lnTo>
                    <a:pt x="0" y="4579"/>
                  </a:lnTo>
                  <a:lnTo>
                    <a:pt x="171" y="4652"/>
                  </a:lnTo>
                  <a:lnTo>
                    <a:pt x="414" y="4725"/>
                  </a:lnTo>
                  <a:lnTo>
                    <a:pt x="780" y="4822"/>
                  </a:lnTo>
                  <a:lnTo>
                    <a:pt x="1340" y="4895"/>
                  </a:lnTo>
                  <a:lnTo>
                    <a:pt x="2095" y="4993"/>
                  </a:lnTo>
                  <a:lnTo>
                    <a:pt x="3045" y="5042"/>
                  </a:lnTo>
                  <a:lnTo>
                    <a:pt x="4238" y="5066"/>
                  </a:lnTo>
                  <a:lnTo>
                    <a:pt x="4238" y="5066"/>
                  </a:lnTo>
                  <a:lnTo>
                    <a:pt x="5432" y="5042"/>
                  </a:lnTo>
                  <a:lnTo>
                    <a:pt x="6381" y="4993"/>
                  </a:lnTo>
                  <a:lnTo>
                    <a:pt x="7136" y="4895"/>
                  </a:lnTo>
                  <a:lnTo>
                    <a:pt x="7697" y="4822"/>
                  </a:lnTo>
                  <a:lnTo>
                    <a:pt x="8062" y="4725"/>
                  </a:lnTo>
                  <a:lnTo>
                    <a:pt x="8305" y="4652"/>
                  </a:lnTo>
                  <a:lnTo>
                    <a:pt x="8476" y="4579"/>
                  </a:lnTo>
                  <a:lnTo>
                    <a:pt x="8476" y="4579"/>
                  </a:lnTo>
                  <a:lnTo>
                    <a:pt x="8403" y="4408"/>
                  </a:lnTo>
                  <a:lnTo>
                    <a:pt x="8281" y="4262"/>
                  </a:lnTo>
                  <a:lnTo>
                    <a:pt x="8159" y="4116"/>
                  </a:lnTo>
                  <a:lnTo>
                    <a:pt x="8013" y="3970"/>
                  </a:lnTo>
                  <a:lnTo>
                    <a:pt x="7867" y="3848"/>
                  </a:lnTo>
                  <a:lnTo>
                    <a:pt x="7697" y="3702"/>
                  </a:lnTo>
                  <a:lnTo>
                    <a:pt x="7331" y="3483"/>
                  </a:lnTo>
                  <a:lnTo>
                    <a:pt x="6893" y="3288"/>
                  </a:lnTo>
                  <a:lnTo>
                    <a:pt x="6406" y="3093"/>
                  </a:lnTo>
                  <a:lnTo>
                    <a:pt x="5870" y="2947"/>
                  </a:lnTo>
                  <a:lnTo>
                    <a:pt x="5310" y="2825"/>
                  </a:lnTo>
                  <a:lnTo>
                    <a:pt x="5310" y="0"/>
                  </a:lnTo>
                </a:path>
              </a:pathLst>
            </a:custGeom>
            <a:no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73;p47">
              <a:extLst>
                <a:ext uri="{FF2B5EF4-FFF2-40B4-BE49-F238E27FC236}">
                  <a16:creationId xmlns:a16="http://schemas.microsoft.com/office/drawing/2014/main" id="{38FB2E09-DD34-67C5-D57B-9900C7C13461}"/>
                </a:ext>
              </a:extLst>
            </p:cNvPr>
            <p:cNvSpPr/>
            <p:nvPr/>
          </p:nvSpPr>
          <p:spPr>
            <a:xfrm>
              <a:off x="5652791" y="1636700"/>
              <a:ext cx="425025" cy="294100"/>
            </a:xfrm>
            <a:custGeom>
              <a:avLst/>
              <a:gdLst/>
              <a:ahLst/>
              <a:cxnLst/>
              <a:rect l="l" t="t" r="r" b="b"/>
              <a:pathLst>
                <a:path w="17001" h="11764" fill="none" extrusionOk="0">
                  <a:moveTo>
                    <a:pt x="15928" y="1072"/>
                  </a:moveTo>
                  <a:lnTo>
                    <a:pt x="13785" y="1072"/>
                  </a:lnTo>
                  <a:lnTo>
                    <a:pt x="13785" y="1072"/>
                  </a:lnTo>
                  <a:lnTo>
                    <a:pt x="13810" y="487"/>
                  </a:lnTo>
                  <a:lnTo>
                    <a:pt x="13810" y="487"/>
                  </a:lnTo>
                  <a:lnTo>
                    <a:pt x="13785" y="390"/>
                  </a:lnTo>
                  <a:lnTo>
                    <a:pt x="13761" y="293"/>
                  </a:lnTo>
                  <a:lnTo>
                    <a:pt x="13688" y="220"/>
                  </a:lnTo>
                  <a:lnTo>
                    <a:pt x="13639" y="146"/>
                  </a:lnTo>
                  <a:lnTo>
                    <a:pt x="13566" y="98"/>
                  </a:lnTo>
                  <a:lnTo>
                    <a:pt x="13469" y="49"/>
                  </a:lnTo>
                  <a:lnTo>
                    <a:pt x="13371" y="25"/>
                  </a:lnTo>
                  <a:lnTo>
                    <a:pt x="13274" y="0"/>
                  </a:lnTo>
                  <a:lnTo>
                    <a:pt x="8500" y="0"/>
                  </a:lnTo>
                  <a:lnTo>
                    <a:pt x="3727" y="0"/>
                  </a:lnTo>
                  <a:lnTo>
                    <a:pt x="3727" y="0"/>
                  </a:lnTo>
                  <a:lnTo>
                    <a:pt x="3629" y="25"/>
                  </a:lnTo>
                  <a:lnTo>
                    <a:pt x="3532" y="49"/>
                  </a:lnTo>
                  <a:lnTo>
                    <a:pt x="3434" y="98"/>
                  </a:lnTo>
                  <a:lnTo>
                    <a:pt x="3361" y="146"/>
                  </a:lnTo>
                  <a:lnTo>
                    <a:pt x="3313" y="220"/>
                  </a:lnTo>
                  <a:lnTo>
                    <a:pt x="3240" y="293"/>
                  </a:lnTo>
                  <a:lnTo>
                    <a:pt x="3215" y="390"/>
                  </a:lnTo>
                  <a:lnTo>
                    <a:pt x="3191" y="487"/>
                  </a:lnTo>
                  <a:lnTo>
                    <a:pt x="3191" y="487"/>
                  </a:lnTo>
                  <a:lnTo>
                    <a:pt x="3215" y="1072"/>
                  </a:lnTo>
                  <a:lnTo>
                    <a:pt x="1072" y="1072"/>
                  </a:lnTo>
                  <a:lnTo>
                    <a:pt x="1072" y="1072"/>
                  </a:lnTo>
                  <a:lnTo>
                    <a:pt x="853" y="1096"/>
                  </a:lnTo>
                  <a:lnTo>
                    <a:pt x="658" y="1145"/>
                  </a:lnTo>
                  <a:lnTo>
                    <a:pt x="487" y="1242"/>
                  </a:lnTo>
                  <a:lnTo>
                    <a:pt x="317" y="1389"/>
                  </a:lnTo>
                  <a:lnTo>
                    <a:pt x="195" y="1535"/>
                  </a:lnTo>
                  <a:lnTo>
                    <a:pt x="98" y="1730"/>
                  </a:lnTo>
                  <a:lnTo>
                    <a:pt x="25" y="1924"/>
                  </a:lnTo>
                  <a:lnTo>
                    <a:pt x="0" y="2144"/>
                  </a:lnTo>
                  <a:lnTo>
                    <a:pt x="0" y="2144"/>
                  </a:lnTo>
                  <a:lnTo>
                    <a:pt x="25" y="2606"/>
                  </a:lnTo>
                  <a:lnTo>
                    <a:pt x="49" y="3069"/>
                  </a:lnTo>
                  <a:lnTo>
                    <a:pt x="98" y="3507"/>
                  </a:lnTo>
                  <a:lnTo>
                    <a:pt x="171" y="3946"/>
                  </a:lnTo>
                  <a:lnTo>
                    <a:pt x="268" y="4336"/>
                  </a:lnTo>
                  <a:lnTo>
                    <a:pt x="366" y="4725"/>
                  </a:lnTo>
                  <a:lnTo>
                    <a:pt x="487" y="5115"/>
                  </a:lnTo>
                  <a:lnTo>
                    <a:pt x="634" y="5480"/>
                  </a:lnTo>
                  <a:lnTo>
                    <a:pt x="780" y="5821"/>
                  </a:lnTo>
                  <a:lnTo>
                    <a:pt x="926" y="6138"/>
                  </a:lnTo>
                  <a:lnTo>
                    <a:pt x="1096" y="6454"/>
                  </a:lnTo>
                  <a:lnTo>
                    <a:pt x="1291" y="6747"/>
                  </a:lnTo>
                  <a:lnTo>
                    <a:pt x="1462" y="7039"/>
                  </a:lnTo>
                  <a:lnTo>
                    <a:pt x="1656" y="7307"/>
                  </a:lnTo>
                  <a:lnTo>
                    <a:pt x="2071" y="7794"/>
                  </a:lnTo>
                  <a:lnTo>
                    <a:pt x="2509" y="8232"/>
                  </a:lnTo>
                  <a:lnTo>
                    <a:pt x="2923" y="8598"/>
                  </a:lnTo>
                  <a:lnTo>
                    <a:pt x="3337" y="8914"/>
                  </a:lnTo>
                  <a:lnTo>
                    <a:pt x="3751" y="9158"/>
                  </a:lnTo>
                  <a:lnTo>
                    <a:pt x="4141" y="9353"/>
                  </a:lnTo>
                  <a:lnTo>
                    <a:pt x="4506" y="9499"/>
                  </a:lnTo>
                  <a:lnTo>
                    <a:pt x="4823" y="9596"/>
                  </a:lnTo>
                  <a:lnTo>
                    <a:pt x="5091" y="9645"/>
                  </a:lnTo>
                  <a:lnTo>
                    <a:pt x="5091" y="9645"/>
                  </a:lnTo>
                  <a:lnTo>
                    <a:pt x="5407" y="10108"/>
                  </a:lnTo>
                  <a:lnTo>
                    <a:pt x="5748" y="10546"/>
                  </a:lnTo>
                  <a:lnTo>
                    <a:pt x="5919" y="10717"/>
                  </a:lnTo>
                  <a:lnTo>
                    <a:pt x="6113" y="10887"/>
                  </a:lnTo>
                  <a:lnTo>
                    <a:pt x="6308" y="11057"/>
                  </a:lnTo>
                  <a:lnTo>
                    <a:pt x="6527" y="11204"/>
                  </a:lnTo>
                  <a:lnTo>
                    <a:pt x="6747" y="11325"/>
                  </a:lnTo>
                  <a:lnTo>
                    <a:pt x="6966" y="11447"/>
                  </a:lnTo>
                  <a:lnTo>
                    <a:pt x="7209" y="11545"/>
                  </a:lnTo>
                  <a:lnTo>
                    <a:pt x="7453" y="11618"/>
                  </a:lnTo>
                  <a:lnTo>
                    <a:pt x="7697" y="11691"/>
                  </a:lnTo>
                  <a:lnTo>
                    <a:pt x="7964" y="11739"/>
                  </a:lnTo>
                  <a:lnTo>
                    <a:pt x="8232" y="11764"/>
                  </a:lnTo>
                  <a:lnTo>
                    <a:pt x="8500" y="11764"/>
                  </a:lnTo>
                  <a:lnTo>
                    <a:pt x="8500" y="11764"/>
                  </a:lnTo>
                  <a:lnTo>
                    <a:pt x="8768" y="11764"/>
                  </a:lnTo>
                  <a:lnTo>
                    <a:pt x="9036" y="11739"/>
                  </a:lnTo>
                  <a:lnTo>
                    <a:pt x="9304" y="11691"/>
                  </a:lnTo>
                  <a:lnTo>
                    <a:pt x="9547" y="11618"/>
                  </a:lnTo>
                  <a:lnTo>
                    <a:pt x="9791" y="11545"/>
                  </a:lnTo>
                  <a:lnTo>
                    <a:pt x="10035" y="11447"/>
                  </a:lnTo>
                  <a:lnTo>
                    <a:pt x="10254" y="11325"/>
                  </a:lnTo>
                  <a:lnTo>
                    <a:pt x="10473" y="11204"/>
                  </a:lnTo>
                  <a:lnTo>
                    <a:pt x="10692" y="11057"/>
                  </a:lnTo>
                  <a:lnTo>
                    <a:pt x="10887" y="10887"/>
                  </a:lnTo>
                  <a:lnTo>
                    <a:pt x="11082" y="10717"/>
                  </a:lnTo>
                  <a:lnTo>
                    <a:pt x="11252" y="10546"/>
                  </a:lnTo>
                  <a:lnTo>
                    <a:pt x="11593" y="10108"/>
                  </a:lnTo>
                  <a:lnTo>
                    <a:pt x="11910" y="9645"/>
                  </a:lnTo>
                  <a:lnTo>
                    <a:pt x="11910" y="9645"/>
                  </a:lnTo>
                  <a:lnTo>
                    <a:pt x="12178" y="9596"/>
                  </a:lnTo>
                  <a:lnTo>
                    <a:pt x="12494" y="9523"/>
                  </a:lnTo>
                  <a:lnTo>
                    <a:pt x="12860" y="9377"/>
                  </a:lnTo>
                  <a:lnTo>
                    <a:pt x="13249" y="9182"/>
                  </a:lnTo>
                  <a:lnTo>
                    <a:pt x="13663" y="8939"/>
                  </a:lnTo>
                  <a:lnTo>
                    <a:pt x="14077" y="8622"/>
                  </a:lnTo>
                  <a:lnTo>
                    <a:pt x="14516" y="8257"/>
                  </a:lnTo>
                  <a:lnTo>
                    <a:pt x="14930" y="7843"/>
                  </a:lnTo>
                  <a:lnTo>
                    <a:pt x="15344" y="7356"/>
                  </a:lnTo>
                  <a:lnTo>
                    <a:pt x="15539" y="7088"/>
                  </a:lnTo>
                  <a:lnTo>
                    <a:pt x="15709" y="6795"/>
                  </a:lnTo>
                  <a:lnTo>
                    <a:pt x="15904" y="6503"/>
                  </a:lnTo>
                  <a:lnTo>
                    <a:pt x="16075" y="6186"/>
                  </a:lnTo>
                  <a:lnTo>
                    <a:pt x="16221" y="5870"/>
                  </a:lnTo>
                  <a:lnTo>
                    <a:pt x="16367" y="5505"/>
                  </a:lnTo>
                  <a:lnTo>
                    <a:pt x="16513" y="5164"/>
                  </a:lnTo>
                  <a:lnTo>
                    <a:pt x="16635" y="4774"/>
                  </a:lnTo>
                  <a:lnTo>
                    <a:pt x="16732" y="4384"/>
                  </a:lnTo>
                  <a:lnTo>
                    <a:pt x="16830" y="3970"/>
                  </a:lnTo>
                  <a:lnTo>
                    <a:pt x="16903" y="3532"/>
                  </a:lnTo>
                  <a:lnTo>
                    <a:pt x="16951" y="3093"/>
                  </a:lnTo>
                  <a:lnTo>
                    <a:pt x="16976" y="2606"/>
                  </a:lnTo>
                  <a:lnTo>
                    <a:pt x="17000" y="2144"/>
                  </a:lnTo>
                  <a:lnTo>
                    <a:pt x="17000" y="2144"/>
                  </a:lnTo>
                  <a:lnTo>
                    <a:pt x="16976" y="1924"/>
                  </a:lnTo>
                  <a:lnTo>
                    <a:pt x="16903" y="1730"/>
                  </a:lnTo>
                  <a:lnTo>
                    <a:pt x="16805" y="1535"/>
                  </a:lnTo>
                  <a:lnTo>
                    <a:pt x="16683" y="1389"/>
                  </a:lnTo>
                  <a:lnTo>
                    <a:pt x="16513" y="1242"/>
                  </a:lnTo>
                  <a:lnTo>
                    <a:pt x="16343" y="1145"/>
                  </a:lnTo>
                  <a:lnTo>
                    <a:pt x="16148" y="1096"/>
                  </a:lnTo>
                  <a:lnTo>
                    <a:pt x="15928" y="1072"/>
                  </a:lnTo>
                  <a:lnTo>
                    <a:pt x="15928" y="1072"/>
                  </a:lnTo>
                  <a:close/>
                  <a:moveTo>
                    <a:pt x="1072" y="2144"/>
                  </a:moveTo>
                  <a:lnTo>
                    <a:pt x="3240" y="2144"/>
                  </a:lnTo>
                  <a:lnTo>
                    <a:pt x="3240" y="2144"/>
                  </a:lnTo>
                  <a:lnTo>
                    <a:pt x="3288" y="3118"/>
                  </a:lnTo>
                  <a:lnTo>
                    <a:pt x="3361" y="4019"/>
                  </a:lnTo>
                  <a:lnTo>
                    <a:pt x="3483" y="4823"/>
                  </a:lnTo>
                  <a:lnTo>
                    <a:pt x="3605" y="5602"/>
                  </a:lnTo>
                  <a:lnTo>
                    <a:pt x="3775" y="6333"/>
                  </a:lnTo>
                  <a:lnTo>
                    <a:pt x="3995" y="7039"/>
                  </a:lnTo>
                  <a:lnTo>
                    <a:pt x="4214" y="7745"/>
                  </a:lnTo>
                  <a:lnTo>
                    <a:pt x="4506" y="8451"/>
                  </a:lnTo>
                  <a:lnTo>
                    <a:pt x="4506" y="8451"/>
                  </a:lnTo>
                  <a:lnTo>
                    <a:pt x="4262" y="8378"/>
                  </a:lnTo>
                  <a:lnTo>
                    <a:pt x="4043" y="8281"/>
                  </a:lnTo>
                  <a:lnTo>
                    <a:pt x="3824" y="8159"/>
                  </a:lnTo>
                  <a:lnTo>
                    <a:pt x="3629" y="8037"/>
                  </a:lnTo>
                  <a:lnTo>
                    <a:pt x="3434" y="7891"/>
                  </a:lnTo>
                  <a:lnTo>
                    <a:pt x="3240" y="7745"/>
                  </a:lnTo>
                  <a:lnTo>
                    <a:pt x="2899" y="7404"/>
                  </a:lnTo>
                  <a:lnTo>
                    <a:pt x="2582" y="7015"/>
                  </a:lnTo>
                  <a:lnTo>
                    <a:pt x="2290" y="6601"/>
                  </a:lnTo>
                  <a:lnTo>
                    <a:pt x="2046" y="6186"/>
                  </a:lnTo>
                  <a:lnTo>
                    <a:pt x="1827" y="5724"/>
                  </a:lnTo>
                  <a:lnTo>
                    <a:pt x="1632" y="5237"/>
                  </a:lnTo>
                  <a:lnTo>
                    <a:pt x="1486" y="4774"/>
                  </a:lnTo>
                  <a:lnTo>
                    <a:pt x="1340" y="4287"/>
                  </a:lnTo>
                  <a:lnTo>
                    <a:pt x="1242" y="3824"/>
                  </a:lnTo>
                  <a:lnTo>
                    <a:pt x="1169" y="3361"/>
                  </a:lnTo>
                  <a:lnTo>
                    <a:pt x="1121" y="2923"/>
                  </a:lnTo>
                  <a:lnTo>
                    <a:pt x="1072" y="2509"/>
                  </a:lnTo>
                  <a:lnTo>
                    <a:pt x="1072" y="2144"/>
                  </a:lnTo>
                  <a:lnTo>
                    <a:pt x="1072" y="2144"/>
                  </a:lnTo>
                  <a:close/>
                  <a:moveTo>
                    <a:pt x="10595" y="4628"/>
                  </a:moveTo>
                  <a:lnTo>
                    <a:pt x="9718" y="5407"/>
                  </a:lnTo>
                  <a:lnTo>
                    <a:pt x="9718" y="5407"/>
                  </a:lnTo>
                  <a:lnTo>
                    <a:pt x="9669" y="5480"/>
                  </a:lnTo>
                  <a:lnTo>
                    <a:pt x="9621" y="5578"/>
                  </a:lnTo>
                  <a:lnTo>
                    <a:pt x="9596" y="5675"/>
                  </a:lnTo>
                  <a:lnTo>
                    <a:pt x="9596" y="5772"/>
                  </a:lnTo>
                  <a:lnTo>
                    <a:pt x="9864" y="6941"/>
                  </a:lnTo>
                  <a:lnTo>
                    <a:pt x="9864" y="6941"/>
                  </a:lnTo>
                  <a:lnTo>
                    <a:pt x="9864" y="7015"/>
                  </a:lnTo>
                  <a:lnTo>
                    <a:pt x="9840" y="7063"/>
                  </a:lnTo>
                  <a:lnTo>
                    <a:pt x="9791" y="7063"/>
                  </a:lnTo>
                  <a:lnTo>
                    <a:pt x="9718" y="7039"/>
                  </a:lnTo>
                  <a:lnTo>
                    <a:pt x="8695" y="6454"/>
                  </a:lnTo>
                  <a:lnTo>
                    <a:pt x="8695" y="6454"/>
                  </a:lnTo>
                  <a:lnTo>
                    <a:pt x="8598" y="6406"/>
                  </a:lnTo>
                  <a:lnTo>
                    <a:pt x="8500" y="6406"/>
                  </a:lnTo>
                  <a:lnTo>
                    <a:pt x="8403" y="6406"/>
                  </a:lnTo>
                  <a:lnTo>
                    <a:pt x="8305" y="6454"/>
                  </a:lnTo>
                  <a:lnTo>
                    <a:pt x="7282" y="7039"/>
                  </a:lnTo>
                  <a:lnTo>
                    <a:pt x="7282" y="7039"/>
                  </a:lnTo>
                  <a:lnTo>
                    <a:pt x="7209" y="7063"/>
                  </a:lnTo>
                  <a:lnTo>
                    <a:pt x="7161" y="7063"/>
                  </a:lnTo>
                  <a:lnTo>
                    <a:pt x="7136" y="7015"/>
                  </a:lnTo>
                  <a:lnTo>
                    <a:pt x="7136" y="6941"/>
                  </a:lnTo>
                  <a:lnTo>
                    <a:pt x="7404" y="5772"/>
                  </a:lnTo>
                  <a:lnTo>
                    <a:pt x="7404" y="5772"/>
                  </a:lnTo>
                  <a:lnTo>
                    <a:pt x="7404" y="5675"/>
                  </a:lnTo>
                  <a:lnTo>
                    <a:pt x="7380" y="5578"/>
                  </a:lnTo>
                  <a:lnTo>
                    <a:pt x="7331" y="5480"/>
                  </a:lnTo>
                  <a:lnTo>
                    <a:pt x="7282" y="5407"/>
                  </a:lnTo>
                  <a:lnTo>
                    <a:pt x="6406" y="4628"/>
                  </a:lnTo>
                  <a:lnTo>
                    <a:pt x="6406" y="4628"/>
                  </a:lnTo>
                  <a:lnTo>
                    <a:pt x="6357" y="4579"/>
                  </a:lnTo>
                  <a:lnTo>
                    <a:pt x="6333" y="4506"/>
                  </a:lnTo>
                  <a:lnTo>
                    <a:pt x="6381" y="4482"/>
                  </a:lnTo>
                  <a:lnTo>
                    <a:pt x="6454" y="4457"/>
                  </a:lnTo>
                  <a:lnTo>
                    <a:pt x="7623" y="4336"/>
                  </a:lnTo>
                  <a:lnTo>
                    <a:pt x="7623" y="4336"/>
                  </a:lnTo>
                  <a:lnTo>
                    <a:pt x="7721" y="4311"/>
                  </a:lnTo>
                  <a:lnTo>
                    <a:pt x="7818" y="4262"/>
                  </a:lnTo>
                  <a:lnTo>
                    <a:pt x="7891" y="4189"/>
                  </a:lnTo>
                  <a:lnTo>
                    <a:pt x="7940" y="4116"/>
                  </a:lnTo>
                  <a:lnTo>
                    <a:pt x="8403" y="3045"/>
                  </a:lnTo>
                  <a:lnTo>
                    <a:pt x="8403" y="3045"/>
                  </a:lnTo>
                  <a:lnTo>
                    <a:pt x="8452" y="2972"/>
                  </a:lnTo>
                  <a:lnTo>
                    <a:pt x="8500" y="2947"/>
                  </a:lnTo>
                  <a:lnTo>
                    <a:pt x="8549" y="2972"/>
                  </a:lnTo>
                  <a:lnTo>
                    <a:pt x="8598" y="3045"/>
                  </a:lnTo>
                  <a:lnTo>
                    <a:pt x="9060" y="4116"/>
                  </a:lnTo>
                  <a:lnTo>
                    <a:pt x="9060" y="4116"/>
                  </a:lnTo>
                  <a:lnTo>
                    <a:pt x="9109" y="4189"/>
                  </a:lnTo>
                  <a:lnTo>
                    <a:pt x="9182" y="4262"/>
                  </a:lnTo>
                  <a:lnTo>
                    <a:pt x="9280" y="4311"/>
                  </a:lnTo>
                  <a:lnTo>
                    <a:pt x="9377" y="4336"/>
                  </a:lnTo>
                  <a:lnTo>
                    <a:pt x="10546" y="4457"/>
                  </a:lnTo>
                  <a:lnTo>
                    <a:pt x="10546" y="4457"/>
                  </a:lnTo>
                  <a:lnTo>
                    <a:pt x="10619" y="4482"/>
                  </a:lnTo>
                  <a:lnTo>
                    <a:pt x="10668" y="4506"/>
                  </a:lnTo>
                  <a:lnTo>
                    <a:pt x="10643" y="4579"/>
                  </a:lnTo>
                  <a:lnTo>
                    <a:pt x="10595" y="4628"/>
                  </a:lnTo>
                  <a:lnTo>
                    <a:pt x="10595" y="4628"/>
                  </a:lnTo>
                  <a:close/>
                  <a:moveTo>
                    <a:pt x="12494" y="8451"/>
                  </a:moveTo>
                  <a:lnTo>
                    <a:pt x="12494" y="8451"/>
                  </a:lnTo>
                  <a:lnTo>
                    <a:pt x="12787" y="7745"/>
                  </a:lnTo>
                  <a:lnTo>
                    <a:pt x="13006" y="7039"/>
                  </a:lnTo>
                  <a:lnTo>
                    <a:pt x="13225" y="6333"/>
                  </a:lnTo>
                  <a:lnTo>
                    <a:pt x="13396" y="5602"/>
                  </a:lnTo>
                  <a:lnTo>
                    <a:pt x="13517" y="4823"/>
                  </a:lnTo>
                  <a:lnTo>
                    <a:pt x="13639" y="4019"/>
                  </a:lnTo>
                  <a:lnTo>
                    <a:pt x="13712" y="3118"/>
                  </a:lnTo>
                  <a:lnTo>
                    <a:pt x="13761" y="2144"/>
                  </a:lnTo>
                  <a:lnTo>
                    <a:pt x="15928" y="2144"/>
                  </a:lnTo>
                  <a:lnTo>
                    <a:pt x="15928" y="2144"/>
                  </a:lnTo>
                  <a:lnTo>
                    <a:pt x="15928" y="2509"/>
                  </a:lnTo>
                  <a:lnTo>
                    <a:pt x="15880" y="2923"/>
                  </a:lnTo>
                  <a:lnTo>
                    <a:pt x="15831" y="3361"/>
                  </a:lnTo>
                  <a:lnTo>
                    <a:pt x="15758" y="3824"/>
                  </a:lnTo>
                  <a:lnTo>
                    <a:pt x="15661" y="4287"/>
                  </a:lnTo>
                  <a:lnTo>
                    <a:pt x="15514" y="4774"/>
                  </a:lnTo>
                  <a:lnTo>
                    <a:pt x="15368" y="5237"/>
                  </a:lnTo>
                  <a:lnTo>
                    <a:pt x="15173" y="5724"/>
                  </a:lnTo>
                  <a:lnTo>
                    <a:pt x="14954" y="6186"/>
                  </a:lnTo>
                  <a:lnTo>
                    <a:pt x="14711" y="6601"/>
                  </a:lnTo>
                  <a:lnTo>
                    <a:pt x="14418" y="7015"/>
                  </a:lnTo>
                  <a:lnTo>
                    <a:pt x="14102" y="7404"/>
                  </a:lnTo>
                  <a:lnTo>
                    <a:pt x="13761" y="7745"/>
                  </a:lnTo>
                  <a:lnTo>
                    <a:pt x="13566" y="7891"/>
                  </a:lnTo>
                  <a:lnTo>
                    <a:pt x="13371" y="8037"/>
                  </a:lnTo>
                  <a:lnTo>
                    <a:pt x="13176" y="8159"/>
                  </a:lnTo>
                  <a:lnTo>
                    <a:pt x="12957" y="8281"/>
                  </a:lnTo>
                  <a:lnTo>
                    <a:pt x="12738" y="8378"/>
                  </a:lnTo>
                  <a:lnTo>
                    <a:pt x="12494" y="8451"/>
                  </a:lnTo>
                  <a:lnTo>
                    <a:pt x="12494" y="8451"/>
                  </a:lnTo>
                  <a:close/>
                </a:path>
              </a:pathLst>
            </a:custGeom>
            <a:no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4" name="Google Shape;1014;p47">
            <a:extLst>
              <a:ext uri="{FF2B5EF4-FFF2-40B4-BE49-F238E27FC236}">
                <a16:creationId xmlns:a16="http://schemas.microsoft.com/office/drawing/2014/main" id="{FB35668D-2F9B-7A05-103A-9C096CFF42AC}"/>
              </a:ext>
            </a:extLst>
          </p:cNvPr>
          <p:cNvGrpSpPr/>
          <p:nvPr/>
        </p:nvGrpSpPr>
        <p:grpSpPr>
          <a:xfrm>
            <a:off x="8923440" y="1744547"/>
            <a:ext cx="628108" cy="439511"/>
            <a:chOff x="5630866" y="4341925"/>
            <a:chExt cx="468850" cy="387275"/>
          </a:xfrm>
        </p:grpSpPr>
        <p:sp>
          <p:nvSpPr>
            <p:cNvPr id="35" name="Google Shape;1015;p47">
              <a:extLst>
                <a:ext uri="{FF2B5EF4-FFF2-40B4-BE49-F238E27FC236}">
                  <a16:creationId xmlns:a16="http://schemas.microsoft.com/office/drawing/2014/main" id="{EA7B5482-A145-3768-05A9-22B2686E0CB2}"/>
                </a:ext>
              </a:extLst>
            </p:cNvPr>
            <p:cNvSpPr/>
            <p:nvPr/>
          </p:nvSpPr>
          <p:spPr>
            <a:xfrm>
              <a:off x="6015066" y="4676800"/>
              <a:ext cx="65775" cy="52400"/>
            </a:xfrm>
            <a:custGeom>
              <a:avLst/>
              <a:gdLst/>
              <a:ahLst/>
              <a:cxnLst/>
              <a:rect l="l" t="t" r="r" b="b"/>
              <a:pathLst>
                <a:path w="2631" h="2096" fill="none" extrusionOk="0">
                  <a:moveTo>
                    <a:pt x="1" y="1"/>
                  </a:moveTo>
                  <a:lnTo>
                    <a:pt x="1" y="780"/>
                  </a:lnTo>
                  <a:lnTo>
                    <a:pt x="1" y="780"/>
                  </a:lnTo>
                  <a:lnTo>
                    <a:pt x="25" y="1048"/>
                  </a:lnTo>
                  <a:lnTo>
                    <a:pt x="122" y="1291"/>
                  </a:lnTo>
                  <a:lnTo>
                    <a:pt x="244" y="1511"/>
                  </a:lnTo>
                  <a:lnTo>
                    <a:pt x="390" y="1705"/>
                  </a:lnTo>
                  <a:lnTo>
                    <a:pt x="585" y="1852"/>
                  </a:lnTo>
                  <a:lnTo>
                    <a:pt x="804" y="1973"/>
                  </a:lnTo>
                  <a:lnTo>
                    <a:pt x="1048" y="2071"/>
                  </a:lnTo>
                  <a:lnTo>
                    <a:pt x="1316" y="2095"/>
                  </a:lnTo>
                  <a:lnTo>
                    <a:pt x="1316" y="2095"/>
                  </a:lnTo>
                  <a:lnTo>
                    <a:pt x="1584" y="2071"/>
                  </a:lnTo>
                  <a:lnTo>
                    <a:pt x="1827" y="1973"/>
                  </a:lnTo>
                  <a:lnTo>
                    <a:pt x="2046" y="1852"/>
                  </a:lnTo>
                  <a:lnTo>
                    <a:pt x="2241" y="1705"/>
                  </a:lnTo>
                  <a:lnTo>
                    <a:pt x="2412" y="1511"/>
                  </a:lnTo>
                  <a:lnTo>
                    <a:pt x="2533" y="1291"/>
                  </a:lnTo>
                  <a:lnTo>
                    <a:pt x="2607" y="1048"/>
                  </a:lnTo>
                  <a:lnTo>
                    <a:pt x="2631" y="780"/>
                  </a:lnTo>
                  <a:lnTo>
                    <a:pt x="2631" y="1"/>
                  </a:lnTo>
                </a:path>
              </a:pathLst>
            </a:custGeom>
            <a:no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16;p47">
              <a:extLst>
                <a:ext uri="{FF2B5EF4-FFF2-40B4-BE49-F238E27FC236}">
                  <a16:creationId xmlns:a16="http://schemas.microsoft.com/office/drawing/2014/main" id="{8F6ECEB6-AAF2-17D7-8507-93DF4DDD98BF}"/>
                </a:ext>
              </a:extLst>
            </p:cNvPr>
            <p:cNvSpPr/>
            <p:nvPr/>
          </p:nvSpPr>
          <p:spPr>
            <a:xfrm>
              <a:off x="5649741" y="4676800"/>
              <a:ext cx="65775" cy="52400"/>
            </a:xfrm>
            <a:custGeom>
              <a:avLst/>
              <a:gdLst/>
              <a:ahLst/>
              <a:cxnLst/>
              <a:rect l="l" t="t" r="r" b="b"/>
              <a:pathLst>
                <a:path w="2631" h="2096" fill="none" extrusionOk="0">
                  <a:moveTo>
                    <a:pt x="1" y="1"/>
                  </a:moveTo>
                  <a:lnTo>
                    <a:pt x="1" y="780"/>
                  </a:lnTo>
                  <a:lnTo>
                    <a:pt x="1" y="780"/>
                  </a:lnTo>
                  <a:lnTo>
                    <a:pt x="25" y="1048"/>
                  </a:lnTo>
                  <a:lnTo>
                    <a:pt x="98" y="1291"/>
                  </a:lnTo>
                  <a:lnTo>
                    <a:pt x="220" y="1511"/>
                  </a:lnTo>
                  <a:lnTo>
                    <a:pt x="390" y="1705"/>
                  </a:lnTo>
                  <a:lnTo>
                    <a:pt x="585" y="1852"/>
                  </a:lnTo>
                  <a:lnTo>
                    <a:pt x="804" y="1973"/>
                  </a:lnTo>
                  <a:lnTo>
                    <a:pt x="1048" y="2071"/>
                  </a:lnTo>
                  <a:lnTo>
                    <a:pt x="1316" y="2095"/>
                  </a:lnTo>
                  <a:lnTo>
                    <a:pt x="1316" y="2095"/>
                  </a:lnTo>
                  <a:lnTo>
                    <a:pt x="1584" y="2071"/>
                  </a:lnTo>
                  <a:lnTo>
                    <a:pt x="1827" y="1973"/>
                  </a:lnTo>
                  <a:lnTo>
                    <a:pt x="2046" y="1852"/>
                  </a:lnTo>
                  <a:lnTo>
                    <a:pt x="2241" y="1705"/>
                  </a:lnTo>
                  <a:lnTo>
                    <a:pt x="2387" y="1511"/>
                  </a:lnTo>
                  <a:lnTo>
                    <a:pt x="2509" y="1291"/>
                  </a:lnTo>
                  <a:lnTo>
                    <a:pt x="2607" y="1048"/>
                  </a:lnTo>
                  <a:lnTo>
                    <a:pt x="2631" y="780"/>
                  </a:lnTo>
                  <a:lnTo>
                    <a:pt x="2631" y="1"/>
                  </a:lnTo>
                </a:path>
              </a:pathLst>
            </a:custGeom>
            <a:no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17;p47">
              <a:extLst>
                <a:ext uri="{FF2B5EF4-FFF2-40B4-BE49-F238E27FC236}">
                  <a16:creationId xmlns:a16="http://schemas.microsoft.com/office/drawing/2014/main" id="{3DC4578F-CF48-8FBE-479D-6786AD5FCA2E}"/>
                </a:ext>
              </a:extLst>
            </p:cNvPr>
            <p:cNvSpPr/>
            <p:nvPr/>
          </p:nvSpPr>
          <p:spPr>
            <a:xfrm>
              <a:off x="5630866" y="4341925"/>
              <a:ext cx="468850" cy="333075"/>
            </a:xfrm>
            <a:custGeom>
              <a:avLst/>
              <a:gdLst/>
              <a:ahLst/>
              <a:cxnLst/>
              <a:rect l="l" t="t" r="r" b="b"/>
              <a:pathLst>
                <a:path w="18754" h="13323" fill="none" extrusionOk="0">
                  <a:moveTo>
                    <a:pt x="18754" y="5553"/>
                  </a:moveTo>
                  <a:lnTo>
                    <a:pt x="18754" y="5553"/>
                  </a:lnTo>
                  <a:lnTo>
                    <a:pt x="18730" y="5334"/>
                  </a:lnTo>
                  <a:lnTo>
                    <a:pt x="18681" y="5091"/>
                  </a:lnTo>
                  <a:lnTo>
                    <a:pt x="18583" y="4847"/>
                  </a:lnTo>
                  <a:lnTo>
                    <a:pt x="18462" y="4628"/>
                  </a:lnTo>
                  <a:lnTo>
                    <a:pt x="18291" y="4433"/>
                  </a:lnTo>
                  <a:lnTo>
                    <a:pt x="18121" y="4287"/>
                  </a:lnTo>
                  <a:lnTo>
                    <a:pt x="18023" y="4214"/>
                  </a:lnTo>
                  <a:lnTo>
                    <a:pt x="17926" y="4165"/>
                  </a:lnTo>
                  <a:lnTo>
                    <a:pt x="17828" y="4141"/>
                  </a:lnTo>
                  <a:lnTo>
                    <a:pt x="17731" y="4141"/>
                  </a:lnTo>
                  <a:lnTo>
                    <a:pt x="16489" y="4141"/>
                  </a:lnTo>
                  <a:lnTo>
                    <a:pt x="15588" y="1803"/>
                  </a:lnTo>
                  <a:lnTo>
                    <a:pt x="15588" y="1803"/>
                  </a:lnTo>
                  <a:lnTo>
                    <a:pt x="15490" y="1583"/>
                  </a:lnTo>
                  <a:lnTo>
                    <a:pt x="15344" y="1364"/>
                  </a:lnTo>
                  <a:lnTo>
                    <a:pt x="15174" y="1169"/>
                  </a:lnTo>
                  <a:lnTo>
                    <a:pt x="15003" y="975"/>
                  </a:lnTo>
                  <a:lnTo>
                    <a:pt x="14784" y="804"/>
                  </a:lnTo>
                  <a:lnTo>
                    <a:pt x="14565" y="658"/>
                  </a:lnTo>
                  <a:lnTo>
                    <a:pt x="14346" y="536"/>
                  </a:lnTo>
                  <a:lnTo>
                    <a:pt x="14102" y="439"/>
                  </a:lnTo>
                  <a:lnTo>
                    <a:pt x="14102" y="439"/>
                  </a:lnTo>
                  <a:lnTo>
                    <a:pt x="13810" y="390"/>
                  </a:lnTo>
                  <a:lnTo>
                    <a:pt x="13444" y="317"/>
                  </a:lnTo>
                  <a:lnTo>
                    <a:pt x="12933" y="220"/>
                  </a:lnTo>
                  <a:lnTo>
                    <a:pt x="12275" y="147"/>
                  </a:lnTo>
                  <a:lnTo>
                    <a:pt x="11472" y="73"/>
                  </a:lnTo>
                  <a:lnTo>
                    <a:pt x="10498" y="25"/>
                  </a:lnTo>
                  <a:lnTo>
                    <a:pt x="9377" y="0"/>
                  </a:lnTo>
                  <a:lnTo>
                    <a:pt x="9377" y="0"/>
                  </a:lnTo>
                  <a:lnTo>
                    <a:pt x="8257" y="25"/>
                  </a:lnTo>
                  <a:lnTo>
                    <a:pt x="7283" y="73"/>
                  </a:lnTo>
                  <a:lnTo>
                    <a:pt x="6479" y="147"/>
                  </a:lnTo>
                  <a:lnTo>
                    <a:pt x="5821" y="220"/>
                  </a:lnTo>
                  <a:lnTo>
                    <a:pt x="5310" y="317"/>
                  </a:lnTo>
                  <a:lnTo>
                    <a:pt x="4945" y="390"/>
                  </a:lnTo>
                  <a:lnTo>
                    <a:pt x="4652" y="439"/>
                  </a:lnTo>
                  <a:lnTo>
                    <a:pt x="4652" y="439"/>
                  </a:lnTo>
                  <a:lnTo>
                    <a:pt x="4409" y="536"/>
                  </a:lnTo>
                  <a:lnTo>
                    <a:pt x="4190" y="658"/>
                  </a:lnTo>
                  <a:lnTo>
                    <a:pt x="3970" y="804"/>
                  </a:lnTo>
                  <a:lnTo>
                    <a:pt x="3751" y="975"/>
                  </a:lnTo>
                  <a:lnTo>
                    <a:pt x="3581" y="1169"/>
                  </a:lnTo>
                  <a:lnTo>
                    <a:pt x="3410" y="1364"/>
                  </a:lnTo>
                  <a:lnTo>
                    <a:pt x="3264" y="1583"/>
                  </a:lnTo>
                  <a:lnTo>
                    <a:pt x="3167" y="1803"/>
                  </a:lnTo>
                  <a:lnTo>
                    <a:pt x="2266" y="4141"/>
                  </a:lnTo>
                  <a:lnTo>
                    <a:pt x="1023" y="4141"/>
                  </a:lnTo>
                  <a:lnTo>
                    <a:pt x="1023" y="4141"/>
                  </a:lnTo>
                  <a:lnTo>
                    <a:pt x="926" y="4141"/>
                  </a:lnTo>
                  <a:lnTo>
                    <a:pt x="829" y="4165"/>
                  </a:lnTo>
                  <a:lnTo>
                    <a:pt x="731" y="4214"/>
                  </a:lnTo>
                  <a:lnTo>
                    <a:pt x="634" y="4287"/>
                  </a:lnTo>
                  <a:lnTo>
                    <a:pt x="463" y="4433"/>
                  </a:lnTo>
                  <a:lnTo>
                    <a:pt x="293" y="4628"/>
                  </a:lnTo>
                  <a:lnTo>
                    <a:pt x="171" y="4847"/>
                  </a:lnTo>
                  <a:lnTo>
                    <a:pt x="74" y="5091"/>
                  </a:lnTo>
                  <a:lnTo>
                    <a:pt x="25" y="5334"/>
                  </a:lnTo>
                  <a:lnTo>
                    <a:pt x="1" y="5553"/>
                  </a:lnTo>
                  <a:lnTo>
                    <a:pt x="1" y="5553"/>
                  </a:lnTo>
                  <a:lnTo>
                    <a:pt x="25" y="5748"/>
                  </a:lnTo>
                  <a:lnTo>
                    <a:pt x="74" y="5894"/>
                  </a:lnTo>
                  <a:lnTo>
                    <a:pt x="171" y="6016"/>
                  </a:lnTo>
                  <a:lnTo>
                    <a:pt x="293" y="6089"/>
                  </a:lnTo>
                  <a:lnTo>
                    <a:pt x="463" y="6138"/>
                  </a:lnTo>
                  <a:lnTo>
                    <a:pt x="634" y="6187"/>
                  </a:lnTo>
                  <a:lnTo>
                    <a:pt x="1023" y="6187"/>
                  </a:lnTo>
                  <a:lnTo>
                    <a:pt x="1462" y="6187"/>
                  </a:lnTo>
                  <a:lnTo>
                    <a:pt x="1145" y="7015"/>
                  </a:lnTo>
                  <a:lnTo>
                    <a:pt x="1145" y="7015"/>
                  </a:lnTo>
                  <a:lnTo>
                    <a:pt x="999" y="7526"/>
                  </a:lnTo>
                  <a:lnTo>
                    <a:pt x="877" y="8086"/>
                  </a:lnTo>
                  <a:lnTo>
                    <a:pt x="780" y="8671"/>
                  </a:lnTo>
                  <a:lnTo>
                    <a:pt x="756" y="9207"/>
                  </a:lnTo>
                  <a:lnTo>
                    <a:pt x="756" y="13323"/>
                  </a:lnTo>
                  <a:lnTo>
                    <a:pt x="17999" y="13323"/>
                  </a:lnTo>
                  <a:lnTo>
                    <a:pt x="17999" y="9207"/>
                  </a:lnTo>
                  <a:lnTo>
                    <a:pt x="17999" y="9207"/>
                  </a:lnTo>
                  <a:lnTo>
                    <a:pt x="17975" y="8671"/>
                  </a:lnTo>
                  <a:lnTo>
                    <a:pt x="17877" y="8086"/>
                  </a:lnTo>
                  <a:lnTo>
                    <a:pt x="17755" y="7526"/>
                  </a:lnTo>
                  <a:lnTo>
                    <a:pt x="17609" y="7015"/>
                  </a:lnTo>
                  <a:lnTo>
                    <a:pt x="17293" y="6187"/>
                  </a:lnTo>
                  <a:lnTo>
                    <a:pt x="17731" y="6187"/>
                  </a:lnTo>
                  <a:lnTo>
                    <a:pt x="17731" y="6187"/>
                  </a:lnTo>
                  <a:lnTo>
                    <a:pt x="18121" y="6187"/>
                  </a:lnTo>
                  <a:lnTo>
                    <a:pt x="18291" y="6138"/>
                  </a:lnTo>
                  <a:lnTo>
                    <a:pt x="18462" y="6089"/>
                  </a:lnTo>
                  <a:lnTo>
                    <a:pt x="18583" y="6016"/>
                  </a:lnTo>
                  <a:lnTo>
                    <a:pt x="18681" y="5894"/>
                  </a:lnTo>
                  <a:lnTo>
                    <a:pt x="18730" y="5748"/>
                  </a:lnTo>
                  <a:lnTo>
                    <a:pt x="18754" y="5553"/>
                  </a:lnTo>
                  <a:lnTo>
                    <a:pt x="18754" y="5553"/>
                  </a:lnTo>
                </a:path>
              </a:pathLst>
            </a:custGeom>
            <a:no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18;p47">
              <a:extLst>
                <a:ext uri="{FF2B5EF4-FFF2-40B4-BE49-F238E27FC236}">
                  <a16:creationId xmlns:a16="http://schemas.microsoft.com/office/drawing/2014/main" id="{53DFF1F2-A613-7CF1-0531-EC724B2927B7}"/>
                </a:ext>
              </a:extLst>
            </p:cNvPr>
            <p:cNvSpPr/>
            <p:nvPr/>
          </p:nvSpPr>
          <p:spPr>
            <a:xfrm>
              <a:off x="5713666" y="4375400"/>
              <a:ext cx="303250" cy="149825"/>
            </a:xfrm>
            <a:custGeom>
              <a:avLst/>
              <a:gdLst/>
              <a:ahLst/>
              <a:cxnLst/>
              <a:rect l="l" t="t" r="r" b="b"/>
              <a:pathLst>
                <a:path w="12130" h="5993" fill="none" extrusionOk="0">
                  <a:moveTo>
                    <a:pt x="1" y="4628"/>
                  </a:moveTo>
                  <a:lnTo>
                    <a:pt x="1" y="4628"/>
                  </a:lnTo>
                  <a:lnTo>
                    <a:pt x="171" y="4019"/>
                  </a:lnTo>
                  <a:lnTo>
                    <a:pt x="585" y="2656"/>
                  </a:lnTo>
                  <a:lnTo>
                    <a:pt x="805" y="1925"/>
                  </a:lnTo>
                  <a:lnTo>
                    <a:pt x="1024" y="1292"/>
                  </a:lnTo>
                  <a:lnTo>
                    <a:pt x="1194" y="829"/>
                  </a:lnTo>
                  <a:lnTo>
                    <a:pt x="1267" y="707"/>
                  </a:lnTo>
                  <a:lnTo>
                    <a:pt x="1316" y="658"/>
                  </a:lnTo>
                  <a:lnTo>
                    <a:pt x="1316" y="658"/>
                  </a:lnTo>
                  <a:lnTo>
                    <a:pt x="1535" y="561"/>
                  </a:lnTo>
                  <a:lnTo>
                    <a:pt x="1852" y="464"/>
                  </a:lnTo>
                  <a:lnTo>
                    <a:pt x="2315" y="342"/>
                  </a:lnTo>
                  <a:lnTo>
                    <a:pt x="2948" y="220"/>
                  </a:lnTo>
                  <a:lnTo>
                    <a:pt x="3776" y="98"/>
                  </a:lnTo>
                  <a:lnTo>
                    <a:pt x="4799" y="25"/>
                  </a:lnTo>
                  <a:lnTo>
                    <a:pt x="5408" y="1"/>
                  </a:lnTo>
                  <a:lnTo>
                    <a:pt x="6065" y="1"/>
                  </a:lnTo>
                  <a:lnTo>
                    <a:pt x="6065" y="1"/>
                  </a:lnTo>
                  <a:lnTo>
                    <a:pt x="6723" y="1"/>
                  </a:lnTo>
                  <a:lnTo>
                    <a:pt x="7332" y="25"/>
                  </a:lnTo>
                  <a:lnTo>
                    <a:pt x="8355" y="98"/>
                  </a:lnTo>
                  <a:lnTo>
                    <a:pt x="9183" y="220"/>
                  </a:lnTo>
                  <a:lnTo>
                    <a:pt x="9816" y="342"/>
                  </a:lnTo>
                  <a:lnTo>
                    <a:pt x="10279" y="464"/>
                  </a:lnTo>
                  <a:lnTo>
                    <a:pt x="10595" y="561"/>
                  </a:lnTo>
                  <a:lnTo>
                    <a:pt x="10814" y="658"/>
                  </a:lnTo>
                  <a:lnTo>
                    <a:pt x="10814" y="658"/>
                  </a:lnTo>
                  <a:lnTo>
                    <a:pt x="10863" y="707"/>
                  </a:lnTo>
                  <a:lnTo>
                    <a:pt x="10936" y="829"/>
                  </a:lnTo>
                  <a:lnTo>
                    <a:pt x="11107" y="1292"/>
                  </a:lnTo>
                  <a:lnTo>
                    <a:pt x="11326" y="1925"/>
                  </a:lnTo>
                  <a:lnTo>
                    <a:pt x="11545" y="2656"/>
                  </a:lnTo>
                  <a:lnTo>
                    <a:pt x="11959" y="4019"/>
                  </a:lnTo>
                  <a:lnTo>
                    <a:pt x="12130" y="4628"/>
                  </a:lnTo>
                  <a:lnTo>
                    <a:pt x="12130" y="4628"/>
                  </a:lnTo>
                  <a:lnTo>
                    <a:pt x="12105" y="4677"/>
                  </a:lnTo>
                  <a:lnTo>
                    <a:pt x="12057" y="4750"/>
                  </a:lnTo>
                  <a:lnTo>
                    <a:pt x="11959" y="4823"/>
                  </a:lnTo>
                  <a:lnTo>
                    <a:pt x="11813" y="4921"/>
                  </a:lnTo>
                  <a:lnTo>
                    <a:pt x="11618" y="5042"/>
                  </a:lnTo>
                  <a:lnTo>
                    <a:pt x="11375" y="5164"/>
                  </a:lnTo>
                  <a:lnTo>
                    <a:pt x="11058" y="5262"/>
                  </a:lnTo>
                  <a:lnTo>
                    <a:pt x="10717" y="5383"/>
                  </a:lnTo>
                  <a:lnTo>
                    <a:pt x="10327" y="5505"/>
                  </a:lnTo>
                  <a:lnTo>
                    <a:pt x="9865" y="5627"/>
                  </a:lnTo>
                  <a:lnTo>
                    <a:pt x="9377" y="5724"/>
                  </a:lnTo>
                  <a:lnTo>
                    <a:pt x="8817" y="5822"/>
                  </a:lnTo>
                  <a:lnTo>
                    <a:pt x="8208" y="5895"/>
                  </a:lnTo>
                  <a:lnTo>
                    <a:pt x="7551" y="5944"/>
                  </a:lnTo>
                  <a:lnTo>
                    <a:pt x="6845" y="5992"/>
                  </a:lnTo>
                  <a:lnTo>
                    <a:pt x="6065" y="5992"/>
                  </a:lnTo>
                  <a:lnTo>
                    <a:pt x="6065" y="5992"/>
                  </a:lnTo>
                  <a:lnTo>
                    <a:pt x="5286" y="5992"/>
                  </a:lnTo>
                  <a:lnTo>
                    <a:pt x="4580" y="5944"/>
                  </a:lnTo>
                  <a:lnTo>
                    <a:pt x="3922" y="5895"/>
                  </a:lnTo>
                  <a:lnTo>
                    <a:pt x="3313" y="5822"/>
                  </a:lnTo>
                  <a:lnTo>
                    <a:pt x="2753" y="5724"/>
                  </a:lnTo>
                  <a:lnTo>
                    <a:pt x="2266" y="5627"/>
                  </a:lnTo>
                  <a:lnTo>
                    <a:pt x="1803" y="5505"/>
                  </a:lnTo>
                  <a:lnTo>
                    <a:pt x="1413" y="5383"/>
                  </a:lnTo>
                  <a:lnTo>
                    <a:pt x="1072" y="5262"/>
                  </a:lnTo>
                  <a:lnTo>
                    <a:pt x="756" y="5164"/>
                  </a:lnTo>
                  <a:lnTo>
                    <a:pt x="512" y="5042"/>
                  </a:lnTo>
                  <a:lnTo>
                    <a:pt x="317" y="4921"/>
                  </a:lnTo>
                  <a:lnTo>
                    <a:pt x="171" y="4823"/>
                  </a:lnTo>
                  <a:lnTo>
                    <a:pt x="74" y="4750"/>
                  </a:lnTo>
                  <a:lnTo>
                    <a:pt x="25" y="4677"/>
                  </a:lnTo>
                  <a:lnTo>
                    <a:pt x="1" y="4628"/>
                  </a:lnTo>
                  <a:lnTo>
                    <a:pt x="1" y="4628"/>
                  </a:lnTo>
                </a:path>
              </a:pathLst>
            </a:custGeom>
            <a:no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19;p47">
              <a:extLst>
                <a:ext uri="{FF2B5EF4-FFF2-40B4-BE49-F238E27FC236}">
                  <a16:creationId xmlns:a16="http://schemas.microsoft.com/office/drawing/2014/main" id="{277D2498-BBC9-E3CF-7D77-591E9E3085D0}"/>
                </a:ext>
              </a:extLst>
            </p:cNvPr>
            <p:cNvSpPr/>
            <p:nvPr/>
          </p:nvSpPr>
          <p:spPr>
            <a:xfrm>
              <a:off x="5689316" y="4569025"/>
              <a:ext cx="81000" cy="65175"/>
            </a:xfrm>
            <a:custGeom>
              <a:avLst/>
              <a:gdLst/>
              <a:ahLst/>
              <a:cxnLst/>
              <a:rect l="l" t="t" r="r" b="b"/>
              <a:pathLst>
                <a:path w="3240" h="2607" fill="none" extrusionOk="0">
                  <a:moveTo>
                    <a:pt x="1632" y="2607"/>
                  </a:moveTo>
                  <a:lnTo>
                    <a:pt x="1632" y="2607"/>
                  </a:lnTo>
                  <a:lnTo>
                    <a:pt x="1291" y="2582"/>
                  </a:lnTo>
                  <a:lnTo>
                    <a:pt x="999" y="2509"/>
                  </a:lnTo>
                  <a:lnTo>
                    <a:pt x="731" y="2388"/>
                  </a:lnTo>
                  <a:lnTo>
                    <a:pt x="488" y="2217"/>
                  </a:lnTo>
                  <a:lnTo>
                    <a:pt x="293" y="2047"/>
                  </a:lnTo>
                  <a:lnTo>
                    <a:pt x="122" y="1803"/>
                  </a:lnTo>
                  <a:lnTo>
                    <a:pt x="74" y="1706"/>
                  </a:lnTo>
                  <a:lnTo>
                    <a:pt x="49" y="1559"/>
                  </a:lnTo>
                  <a:lnTo>
                    <a:pt x="25" y="1438"/>
                  </a:lnTo>
                  <a:lnTo>
                    <a:pt x="1" y="1316"/>
                  </a:lnTo>
                  <a:lnTo>
                    <a:pt x="1" y="1316"/>
                  </a:lnTo>
                  <a:lnTo>
                    <a:pt x="25" y="1170"/>
                  </a:lnTo>
                  <a:lnTo>
                    <a:pt x="49" y="1048"/>
                  </a:lnTo>
                  <a:lnTo>
                    <a:pt x="74" y="926"/>
                  </a:lnTo>
                  <a:lnTo>
                    <a:pt x="122" y="804"/>
                  </a:lnTo>
                  <a:lnTo>
                    <a:pt x="293" y="585"/>
                  </a:lnTo>
                  <a:lnTo>
                    <a:pt x="488" y="390"/>
                  </a:lnTo>
                  <a:lnTo>
                    <a:pt x="731" y="220"/>
                  </a:lnTo>
                  <a:lnTo>
                    <a:pt x="999" y="98"/>
                  </a:lnTo>
                  <a:lnTo>
                    <a:pt x="1291" y="25"/>
                  </a:lnTo>
                  <a:lnTo>
                    <a:pt x="1632" y="1"/>
                  </a:lnTo>
                  <a:lnTo>
                    <a:pt x="1632" y="1"/>
                  </a:lnTo>
                  <a:lnTo>
                    <a:pt x="1803" y="1"/>
                  </a:lnTo>
                  <a:lnTo>
                    <a:pt x="1949" y="49"/>
                  </a:lnTo>
                  <a:lnTo>
                    <a:pt x="2120" y="98"/>
                  </a:lnTo>
                  <a:lnTo>
                    <a:pt x="2266" y="171"/>
                  </a:lnTo>
                  <a:lnTo>
                    <a:pt x="2412" y="269"/>
                  </a:lnTo>
                  <a:lnTo>
                    <a:pt x="2534" y="390"/>
                  </a:lnTo>
                  <a:lnTo>
                    <a:pt x="2777" y="634"/>
                  </a:lnTo>
                  <a:lnTo>
                    <a:pt x="2972" y="926"/>
                  </a:lnTo>
                  <a:lnTo>
                    <a:pt x="3118" y="1219"/>
                  </a:lnTo>
                  <a:lnTo>
                    <a:pt x="3215" y="1535"/>
                  </a:lnTo>
                  <a:lnTo>
                    <a:pt x="3240" y="1681"/>
                  </a:lnTo>
                  <a:lnTo>
                    <a:pt x="3240" y="1803"/>
                  </a:lnTo>
                  <a:lnTo>
                    <a:pt x="3240" y="1803"/>
                  </a:lnTo>
                  <a:lnTo>
                    <a:pt x="3240" y="1949"/>
                  </a:lnTo>
                  <a:lnTo>
                    <a:pt x="3215" y="2047"/>
                  </a:lnTo>
                  <a:lnTo>
                    <a:pt x="3167" y="2144"/>
                  </a:lnTo>
                  <a:lnTo>
                    <a:pt x="3118" y="2241"/>
                  </a:lnTo>
                  <a:lnTo>
                    <a:pt x="3045" y="2314"/>
                  </a:lnTo>
                  <a:lnTo>
                    <a:pt x="2972" y="2388"/>
                  </a:lnTo>
                  <a:lnTo>
                    <a:pt x="2777" y="2485"/>
                  </a:lnTo>
                  <a:lnTo>
                    <a:pt x="2534" y="2558"/>
                  </a:lnTo>
                  <a:lnTo>
                    <a:pt x="2266" y="2582"/>
                  </a:lnTo>
                  <a:lnTo>
                    <a:pt x="1949" y="2607"/>
                  </a:lnTo>
                  <a:lnTo>
                    <a:pt x="1632" y="2607"/>
                  </a:lnTo>
                  <a:lnTo>
                    <a:pt x="1632" y="2607"/>
                  </a:lnTo>
                </a:path>
              </a:pathLst>
            </a:custGeom>
            <a:no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0;p47">
              <a:extLst>
                <a:ext uri="{FF2B5EF4-FFF2-40B4-BE49-F238E27FC236}">
                  <a16:creationId xmlns:a16="http://schemas.microsoft.com/office/drawing/2014/main" id="{10887EC3-17AB-C452-A167-3925C02BCBAC}"/>
                </a:ext>
              </a:extLst>
            </p:cNvPr>
            <p:cNvSpPr/>
            <p:nvPr/>
          </p:nvSpPr>
          <p:spPr>
            <a:xfrm>
              <a:off x="5809866" y="4615925"/>
              <a:ext cx="110850" cy="25"/>
            </a:xfrm>
            <a:custGeom>
              <a:avLst/>
              <a:gdLst/>
              <a:ahLst/>
              <a:cxnLst/>
              <a:rect l="l" t="t" r="r" b="b"/>
              <a:pathLst>
                <a:path w="4434" h="1" fill="none" extrusionOk="0">
                  <a:moveTo>
                    <a:pt x="1" y="0"/>
                  </a:moveTo>
                  <a:lnTo>
                    <a:pt x="4434" y="0"/>
                  </a:lnTo>
                </a:path>
              </a:pathLst>
            </a:custGeom>
            <a:no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1;p47">
              <a:extLst>
                <a:ext uri="{FF2B5EF4-FFF2-40B4-BE49-F238E27FC236}">
                  <a16:creationId xmlns:a16="http://schemas.microsoft.com/office/drawing/2014/main" id="{DBDB8ACD-7870-3622-2163-89E4207E63B9}"/>
                </a:ext>
              </a:extLst>
            </p:cNvPr>
            <p:cNvSpPr/>
            <p:nvPr/>
          </p:nvSpPr>
          <p:spPr>
            <a:xfrm>
              <a:off x="5802566" y="4589125"/>
              <a:ext cx="125450" cy="25"/>
            </a:xfrm>
            <a:custGeom>
              <a:avLst/>
              <a:gdLst/>
              <a:ahLst/>
              <a:cxnLst/>
              <a:rect l="l" t="t" r="r" b="b"/>
              <a:pathLst>
                <a:path w="5018" h="1" fill="none" extrusionOk="0">
                  <a:moveTo>
                    <a:pt x="1" y="0"/>
                  </a:moveTo>
                  <a:lnTo>
                    <a:pt x="5018" y="0"/>
                  </a:lnTo>
                </a:path>
              </a:pathLst>
            </a:custGeom>
            <a:no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2;p47">
              <a:extLst>
                <a:ext uri="{FF2B5EF4-FFF2-40B4-BE49-F238E27FC236}">
                  <a16:creationId xmlns:a16="http://schemas.microsoft.com/office/drawing/2014/main" id="{12320785-8F4A-CCDC-FBA0-2231FD6F464F}"/>
                </a:ext>
              </a:extLst>
            </p:cNvPr>
            <p:cNvSpPr/>
            <p:nvPr/>
          </p:nvSpPr>
          <p:spPr>
            <a:xfrm>
              <a:off x="5960266" y="4569025"/>
              <a:ext cx="81000" cy="65175"/>
            </a:xfrm>
            <a:custGeom>
              <a:avLst/>
              <a:gdLst/>
              <a:ahLst/>
              <a:cxnLst/>
              <a:rect l="l" t="t" r="r" b="b"/>
              <a:pathLst>
                <a:path w="3240" h="2607" fill="none" extrusionOk="0">
                  <a:moveTo>
                    <a:pt x="1608" y="2607"/>
                  </a:moveTo>
                  <a:lnTo>
                    <a:pt x="1608" y="2607"/>
                  </a:lnTo>
                  <a:lnTo>
                    <a:pt x="1291" y="2607"/>
                  </a:lnTo>
                  <a:lnTo>
                    <a:pt x="975" y="2582"/>
                  </a:lnTo>
                  <a:lnTo>
                    <a:pt x="707" y="2558"/>
                  </a:lnTo>
                  <a:lnTo>
                    <a:pt x="463" y="2485"/>
                  </a:lnTo>
                  <a:lnTo>
                    <a:pt x="268" y="2388"/>
                  </a:lnTo>
                  <a:lnTo>
                    <a:pt x="195" y="2314"/>
                  </a:lnTo>
                  <a:lnTo>
                    <a:pt x="122" y="2241"/>
                  </a:lnTo>
                  <a:lnTo>
                    <a:pt x="74" y="2144"/>
                  </a:lnTo>
                  <a:lnTo>
                    <a:pt x="25" y="2047"/>
                  </a:lnTo>
                  <a:lnTo>
                    <a:pt x="1" y="1949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681"/>
                  </a:lnTo>
                  <a:lnTo>
                    <a:pt x="25" y="1535"/>
                  </a:lnTo>
                  <a:lnTo>
                    <a:pt x="122" y="1219"/>
                  </a:lnTo>
                  <a:lnTo>
                    <a:pt x="268" y="926"/>
                  </a:lnTo>
                  <a:lnTo>
                    <a:pt x="463" y="634"/>
                  </a:lnTo>
                  <a:lnTo>
                    <a:pt x="707" y="390"/>
                  </a:lnTo>
                  <a:lnTo>
                    <a:pt x="829" y="269"/>
                  </a:lnTo>
                  <a:lnTo>
                    <a:pt x="975" y="171"/>
                  </a:lnTo>
                  <a:lnTo>
                    <a:pt x="1121" y="98"/>
                  </a:lnTo>
                  <a:lnTo>
                    <a:pt x="1291" y="49"/>
                  </a:lnTo>
                  <a:lnTo>
                    <a:pt x="1438" y="1"/>
                  </a:lnTo>
                  <a:lnTo>
                    <a:pt x="1608" y="1"/>
                  </a:lnTo>
                  <a:lnTo>
                    <a:pt x="1608" y="1"/>
                  </a:lnTo>
                  <a:lnTo>
                    <a:pt x="1949" y="25"/>
                  </a:lnTo>
                  <a:lnTo>
                    <a:pt x="2241" y="98"/>
                  </a:lnTo>
                  <a:lnTo>
                    <a:pt x="2509" y="220"/>
                  </a:lnTo>
                  <a:lnTo>
                    <a:pt x="2753" y="390"/>
                  </a:lnTo>
                  <a:lnTo>
                    <a:pt x="2948" y="585"/>
                  </a:lnTo>
                  <a:lnTo>
                    <a:pt x="3118" y="804"/>
                  </a:lnTo>
                  <a:lnTo>
                    <a:pt x="3167" y="926"/>
                  </a:lnTo>
                  <a:lnTo>
                    <a:pt x="3191" y="1048"/>
                  </a:lnTo>
                  <a:lnTo>
                    <a:pt x="3215" y="1170"/>
                  </a:lnTo>
                  <a:lnTo>
                    <a:pt x="3240" y="1316"/>
                  </a:lnTo>
                  <a:lnTo>
                    <a:pt x="3240" y="1316"/>
                  </a:lnTo>
                  <a:lnTo>
                    <a:pt x="3215" y="1438"/>
                  </a:lnTo>
                  <a:lnTo>
                    <a:pt x="3191" y="1559"/>
                  </a:lnTo>
                  <a:lnTo>
                    <a:pt x="3167" y="1706"/>
                  </a:lnTo>
                  <a:lnTo>
                    <a:pt x="3118" y="1803"/>
                  </a:lnTo>
                  <a:lnTo>
                    <a:pt x="2948" y="2047"/>
                  </a:lnTo>
                  <a:lnTo>
                    <a:pt x="2753" y="2217"/>
                  </a:lnTo>
                  <a:lnTo>
                    <a:pt x="2509" y="2388"/>
                  </a:lnTo>
                  <a:lnTo>
                    <a:pt x="2241" y="2509"/>
                  </a:lnTo>
                  <a:lnTo>
                    <a:pt x="1949" y="2582"/>
                  </a:lnTo>
                  <a:lnTo>
                    <a:pt x="1608" y="2607"/>
                  </a:lnTo>
                  <a:lnTo>
                    <a:pt x="1608" y="2607"/>
                  </a:lnTo>
                </a:path>
              </a:pathLst>
            </a:custGeom>
            <a:no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1023;p47">
            <a:extLst>
              <a:ext uri="{FF2B5EF4-FFF2-40B4-BE49-F238E27FC236}">
                <a16:creationId xmlns:a16="http://schemas.microsoft.com/office/drawing/2014/main" id="{3BFBBD5A-179C-435D-8FB6-2FF8C5B1A5A6}"/>
              </a:ext>
            </a:extLst>
          </p:cNvPr>
          <p:cNvGrpSpPr/>
          <p:nvPr/>
        </p:nvGrpSpPr>
        <p:grpSpPr>
          <a:xfrm>
            <a:off x="10775341" y="1716215"/>
            <a:ext cx="389149" cy="389149"/>
            <a:chOff x="6326816" y="4329750"/>
            <a:chExt cx="421350" cy="421350"/>
          </a:xfrm>
        </p:grpSpPr>
        <p:sp>
          <p:nvSpPr>
            <p:cNvPr id="44" name="Google Shape;1024;p47">
              <a:extLst>
                <a:ext uri="{FF2B5EF4-FFF2-40B4-BE49-F238E27FC236}">
                  <a16:creationId xmlns:a16="http://schemas.microsoft.com/office/drawing/2014/main" id="{A62B9ABD-DAF1-5971-E77A-E986AB3DC0A5}"/>
                </a:ext>
              </a:extLst>
            </p:cNvPr>
            <p:cNvSpPr/>
            <p:nvPr/>
          </p:nvSpPr>
          <p:spPr>
            <a:xfrm>
              <a:off x="6326816" y="4329750"/>
              <a:ext cx="421350" cy="421350"/>
            </a:xfrm>
            <a:custGeom>
              <a:avLst/>
              <a:gdLst/>
              <a:ahLst/>
              <a:cxnLst/>
              <a:rect l="l" t="t" r="r" b="b"/>
              <a:pathLst>
                <a:path w="16854" h="16854" fill="none" extrusionOk="0">
                  <a:moveTo>
                    <a:pt x="15636" y="14004"/>
                  </a:moveTo>
                  <a:lnTo>
                    <a:pt x="13517" y="6260"/>
                  </a:lnTo>
                  <a:lnTo>
                    <a:pt x="16196" y="3605"/>
                  </a:lnTo>
                  <a:lnTo>
                    <a:pt x="16196" y="3605"/>
                  </a:lnTo>
                  <a:lnTo>
                    <a:pt x="16318" y="3434"/>
                  </a:lnTo>
                  <a:lnTo>
                    <a:pt x="16440" y="3239"/>
                  </a:lnTo>
                  <a:lnTo>
                    <a:pt x="16537" y="3020"/>
                  </a:lnTo>
                  <a:lnTo>
                    <a:pt x="16610" y="2777"/>
                  </a:lnTo>
                  <a:lnTo>
                    <a:pt x="16732" y="2338"/>
                  </a:lnTo>
                  <a:lnTo>
                    <a:pt x="16805" y="2046"/>
                  </a:lnTo>
                  <a:lnTo>
                    <a:pt x="16805" y="2046"/>
                  </a:lnTo>
                  <a:lnTo>
                    <a:pt x="16830" y="1729"/>
                  </a:lnTo>
                  <a:lnTo>
                    <a:pt x="16854" y="1437"/>
                  </a:lnTo>
                  <a:lnTo>
                    <a:pt x="16854" y="1194"/>
                  </a:lnTo>
                  <a:lnTo>
                    <a:pt x="16854" y="950"/>
                  </a:lnTo>
                  <a:lnTo>
                    <a:pt x="16805" y="755"/>
                  </a:lnTo>
                  <a:lnTo>
                    <a:pt x="16732" y="585"/>
                  </a:lnTo>
                  <a:lnTo>
                    <a:pt x="16659" y="414"/>
                  </a:lnTo>
                  <a:lnTo>
                    <a:pt x="16562" y="293"/>
                  </a:lnTo>
                  <a:lnTo>
                    <a:pt x="16562" y="293"/>
                  </a:lnTo>
                  <a:lnTo>
                    <a:pt x="16440" y="195"/>
                  </a:lnTo>
                  <a:lnTo>
                    <a:pt x="16269" y="122"/>
                  </a:lnTo>
                  <a:lnTo>
                    <a:pt x="16099" y="49"/>
                  </a:lnTo>
                  <a:lnTo>
                    <a:pt x="15904" y="0"/>
                  </a:lnTo>
                  <a:lnTo>
                    <a:pt x="15660" y="0"/>
                  </a:lnTo>
                  <a:lnTo>
                    <a:pt x="15417" y="0"/>
                  </a:lnTo>
                  <a:lnTo>
                    <a:pt x="15125" y="25"/>
                  </a:lnTo>
                  <a:lnTo>
                    <a:pt x="14808" y="49"/>
                  </a:lnTo>
                  <a:lnTo>
                    <a:pt x="14808" y="49"/>
                  </a:lnTo>
                  <a:lnTo>
                    <a:pt x="14516" y="122"/>
                  </a:lnTo>
                  <a:lnTo>
                    <a:pt x="14077" y="244"/>
                  </a:lnTo>
                  <a:lnTo>
                    <a:pt x="13834" y="317"/>
                  </a:lnTo>
                  <a:lnTo>
                    <a:pt x="13615" y="414"/>
                  </a:lnTo>
                  <a:lnTo>
                    <a:pt x="13420" y="536"/>
                  </a:lnTo>
                  <a:lnTo>
                    <a:pt x="13249" y="658"/>
                  </a:lnTo>
                  <a:lnTo>
                    <a:pt x="10595" y="3337"/>
                  </a:lnTo>
                  <a:lnTo>
                    <a:pt x="2850" y="1218"/>
                  </a:lnTo>
                  <a:lnTo>
                    <a:pt x="2850" y="1218"/>
                  </a:lnTo>
                  <a:lnTo>
                    <a:pt x="2704" y="1194"/>
                  </a:lnTo>
                  <a:lnTo>
                    <a:pt x="2582" y="1218"/>
                  </a:lnTo>
                  <a:lnTo>
                    <a:pt x="2460" y="1267"/>
                  </a:lnTo>
                  <a:lnTo>
                    <a:pt x="2338" y="1340"/>
                  </a:lnTo>
                  <a:lnTo>
                    <a:pt x="1608" y="2095"/>
                  </a:lnTo>
                  <a:lnTo>
                    <a:pt x="1608" y="2095"/>
                  </a:lnTo>
                  <a:lnTo>
                    <a:pt x="1535" y="2192"/>
                  </a:lnTo>
                  <a:lnTo>
                    <a:pt x="1486" y="2290"/>
                  </a:lnTo>
                  <a:lnTo>
                    <a:pt x="1462" y="2411"/>
                  </a:lnTo>
                  <a:lnTo>
                    <a:pt x="1462" y="2509"/>
                  </a:lnTo>
                  <a:lnTo>
                    <a:pt x="1462" y="2509"/>
                  </a:lnTo>
                  <a:lnTo>
                    <a:pt x="1486" y="2606"/>
                  </a:lnTo>
                  <a:lnTo>
                    <a:pt x="1510" y="2679"/>
                  </a:lnTo>
                  <a:lnTo>
                    <a:pt x="1608" y="2825"/>
                  </a:lnTo>
                  <a:lnTo>
                    <a:pt x="1608" y="2825"/>
                  </a:lnTo>
                  <a:lnTo>
                    <a:pt x="1705" y="2899"/>
                  </a:lnTo>
                  <a:lnTo>
                    <a:pt x="7404" y="6600"/>
                  </a:lnTo>
                  <a:lnTo>
                    <a:pt x="4165" y="10863"/>
                  </a:lnTo>
                  <a:lnTo>
                    <a:pt x="926" y="10302"/>
                  </a:lnTo>
                  <a:lnTo>
                    <a:pt x="926" y="10302"/>
                  </a:lnTo>
                  <a:lnTo>
                    <a:pt x="828" y="10302"/>
                  </a:lnTo>
                  <a:lnTo>
                    <a:pt x="707" y="10327"/>
                  </a:lnTo>
                  <a:lnTo>
                    <a:pt x="609" y="10375"/>
                  </a:lnTo>
                  <a:lnTo>
                    <a:pt x="512" y="10449"/>
                  </a:lnTo>
                  <a:lnTo>
                    <a:pt x="146" y="10814"/>
                  </a:lnTo>
                  <a:lnTo>
                    <a:pt x="146" y="10814"/>
                  </a:lnTo>
                  <a:lnTo>
                    <a:pt x="73" y="10911"/>
                  </a:lnTo>
                  <a:lnTo>
                    <a:pt x="25" y="11033"/>
                  </a:lnTo>
                  <a:lnTo>
                    <a:pt x="0" y="11155"/>
                  </a:lnTo>
                  <a:lnTo>
                    <a:pt x="0" y="11277"/>
                  </a:lnTo>
                  <a:lnTo>
                    <a:pt x="0" y="11277"/>
                  </a:lnTo>
                  <a:lnTo>
                    <a:pt x="49" y="11423"/>
                  </a:lnTo>
                  <a:lnTo>
                    <a:pt x="146" y="11569"/>
                  </a:lnTo>
                  <a:lnTo>
                    <a:pt x="146" y="11569"/>
                  </a:lnTo>
                  <a:lnTo>
                    <a:pt x="244" y="11642"/>
                  </a:lnTo>
                  <a:lnTo>
                    <a:pt x="3434" y="13420"/>
                  </a:lnTo>
                  <a:lnTo>
                    <a:pt x="5212" y="16610"/>
                  </a:lnTo>
                  <a:lnTo>
                    <a:pt x="5212" y="16610"/>
                  </a:lnTo>
                  <a:lnTo>
                    <a:pt x="5285" y="16708"/>
                  </a:lnTo>
                  <a:lnTo>
                    <a:pt x="5285" y="16708"/>
                  </a:lnTo>
                  <a:lnTo>
                    <a:pt x="5431" y="16805"/>
                  </a:lnTo>
                  <a:lnTo>
                    <a:pt x="5578" y="16854"/>
                  </a:lnTo>
                  <a:lnTo>
                    <a:pt x="5578" y="16854"/>
                  </a:lnTo>
                  <a:lnTo>
                    <a:pt x="5699" y="16854"/>
                  </a:lnTo>
                  <a:lnTo>
                    <a:pt x="5821" y="16830"/>
                  </a:lnTo>
                  <a:lnTo>
                    <a:pt x="5943" y="16781"/>
                  </a:lnTo>
                  <a:lnTo>
                    <a:pt x="6040" y="16708"/>
                  </a:lnTo>
                  <a:lnTo>
                    <a:pt x="6406" y="16342"/>
                  </a:lnTo>
                  <a:lnTo>
                    <a:pt x="6406" y="16342"/>
                  </a:lnTo>
                  <a:lnTo>
                    <a:pt x="6479" y="16245"/>
                  </a:lnTo>
                  <a:lnTo>
                    <a:pt x="6527" y="16148"/>
                  </a:lnTo>
                  <a:lnTo>
                    <a:pt x="6552" y="16026"/>
                  </a:lnTo>
                  <a:lnTo>
                    <a:pt x="6552" y="15928"/>
                  </a:lnTo>
                  <a:lnTo>
                    <a:pt x="5992" y="12689"/>
                  </a:lnTo>
                  <a:lnTo>
                    <a:pt x="10254" y="9450"/>
                  </a:lnTo>
                  <a:lnTo>
                    <a:pt x="13956" y="15149"/>
                  </a:lnTo>
                  <a:lnTo>
                    <a:pt x="13956" y="15149"/>
                  </a:lnTo>
                  <a:lnTo>
                    <a:pt x="14029" y="15246"/>
                  </a:lnTo>
                  <a:lnTo>
                    <a:pt x="14029" y="15246"/>
                  </a:lnTo>
                  <a:lnTo>
                    <a:pt x="14175" y="15344"/>
                  </a:lnTo>
                  <a:lnTo>
                    <a:pt x="14248" y="15368"/>
                  </a:lnTo>
                  <a:lnTo>
                    <a:pt x="14345" y="15393"/>
                  </a:lnTo>
                  <a:lnTo>
                    <a:pt x="14345" y="15393"/>
                  </a:lnTo>
                  <a:lnTo>
                    <a:pt x="14443" y="15393"/>
                  </a:lnTo>
                  <a:lnTo>
                    <a:pt x="14565" y="15368"/>
                  </a:lnTo>
                  <a:lnTo>
                    <a:pt x="14662" y="15320"/>
                  </a:lnTo>
                  <a:lnTo>
                    <a:pt x="14759" y="15246"/>
                  </a:lnTo>
                  <a:lnTo>
                    <a:pt x="15514" y="14516"/>
                  </a:lnTo>
                  <a:lnTo>
                    <a:pt x="15514" y="14516"/>
                  </a:lnTo>
                  <a:lnTo>
                    <a:pt x="15587" y="14394"/>
                  </a:lnTo>
                  <a:lnTo>
                    <a:pt x="15636" y="14272"/>
                  </a:lnTo>
                  <a:lnTo>
                    <a:pt x="15660" y="14151"/>
                  </a:lnTo>
                  <a:lnTo>
                    <a:pt x="15636" y="14004"/>
                  </a:lnTo>
                  <a:lnTo>
                    <a:pt x="15636" y="14004"/>
                  </a:lnTo>
                </a:path>
              </a:pathLst>
            </a:custGeom>
            <a:no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025;p47">
              <a:extLst>
                <a:ext uri="{FF2B5EF4-FFF2-40B4-BE49-F238E27FC236}">
                  <a16:creationId xmlns:a16="http://schemas.microsoft.com/office/drawing/2014/main" id="{C735F7BD-9EBE-AACD-C634-283D2D14E59E}"/>
                </a:ext>
              </a:extLst>
            </p:cNvPr>
            <p:cNvSpPr/>
            <p:nvPr/>
          </p:nvSpPr>
          <p:spPr>
            <a:xfrm>
              <a:off x="6685441" y="4360800"/>
              <a:ext cx="31675" cy="30475"/>
            </a:xfrm>
            <a:custGeom>
              <a:avLst/>
              <a:gdLst/>
              <a:ahLst/>
              <a:cxnLst/>
              <a:rect l="l" t="t" r="r" b="b"/>
              <a:pathLst>
                <a:path w="1267" h="1219" fill="none" extrusionOk="0">
                  <a:moveTo>
                    <a:pt x="1267" y="1218"/>
                  </a:moveTo>
                  <a:lnTo>
                    <a:pt x="1267" y="1218"/>
                  </a:lnTo>
                  <a:lnTo>
                    <a:pt x="1242" y="999"/>
                  </a:lnTo>
                  <a:lnTo>
                    <a:pt x="1169" y="755"/>
                  </a:lnTo>
                  <a:lnTo>
                    <a:pt x="1048" y="561"/>
                  </a:lnTo>
                  <a:lnTo>
                    <a:pt x="901" y="366"/>
                  </a:lnTo>
                  <a:lnTo>
                    <a:pt x="901" y="366"/>
                  </a:lnTo>
                  <a:lnTo>
                    <a:pt x="707" y="220"/>
                  </a:lnTo>
                  <a:lnTo>
                    <a:pt x="487" y="98"/>
                  </a:lnTo>
                  <a:lnTo>
                    <a:pt x="244" y="25"/>
                  </a:ln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" name="Google Shape;1178;p47">
            <a:extLst>
              <a:ext uri="{FF2B5EF4-FFF2-40B4-BE49-F238E27FC236}">
                <a16:creationId xmlns:a16="http://schemas.microsoft.com/office/drawing/2014/main" id="{5D816DB7-86F8-1F55-240D-686A97F9938C}"/>
              </a:ext>
            </a:extLst>
          </p:cNvPr>
          <p:cNvGrpSpPr/>
          <p:nvPr/>
        </p:nvGrpSpPr>
        <p:grpSpPr>
          <a:xfrm>
            <a:off x="10440126" y="5190153"/>
            <a:ext cx="556005" cy="622413"/>
            <a:chOff x="7005716" y="4309650"/>
            <a:chExt cx="407950" cy="456675"/>
          </a:xfrm>
        </p:grpSpPr>
        <p:sp>
          <p:nvSpPr>
            <p:cNvPr id="47" name="Google Shape;1179;p47">
              <a:extLst>
                <a:ext uri="{FF2B5EF4-FFF2-40B4-BE49-F238E27FC236}">
                  <a16:creationId xmlns:a16="http://schemas.microsoft.com/office/drawing/2014/main" id="{09E20028-3496-D0BD-1347-B7C17B77E2C6}"/>
                </a:ext>
              </a:extLst>
            </p:cNvPr>
            <p:cNvSpPr/>
            <p:nvPr/>
          </p:nvSpPr>
          <p:spPr>
            <a:xfrm>
              <a:off x="7005716" y="4698125"/>
              <a:ext cx="407950" cy="14625"/>
            </a:xfrm>
            <a:custGeom>
              <a:avLst/>
              <a:gdLst/>
              <a:ahLst/>
              <a:cxnLst/>
              <a:rect l="l" t="t" r="r" b="b"/>
              <a:pathLst>
                <a:path w="16318" h="585" fill="none" extrusionOk="0">
                  <a:moveTo>
                    <a:pt x="16318" y="0"/>
                  </a:moveTo>
                  <a:lnTo>
                    <a:pt x="16318" y="0"/>
                  </a:lnTo>
                  <a:lnTo>
                    <a:pt x="16074" y="24"/>
                  </a:lnTo>
                  <a:lnTo>
                    <a:pt x="15879" y="73"/>
                  </a:lnTo>
                  <a:lnTo>
                    <a:pt x="15709" y="146"/>
                  </a:lnTo>
                  <a:lnTo>
                    <a:pt x="15538" y="244"/>
                  </a:lnTo>
                  <a:lnTo>
                    <a:pt x="15538" y="244"/>
                  </a:lnTo>
                  <a:lnTo>
                    <a:pt x="15319" y="365"/>
                  </a:lnTo>
                  <a:lnTo>
                    <a:pt x="15051" y="487"/>
                  </a:lnTo>
                  <a:lnTo>
                    <a:pt x="14881" y="536"/>
                  </a:lnTo>
                  <a:lnTo>
                    <a:pt x="14710" y="560"/>
                  </a:lnTo>
                  <a:lnTo>
                    <a:pt x="14516" y="585"/>
                  </a:lnTo>
                  <a:lnTo>
                    <a:pt x="14272" y="585"/>
                  </a:lnTo>
                  <a:lnTo>
                    <a:pt x="14272" y="585"/>
                  </a:lnTo>
                  <a:lnTo>
                    <a:pt x="14053" y="585"/>
                  </a:lnTo>
                  <a:lnTo>
                    <a:pt x="13858" y="560"/>
                  </a:lnTo>
                  <a:lnTo>
                    <a:pt x="13687" y="536"/>
                  </a:lnTo>
                  <a:lnTo>
                    <a:pt x="13517" y="487"/>
                  </a:lnTo>
                  <a:lnTo>
                    <a:pt x="13249" y="365"/>
                  </a:lnTo>
                  <a:lnTo>
                    <a:pt x="13030" y="244"/>
                  </a:lnTo>
                  <a:lnTo>
                    <a:pt x="13030" y="244"/>
                  </a:lnTo>
                  <a:lnTo>
                    <a:pt x="12859" y="146"/>
                  </a:lnTo>
                  <a:lnTo>
                    <a:pt x="12689" y="73"/>
                  </a:lnTo>
                  <a:lnTo>
                    <a:pt x="12494" y="24"/>
                  </a:lnTo>
                  <a:lnTo>
                    <a:pt x="12251" y="0"/>
                  </a:lnTo>
                  <a:lnTo>
                    <a:pt x="12251" y="0"/>
                  </a:lnTo>
                  <a:lnTo>
                    <a:pt x="11983" y="24"/>
                  </a:lnTo>
                  <a:lnTo>
                    <a:pt x="11788" y="73"/>
                  </a:lnTo>
                  <a:lnTo>
                    <a:pt x="11617" y="146"/>
                  </a:lnTo>
                  <a:lnTo>
                    <a:pt x="11471" y="244"/>
                  </a:lnTo>
                  <a:lnTo>
                    <a:pt x="11471" y="244"/>
                  </a:lnTo>
                  <a:lnTo>
                    <a:pt x="11228" y="365"/>
                  </a:lnTo>
                  <a:lnTo>
                    <a:pt x="10960" y="487"/>
                  </a:lnTo>
                  <a:lnTo>
                    <a:pt x="10814" y="536"/>
                  </a:lnTo>
                  <a:lnTo>
                    <a:pt x="10619" y="560"/>
                  </a:lnTo>
                  <a:lnTo>
                    <a:pt x="10424" y="585"/>
                  </a:lnTo>
                  <a:lnTo>
                    <a:pt x="10205" y="585"/>
                  </a:lnTo>
                  <a:lnTo>
                    <a:pt x="10205" y="585"/>
                  </a:lnTo>
                  <a:lnTo>
                    <a:pt x="9961" y="585"/>
                  </a:lnTo>
                  <a:lnTo>
                    <a:pt x="9766" y="560"/>
                  </a:lnTo>
                  <a:lnTo>
                    <a:pt x="9596" y="536"/>
                  </a:lnTo>
                  <a:lnTo>
                    <a:pt x="9425" y="487"/>
                  </a:lnTo>
                  <a:lnTo>
                    <a:pt x="9157" y="365"/>
                  </a:lnTo>
                  <a:lnTo>
                    <a:pt x="8938" y="244"/>
                  </a:lnTo>
                  <a:lnTo>
                    <a:pt x="8938" y="244"/>
                  </a:lnTo>
                  <a:lnTo>
                    <a:pt x="8768" y="146"/>
                  </a:lnTo>
                  <a:lnTo>
                    <a:pt x="8597" y="73"/>
                  </a:lnTo>
                  <a:lnTo>
                    <a:pt x="8402" y="24"/>
                  </a:lnTo>
                  <a:lnTo>
                    <a:pt x="8159" y="0"/>
                  </a:lnTo>
                  <a:lnTo>
                    <a:pt x="8159" y="0"/>
                  </a:lnTo>
                  <a:lnTo>
                    <a:pt x="7915" y="24"/>
                  </a:lnTo>
                  <a:lnTo>
                    <a:pt x="7721" y="73"/>
                  </a:lnTo>
                  <a:lnTo>
                    <a:pt x="7550" y="146"/>
                  </a:lnTo>
                  <a:lnTo>
                    <a:pt x="7380" y="244"/>
                  </a:lnTo>
                  <a:lnTo>
                    <a:pt x="7380" y="244"/>
                  </a:lnTo>
                  <a:lnTo>
                    <a:pt x="7160" y="365"/>
                  </a:lnTo>
                  <a:lnTo>
                    <a:pt x="6892" y="487"/>
                  </a:lnTo>
                  <a:lnTo>
                    <a:pt x="6722" y="536"/>
                  </a:lnTo>
                  <a:lnTo>
                    <a:pt x="6551" y="560"/>
                  </a:lnTo>
                  <a:lnTo>
                    <a:pt x="6332" y="585"/>
                  </a:lnTo>
                  <a:lnTo>
                    <a:pt x="6113" y="585"/>
                  </a:lnTo>
                  <a:lnTo>
                    <a:pt x="6113" y="585"/>
                  </a:lnTo>
                  <a:lnTo>
                    <a:pt x="5894" y="585"/>
                  </a:lnTo>
                  <a:lnTo>
                    <a:pt x="5699" y="560"/>
                  </a:lnTo>
                  <a:lnTo>
                    <a:pt x="5504" y="536"/>
                  </a:lnTo>
                  <a:lnTo>
                    <a:pt x="5358" y="487"/>
                  </a:lnTo>
                  <a:lnTo>
                    <a:pt x="5090" y="365"/>
                  </a:lnTo>
                  <a:lnTo>
                    <a:pt x="4847" y="244"/>
                  </a:lnTo>
                  <a:lnTo>
                    <a:pt x="4847" y="244"/>
                  </a:lnTo>
                  <a:lnTo>
                    <a:pt x="4676" y="146"/>
                  </a:lnTo>
                  <a:lnTo>
                    <a:pt x="4530" y="73"/>
                  </a:lnTo>
                  <a:lnTo>
                    <a:pt x="4335" y="24"/>
                  </a:lnTo>
                  <a:lnTo>
                    <a:pt x="4067" y="0"/>
                  </a:lnTo>
                  <a:lnTo>
                    <a:pt x="4067" y="0"/>
                  </a:lnTo>
                  <a:lnTo>
                    <a:pt x="3824" y="24"/>
                  </a:lnTo>
                  <a:lnTo>
                    <a:pt x="3629" y="73"/>
                  </a:lnTo>
                  <a:lnTo>
                    <a:pt x="3458" y="146"/>
                  </a:lnTo>
                  <a:lnTo>
                    <a:pt x="3288" y="244"/>
                  </a:lnTo>
                  <a:lnTo>
                    <a:pt x="3288" y="244"/>
                  </a:lnTo>
                  <a:lnTo>
                    <a:pt x="3069" y="365"/>
                  </a:lnTo>
                  <a:lnTo>
                    <a:pt x="2801" y="487"/>
                  </a:lnTo>
                  <a:lnTo>
                    <a:pt x="2630" y="536"/>
                  </a:lnTo>
                  <a:lnTo>
                    <a:pt x="2460" y="560"/>
                  </a:lnTo>
                  <a:lnTo>
                    <a:pt x="2265" y="585"/>
                  </a:lnTo>
                  <a:lnTo>
                    <a:pt x="2046" y="585"/>
                  </a:lnTo>
                  <a:lnTo>
                    <a:pt x="2046" y="585"/>
                  </a:lnTo>
                  <a:lnTo>
                    <a:pt x="1802" y="585"/>
                  </a:lnTo>
                  <a:lnTo>
                    <a:pt x="1607" y="560"/>
                  </a:lnTo>
                  <a:lnTo>
                    <a:pt x="1437" y="536"/>
                  </a:lnTo>
                  <a:lnTo>
                    <a:pt x="1266" y="487"/>
                  </a:lnTo>
                  <a:lnTo>
                    <a:pt x="999" y="365"/>
                  </a:lnTo>
                  <a:lnTo>
                    <a:pt x="779" y="244"/>
                  </a:lnTo>
                  <a:lnTo>
                    <a:pt x="779" y="244"/>
                  </a:lnTo>
                  <a:lnTo>
                    <a:pt x="609" y="146"/>
                  </a:lnTo>
                  <a:lnTo>
                    <a:pt x="438" y="73"/>
                  </a:lnTo>
                  <a:lnTo>
                    <a:pt x="244" y="24"/>
                  </a:ln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180;p47">
              <a:extLst>
                <a:ext uri="{FF2B5EF4-FFF2-40B4-BE49-F238E27FC236}">
                  <a16:creationId xmlns:a16="http://schemas.microsoft.com/office/drawing/2014/main" id="{BD166DB4-860D-7B12-1B44-09F597423518}"/>
                </a:ext>
              </a:extLst>
            </p:cNvPr>
            <p:cNvSpPr/>
            <p:nvPr/>
          </p:nvSpPr>
          <p:spPr>
            <a:xfrm>
              <a:off x="7005716" y="4727350"/>
              <a:ext cx="407950" cy="14625"/>
            </a:xfrm>
            <a:custGeom>
              <a:avLst/>
              <a:gdLst/>
              <a:ahLst/>
              <a:cxnLst/>
              <a:rect l="l" t="t" r="r" b="b"/>
              <a:pathLst>
                <a:path w="16318" h="58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19" y="24"/>
                  </a:lnTo>
                  <a:lnTo>
                    <a:pt x="414" y="49"/>
                  </a:lnTo>
                  <a:lnTo>
                    <a:pt x="609" y="73"/>
                  </a:lnTo>
                  <a:lnTo>
                    <a:pt x="755" y="122"/>
                  </a:lnTo>
                  <a:lnTo>
                    <a:pt x="1023" y="244"/>
                  </a:lnTo>
                  <a:lnTo>
                    <a:pt x="1266" y="365"/>
                  </a:lnTo>
                  <a:lnTo>
                    <a:pt x="1266" y="365"/>
                  </a:lnTo>
                  <a:lnTo>
                    <a:pt x="1413" y="463"/>
                  </a:lnTo>
                  <a:lnTo>
                    <a:pt x="1583" y="536"/>
                  </a:lnTo>
                  <a:lnTo>
                    <a:pt x="1778" y="585"/>
                  </a:lnTo>
                  <a:lnTo>
                    <a:pt x="2046" y="585"/>
                  </a:lnTo>
                  <a:lnTo>
                    <a:pt x="2046" y="585"/>
                  </a:lnTo>
                  <a:lnTo>
                    <a:pt x="2289" y="585"/>
                  </a:lnTo>
                  <a:lnTo>
                    <a:pt x="2484" y="536"/>
                  </a:lnTo>
                  <a:lnTo>
                    <a:pt x="2655" y="463"/>
                  </a:lnTo>
                  <a:lnTo>
                    <a:pt x="2801" y="365"/>
                  </a:lnTo>
                  <a:lnTo>
                    <a:pt x="2801" y="365"/>
                  </a:lnTo>
                  <a:lnTo>
                    <a:pt x="3044" y="244"/>
                  </a:lnTo>
                  <a:lnTo>
                    <a:pt x="3312" y="122"/>
                  </a:lnTo>
                  <a:lnTo>
                    <a:pt x="3458" y="73"/>
                  </a:lnTo>
                  <a:lnTo>
                    <a:pt x="3653" y="49"/>
                  </a:lnTo>
                  <a:lnTo>
                    <a:pt x="3848" y="24"/>
                  </a:lnTo>
                  <a:lnTo>
                    <a:pt x="4067" y="0"/>
                  </a:lnTo>
                  <a:lnTo>
                    <a:pt x="4067" y="0"/>
                  </a:lnTo>
                  <a:lnTo>
                    <a:pt x="4311" y="24"/>
                  </a:lnTo>
                  <a:lnTo>
                    <a:pt x="4506" y="49"/>
                  </a:lnTo>
                  <a:lnTo>
                    <a:pt x="4676" y="73"/>
                  </a:lnTo>
                  <a:lnTo>
                    <a:pt x="4847" y="122"/>
                  </a:lnTo>
                  <a:lnTo>
                    <a:pt x="5115" y="244"/>
                  </a:lnTo>
                  <a:lnTo>
                    <a:pt x="5334" y="365"/>
                  </a:lnTo>
                  <a:lnTo>
                    <a:pt x="5334" y="365"/>
                  </a:lnTo>
                  <a:lnTo>
                    <a:pt x="5504" y="463"/>
                  </a:lnTo>
                  <a:lnTo>
                    <a:pt x="5675" y="536"/>
                  </a:lnTo>
                  <a:lnTo>
                    <a:pt x="5870" y="585"/>
                  </a:lnTo>
                  <a:lnTo>
                    <a:pt x="6113" y="585"/>
                  </a:lnTo>
                  <a:lnTo>
                    <a:pt x="6113" y="585"/>
                  </a:lnTo>
                  <a:lnTo>
                    <a:pt x="6357" y="585"/>
                  </a:lnTo>
                  <a:lnTo>
                    <a:pt x="6551" y="536"/>
                  </a:lnTo>
                  <a:lnTo>
                    <a:pt x="6722" y="463"/>
                  </a:lnTo>
                  <a:lnTo>
                    <a:pt x="6892" y="365"/>
                  </a:lnTo>
                  <a:lnTo>
                    <a:pt x="6892" y="365"/>
                  </a:lnTo>
                  <a:lnTo>
                    <a:pt x="7112" y="244"/>
                  </a:lnTo>
                  <a:lnTo>
                    <a:pt x="7380" y="122"/>
                  </a:lnTo>
                  <a:lnTo>
                    <a:pt x="7550" y="73"/>
                  </a:lnTo>
                  <a:lnTo>
                    <a:pt x="7721" y="49"/>
                  </a:lnTo>
                  <a:lnTo>
                    <a:pt x="7940" y="24"/>
                  </a:lnTo>
                  <a:lnTo>
                    <a:pt x="8159" y="0"/>
                  </a:lnTo>
                  <a:lnTo>
                    <a:pt x="8159" y="0"/>
                  </a:lnTo>
                  <a:lnTo>
                    <a:pt x="8378" y="24"/>
                  </a:lnTo>
                  <a:lnTo>
                    <a:pt x="8597" y="49"/>
                  </a:lnTo>
                  <a:lnTo>
                    <a:pt x="8768" y="73"/>
                  </a:lnTo>
                  <a:lnTo>
                    <a:pt x="8914" y="122"/>
                  </a:lnTo>
                  <a:lnTo>
                    <a:pt x="9206" y="244"/>
                  </a:lnTo>
                  <a:lnTo>
                    <a:pt x="9425" y="365"/>
                  </a:lnTo>
                  <a:lnTo>
                    <a:pt x="9425" y="365"/>
                  </a:lnTo>
                  <a:lnTo>
                    <a:pt x="9596" y="463"/>
                  </a:lnTo>
                  <a:lnTo>
                    <a:pt x="9766" y="536"/>
                  </a:lnTo>
                  <a:lnTo>
                    <a:pt x="9961" y="585"/>
                  </a:lnTo>
                  <a:lnTo>
                    <a:pt x="10205" y="585"/>
                  </a:lnTo>
                  <a:lnTo>
                    <a:pt x="10205" y="585"/>
                  </a:lnTo>
                  <a:lnTo>
                    <a:pt x="10448" y="585"/>
                  </a:lnTo>
                  <a:lnTo>
                    <a:pt x="10643" y="536"/>
                  </a:lnTo>
                  <a:lnTo>
                    <a:pt x="10814" y="463"/>
                  </a:lnTo>
                  <a:lnTo>
                    <a:pt x="10984" y="365"/>
                  </a:lnTo>
                  <a:lnTo>
                    <a:pt x="10984" y="365"/>
                  </a:lnTo>
                  <a:lnTo>
                    <a:pt x="11203" y="244"/>
                  </a:lnTo>
                  <a:lnTo>
                    <a:pt x="11471" y="122"/>
                  </a:lnTo>
                  <a:lnTo>
                    <a:pt x="11642" y="73"/>
                  </a:lnTo>
                  <a:lnTo>
                    <a:pt x="11812" y="49"/>
                  </a:lnTo>
                  <a:lnTo>
                    <a:pt x="12007" y="24"/>
                  </a:lnTo>
                  <a:lnTo>
                    <a:pt x="12251" y="0"/>
                  </a:lnTo>
                  <a:lnTo>
                    <a:pt x="12251" y="0"/>
                  </a:lnTo>
                  <a:lnTo>
                    <a:pt x="12470" y="24"/>
                  </a:lnTo>
                  <a:lnTo>
                    <a:pt x="12665" y="49"/>
                  </a:lnTo>
                  <a:lnTo>
                    <a:pt x="12859" y="73"/>
                  </a:lnTo>
                  <a:lnTo>
                    <a:pt x="13006" y="122"/>
                  </a:lnTo>
                  <a:lnTo>
                    <a:pt x="13273" y="244"/>
                  </a:lnTo>
                  <a:lnTo>
                    <a:pt x="13493" y="365"/>
                  </a:lnTo>
                  <a:lnTo>
                    <a:pt x="13493" y="365"/>
                  </a:lnTo>
                  <a:lnTo>
                    <a:pt x="13663" y="463"/>
                  </a:lnTo>
                  <a:lnTo>
                    <a:pt x="13834" y="536"/>
                  </a:lnTo>
                  <a:lnTo>
                    <a:pt x="14028" y="585"/>
                  </a:lnTo>
                  <a:lnTo>
                    <a:pt x="14272" y="585"/>
                  </a:lnTo>
                  <a:lnTo>
                    <a:pt x="14272" y="585"/>
                  </a:lnTo>
                  <a:lnTo>
                    <a:pt x="14540" y="585"/>
                  </a:lnTo>
                  <a:lnTo>
                    <a:pt x="14735" y="536"/>
                  </a:lnTo>
                  <a:lnTo>
                    <a:pt x="14905" y="463"/>
                  </a:lnTo>
                  <a:lnTo>
                    <a:pt x="15051" y="365"/>
                  </a:lnTo>
                  <a:lnTo>
                    <a:pt x="15051" y="365"/>
                  </a:lnTo>
                  <a:lnTo>
                    <a:pt x="15295" y="244"/>
                  </a:lnTo>
                  <a:lnTo>
                    <a:pt x="15563" y="122"/>
                  </a:lnTo>
                  <a:lnTo>
                    <a:pt x="15709" y="73"/>
                  </a:lnTo>
                  <a:lnTo>
                    <a:pt x="15904" y="49"/>
                  </a:lnTo>
                  <a:lnTo>
                    <a:pt x="16099" y="24"/>
                  </a:lnTo>
                  <a:lnTo>
                    <a:pt x="16318" y="0"/>
                  </a:lnTo>
                </a:path>
              </a:pathLst>
            </a:custGeom>
            <a:no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181;p47">
              <a:extLst>
                <a:ext uri="{FF2B5EF4-FFF2-40B4-BE49-F238E27FC236}">
                  <a16:creationId xmlns:a16="http://schemas.microsoft.com/office/drawing/2014/main" id="{86027BF7-1723-B19B-F6D2-6539F147F547}"/>
                </a:ext>
              </a:extLst>
            </p:cNvPr>
            <p:cNvSpPr/>
            <p:nvPr/>
          </p:nvSpPr>
          <p:spPr>
            <a:xfrm>
              <a:off x="7005716" y="4751700"/>
              <a:ext cx="407950" cy="14625"/>
            </a:xfrm>
            <a:custGeom>
              <a:avLst/>
              <a:gdLst/>
              <a:ahLst/>
              <a:cxnLst/>
              <a:rect l="l" t="t" r="r" b="b"/>
              <a:pathLst>
                <a:path w="16318" h="585" fill="none" extrusionOk="0">
                  <a:moveTo>
                    <a:pt x="16318" y="0"/>
                  </a:moveTo>
                  <a:lnTo>
                    <a:pt x="16318" y="0"/>
                  </a:lnTo>
                  <a:lnTo>
                    <a:pt x="16074" y="25"/>
                  </a:lnTo>
                  <a:lnTo>
                    <a:pt x="15879" y="73"/>
                  </a:lnTo>
                  <a:lnTo>
                    <a:pt x="15709" y="146"/>
                  </a:lnTo>
                  <a:lnTo>
                    <a:pt x="15538" y="244"/>
                  </a:lnTo>
                  <a:lnTo>
                    <a:pt x="15538" y="244"/>
                  </a:lnTo>
                  <a:lnTo>
                    <a:pt x="15319" y="366"/>
                  </a:lnTo>
                  <a:lnTo>
                    <a:pt x="15051" y="487"/>
                  </a:lnTo>
                  <a:lnTo>
                    <a:pt x="14881" y="536"/>
                  </a:lnTo>
                  <a:lnTo>
                    <a:pt x="14710" y="560"/>
                  </a:lnTo>
                  <a:lnTo>
                    <a:pt x="14516" y="585"/>
                  </a:lnTo>
                  <a:lnTo>
                    <a:pt x="14272" y="585"/>
                  </a:lnTo>
                  <a:lnTo>
                    <a:pt x="14272" y="585"/>
                  </a:lnTo>
                  <a:lnTo>
                    <a:pt x="14053" y="585"/>
                  </a:lnTo>
                  <a:lnTo>
                    <a:pt x="13858" y="560"/>
                  </a:lnTo>
                  <a:lnTo>
                    <a:pt x="13687" y="536"/>
                  </a:lnTo>
                  <a:lnTo>
                    <a:pt x="13517" y="487"/>
                  </a:lnTo>
                  <a:lnTo>
                    <a:pt x="13249" y="366"/>
                  </a:lnTo>
                  <a:lnTo>
                    <a:pt x="13030" y="244"/>
                  </a:lnTo>
                  <a:lnTo>
                    <a:pt x="13030" y="244"/>
                  </a:lnTo>
                  <a:lnTo>
                    <a:pt x="12859" y="146"/>
                  </a:lnTo>
                  <a:lnTo>
                    <a:pt x="12689" y="73"/>
                  </a:lnTo>
                  <a:lnTo>
                    <a:pt x="12494" y="25"/>
                  </a:lnTo>
                  <a:lnTo>
                    <a:pt x="12251" y="0"/>
                  </a:lnTo>
                  <a:lnTo>
                    <a:pt x="12251" y="0"/>
                  </a:lnTo>
                  <a:lnTo>
                    <a:pt x="11983" y="25"/>
                  </a:lnTo>
                  <a:lnTo>
                    <a:pt x="11788" y="73"/>
                  </a:lnTo>
                  <a:lnTo>
                    <a:pt x="11617" y="146"/>
                  </a:lnTo>
                  <a:lnTo>
                    <a:pt x="11471" y="244"/>
                  </a:lnTo>
                  <a:lnTo>
                    <a:pt x="11471" y="244"/>
                  </a:lnTo>
                  <a:lnTo>
                    <a:pt x="11228" y="366"/>
                  </a:lnTo>
                  <a:lnTo>
                    <a:pt x="10960" y="487"/>
                  </a:lnTo>
                  <a:lnTo>
                    <a:pt x="10814" y="536"/>
                  </a:lnTo>
                  <a:lnTo>
                    <a:pt x="10619" y="560"/>
                  </a:lnTo>
                  <a:lnTo>
                    <a:pt x="10424" y="585"/>
                  </a:lnTo>
                  <a:lnTo>
                    <a:pt x="10205" y="585"/>
                  </a:lnTo>
                  <a:lnTo>
                    <a:pt x="10205" y="585"/>
                  </a:lnTo>
                  <a:lnTo>
                    <a:pt x="9961" y="585"/>
                  </a:lnTo>
                  <a:lnTo>
                    <a:pt x="9766" y="560"/>
                  </a:lnTo>
                  <a:lnTo>
                    <a:pt x="9596" y="536"/>
                  </a:lnTo>
                  <a:lnTo>
                    <a:pt x="9425" y="487"/>
                  </a:lnTo>
                  <a:lnTo>
                    <a:pt x="9157" y="366"/>
                  </a:lnTo>
                  <a:lnTo>
                    <a:pt x="8938" y="244"/>
                  </a:lnTo>
                  <a:lnTo>
                    <a:pt x="8938" y="244"/>
                  </a:lnTo>
                  <a:lnTo>
                    <a:pt x="8768" y="146"/>
                  </a:lnTo>
                  <a:lnTo>
                    <a:pt x="8597" y="73"/>
                  </a:lnTo>
                  <a:lnTo>
                    <a:pt x="8402" y="25"/>
                  </a:lnTo>
                  <a:lnTo>
                    <a:pt x="8159" y="0"/>
                  </a:lnTo>
                  <a:lnTo>
                    <a:pt x="8159" y="0"/>
                  </a:lnTo>
                  <a:lnTo>
                    <a:pt x="7915" y="25"/>
                  </a:lnTo>
                  <a:lnTo>
                    <a:pt x="7721" y="73"/>
                  </a:lnTo>
                  <a:lnTo>
                    <a:pt x="7550" y="146"/>
                  </a:lnTo>
                  <a:lnTo>
                    <a:pt x="7380" y="244"/>
                  </a:lnTo>
                  <a:lnTo>
                    <a:pt x="7380" y="244"/>
                  </a:lnTo>
                  <a:lnTo>
                    <a:pt x="7160" y="366"/>
                  </a:lnTo>
                  <a:lnTo>
                    <a:pt x="6892" y="487"/>
                  </a:lnTo>
                  <a:lnTo>
                    <a:pt x="6722" y="536"/>
                  </a:lnTo>
                  <a:lnTo>
                    <a:pt x="6551" y="560"/>
                  </a:lnTo>
                  <a:lnTo>
                    <a:pt x="6332" y="585"/>
                  </a:lnTo>
                  <a:lnTo>
                    <a:pt x="6113" y="585"/>
                  </a:lnTo>
                  <a:lnTo>
                    <a:pt x="6113" y="585"/>
                  </a:lnTo>
                  <a:lnTo>
                    <a:pt x="5894" y="585"/>
                  </a:lnTo>
                  <a:lnTo>
                    <a:pt x="5699" y="560"/>
                  </a:lnTo>
                  <a:lnTo>
                    <a:pt x="5504" y="536"/>
                  </a:lnTo>
                  <a:lnTo>
                    <a:pt x="5358" y="487"/>
                  </a:lnTo>
                  <a:lnTo>
                    <a:pt x="5090" y="366"/>
                  </a:lnTo>
                  <a:lnTo>
                    <a:pt x="4847" y="244"/>
                  </a:lnTo>
                  <a:lnTo>
                    <a:pt x="4847" y="244"/>
                  </a:lnTo>
                  <a:lnTo>
                    <a:pt x="4676" y="146"/>
                  </a:lnTo>
                  <a:lnTo>
                    <a:pt x="4530" y="73"/>
                  </a:lnTo>
                  <a:lnTo>
                    <a:pt x="4335" y="25"/>
                  </a:lnTo>
                  <a:lnTo>
                    <a:pt x="4067" y="0"/>
                  </a:lnTo>
                  <a:lnTo>
                    <a:pt x="4067" y="0"/>
                  </a:lnTo>
                  <a:lnTo>
                    <a:pt x="3824" y="25"/>
                  </a:lnTo>
                  <a:lnTo>
                    <a:pt x="3629" y="73"/>
                  </a:lnTo>
                  <a:lnTo>
                    <a:pt x="3458" y="146"/>
                  </a:lnTo>
                  <a:lnTo>
                    <a:pt x="3288" y="244"/>
                  </a:lnTo>
                  <a:lnTo>
                    <a:pt x="3288" y="244"/>
                  </a:lnTo>
                  <a:lnTo>
                    <a:pt x="3069" y="366"/>
                  </a:lnTo>
                  <a:lnTo>
                    <a:pt x="2801" y="487"/>
                  </a:lnTo>
                  <a:lnTo>
                    <a:pt x="2630" y="536"/>
                  </a:lnTo>
                  <a:lnTo>
                    <a:pt x="2460" y="560"/>
                  </a:lnTo>
                  <a:lnTo>
                    <a:pt x="2265" y="585"/>
                  </a:lnTo>
                  <a:lnTo>
                    <a:pt x="2046" y="585"/>
                  </a:lnTo>
                  <a:lnTo>
                    <a:pt x="2046" y="585"/>
                  </a:lnTo>
                  <a:lnTo>
                    <a:pt x="1802" y="585"/>
                  </a:lnTo>
                  <a:lnTo>
                    <a:pt x="1607" y="560"/>
                  </a:lnTo>
                  <a:lnTo>
                    <a:pt x="1437" y="536"/>
                  </a:lnTo>
                  <a:lnTo>
                    <a:pt x="1266" y="487"/>
                  </a:lnTo>
                  <a:lnTo>
                    <a:pt x="999" y="366"/>
                  </a:lnTo>
                  <a:lnTo>
                    <a:pt x="779" y="244"/>
                  </a:lnTo>
                  <a:lnTo>
                    <a:pt x="779" y="244"/>
                  </a:lnTo>
                  <a:lnTo>
                    <a:pt x="609" y="146"/>
                  </a:lnTo>
                  <a:lnTo>
                    <a:pt x="438" y="73"/>
                  </a:lnTo>
                  <a:lnTo>
                    <a:pt x="244" y="25"/>
                  </a:ln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182;p47">
              <a:extLst>
                <a:ext uri="{FF2B5EF4-FFF2-40B4-BE49-F238E27FC236}">
                  <a16:creationId xmlns:a16="http://schemas.microsoft.com/office/drawing/2014/main" id="{20FEBCD7-73ED-98FF-86BD-70AB91463D07}"/>
                </a:ext>
              </a:extLst>
            </p:cNvPr>
            <p:cNvSpPr/>
            <p:nvPr/>
          </p:nvSpPr>
          <p:spPr>
            <a:xfrm>
              <a:off x="7035541" y="4309650"/>
              <a:ext cx="348900" cy="376300"/>
            </a:xfrm>
            <a:custGeom>
              <a:avLst/>
              <a:gdLst/>
              <a:ahLst/>
              <a:cxnLst/>
              <a:rect l="l" t="t" r="r" b="b"/>
              <a:pathLst>
                <a:path w="13956" h="15052" fill="none" extrusionOk="0">
                  <a:moveTo>
                    <a:pt x="13347" y="6747"/>
                  </a:moveTo>
                  <a:lnTo>
                    <a:pt x="12470" y="6406"/>
                  </a:lnTo>
                  <a:lnTo>
                    <a:pt x="12470" y="3532"/>
                  </a:lnTo>
                  <a:lnTo>
                    <a:pt x="10790" y="3532"/>
                  </a:lnTo>
                  <a:lnTo>
                    <a:pt x="10790" y="2022"/>
                  </a:lnTo>
                  <a:lnTo>
                    <a:pt x="8427" y="2022"/>
                  </a:lnTo>
                  <a:lnTo>
                    <a:pt x="8427" y="1"/>
                  </a:lnTo>
                  <a:lnTo>
                    <a:pt x="6966" y="1"/>
                  </a:lnTo>
                  <a:lnTo>
                    <a:pt x="5505" y="1"/>
                  </a:lnTo>
                  <a:lnTo>
                    <a:pt x="5505" y="2022"/>
                  </a:lnTo>
                  <a:lnTo>
                    <a:pt x="3142" y="2022"/>
                  </a:lnTo>
                  <a:lnTo>
                    <a:pt x="3142" y="3532"/>
                  </a:lnTo>
                  <a:lnTo>
                    <a:pt x="1462" y="3532"/>
                  </a:lnTo>
                  <a:lnTo>
                    <a:pt x="1462" y="6406"/>
                  </a:lnTo>
                  <a:lnTo>
                    <a:pt x="585" y="6747"/>
                  </a:lnTo>
                  <a:lnTo>
                    <a:pt x="585" y="6747"/>
                  </a:lnTo>
                  <a:lnTo>
                    <a:pt x="414" y="6844"/>
                  </a:lnTo>
                  <a:lnTo>
                    <a:pt x="268" y="6966"/>
                  </a:lnTo>
                  <a:lnTo>
                    <a:pt x="147" y="7112"/>
                  </a:lnTo>
                  <a:lnTo>
                    <a:pt x="49" y="7258"/>
                  </a:lnTo>
                  <a:lnTo>
                    <a:pt x="0" y="7404"/>
                  </a:lnTo>
                  <a:lnTo>
                    <a:pt x="0" y="7575"/>
                  </a:lnTo>
                  <a:lnTo>
                    <a:pt x="0" y="7770"/>
                  </a:lnTo>
                  <a:lnTo>
                    <a:pt x="73" y="7965"/>
                  </a:lnTo>
                  <a:lnTo>
                    <a:pt x="1510" y="11277"/>
                  </a:lnTo>
                  <a:lnTo>
                    <a:pt x="1510" y="14833"/>
                  </a:lnTo>
                  <a:lnTo>
                    <a:pt x="1510" y="14833"/>
                  </a:lnTo>
                  <a:lnTo>
                    <a:pt x="1754" y="14711"/>
                  </a:lnTo>
                  <a:lnTo>
                    <a:pt x="2046" y="14589"/>
                  </a:lnTo>
                  <a:lnTo>
                    <a:pt x="2241" y="14540"/>
                  </a:lnTo>
                  <a:lnTo>
                    <a:pt x="2436" y="14516"/>
                  </a:lnTo>
                  <a:lnTo>
                    <a:pt x="2655" y="14492"/>
                  </a:lnTo>
                  <a:lnTo>
                    <a:pt x="2874" y="14467"/>
                  </a:lnTo>
                  <a:lnTo>
                    <a:pt x="2874" y="14467"/>
                  </a:lnTo>
                  <a:lnTo>
                    <a:pt x="3167" y="14492"/>
                  </a:lnTo>
                  <a:lnTo>
                    <a:pt x="3410" y="14516"/>
                  </a:lnTo>
                  <a:lnTo>
                    <a:pt x="3629" y="14565"/>
                  </a:lnTo>
                  <a:lnTo>
                    <a:pt x="3824" y="14638"/>
                  </a:lnTo>
                  <a:lnTo>
                    <a:pt x="4141" y="14760"/>
                  </a:lnTo>
                  <a:lnTo>
                    <a:pt x="4384" y="14906"/>
                  </a:lnTo>
                  <a:lnTo>
                    <a:pt x="4384" y="14906"/>
                  </a:lnTo>
                  <a:lnTo>
                    <a:pt x="4530" y="14979"/>
                  </a:lnTo>
                  <a:lnTo>
                    <a:pt x="4628" y="15028"/>
                  </a:lnTo>
                  <a:lnTo>
                    <a:pt x="4774" y="15052"/>
                  </a:lnTo>
                  <a:lnTo>
                    <a:pt x="4920" y="15052"/>
                  </a:lnTo>
                  <a:lnTo>
                    <a:pt x="4920" y="15052"/>
                  </a:lnTo>
                  <a:lnTo>
                    <a:pt x="5091" y="15052"/>
                  </a:lnTo>
                  <a:lnTo>
                    <a:pt x="5212" y="15028"/>
                  </a:lnTo>
                  <a:lnTo>
                    <a:pt x="5334" y="14979"/>
                  </a:lnTo>
                  <a:lnTo>
                    <a:pt x="5456" y="14906"/>
                  </a:lnTo>
                  <a:lnTo>
                    <a:pt x="5456" y="14906"/>
                  </a:lnTo>
                  <a:lnTo>
                    <a:pt x="5724" y="14760"/>
                  </a:lnTo>
                  <a:lnTo>
                    <a:pt x="6040" y="14638"/>
                  </a:lnTo>
                  <a:lnTo>
                    <a:pt x="6235" y="14565"/>
                  </a:lnTo>
                  <a:lnTo>
                    <a:pt x="6454" y="14516"/>
                  </a:lnTo>
                  <a:lnTo>
                    <a:pt x="6698" y="14492"/>
                  </a:lnTo>
                  <a:lnTo>
                    <a:pt x="6966" y="14467"/>
                  </a:lnTo>
                  <a:lnTo>
                    <a:pt x="6966" y="14467"/>
                  </a:lnTo>
                  <a:lnTo>
                    <a:pt x="7234" y="14492"/>
                  </a:lnTo>
                  <a:lnTo>
                    <a:pt x="7477" y="14516"/>
                  </a:lnTo>
                  <a:lnTo>
                    <a:pt x="7697" y="14565"/>
                  </a:lnTo>
                  <a:lnTo>
                    <a:pt x="7891" y="14638"/>
                  </a:lnTo>
                  <a:lnTo>
                    <a:pt x="8232" y="14760"/>
                  </a:lnTo>
                  <a:lnTo>
                    <a:pt x="8476" y="14906"/>
                  </a:lnTo>
                  <a:lnTo>
                    <a:pt x="8476" y="14906"/>
                  </a:lnTo>
                  <a:lnTo>
                    <a:pt x="8598" y="14979"/>
                  </a:lnTo>
                  <a:lnTo>
                    <a:pt x="8719" y="15028"/>
                  </a:lnTo>
                  <a:lnTo>
                    <a:pt x="8841" y="15052"/>
                  </a:lnTo>
                  <a:lnTo>
                    <a:pt x="9012" y="15052"/>
                  </a:lnTo>
                  <a:lnTo>
                    <a:pt x="9012" y="15052"/>
                  </a:lnTo>
                  <a:lnTo>
                    <a:pt x="9158" y="15052"/>
                  </a:lnTo>
                  <a:lnTo>
                    <a:pt x="9304" y="15028"/>
                  </a:lnTo>
                  <a:lnTo>
                    <a:pt x="9401" y="14979"/>
                  </a:lnTo>
                  <a:lnTo>
                    <a:pt x="9548" y="14906"/>
                  </a:lnTo>
                  <a:lnTo>
                    <a:pt x="9548" y="14906"/>
                  </a:lnTo>
                  <a:lnTo>
                    <a:pt x="9791" y="14760"/>
                  </a:lnTo>
                  <a:lnTo>
                    <a:pt x="10108" y="14638"/>
                  </a:lnTo>
                  <a:lnTo>
                    <a:pt x="10303" y="14565"/>
                  </a:lnTo>
                  <a:lnTo>
                    <a:pt x="10522" y="14516"/>
                  </a:lnTo>
                  <a:lnTo>
                    <a:pt x="10765" y="14492"/>
                  </a:lnTo>
                  <a:lnTo>
                    <a:pt x="11058" y="14467"/>
                  </a:lnTo>
                  <a:lnTo>
                    <a:pt x="11058" y="14467"/>
                  </a:lnTo>
                  <a:lnTo>
                    <a:pt x="11277" y="14492"/>
                  </a:lnTo>
                  <a:lnTo>
                    <a:pt x="11496" y="14516"/>
                  </a:lnTo>
                  <a:lnTo>
                    <a:pt x="11691" y="14540"/>
                  </a:lnTo>
                  <a:lnTo>
                    <a:pt x="11886" y="14589"/>
                  </a:lnTo>
                  <a:lnTo>
                    <a:pt x="12178" y="14711"/>
                  </a:lnTo>
                  <a:lnTo>
                    <a:pt x="12421" y="14833"/>
                  </a:lnTo>
                  <a:lnTo>
                    <a:pt x="12421" y="11277"/>
                  </a:lnTo>
                  <a:lnTo>
                    <a:pt x="13858" y="7965"/>
                  </a:lnTo>
                  <a:lnTo>
                    <a:pt x="13858" y="7965"/>
                  </a:lnTo>
                  <a:lnTo>
                    <a:pt x="13931" y="7770"/>
                  </a:lnTo>
                  <a:lnTo>
                    <a:pt x="13956" y="7575"/>
                  </a:lnTo>
                  <a:lnTo>
                    <a:pt x="13931" y="7404"/>
                  </a:lnTo>
                  <a:lnTo>
                    <a:pt x="13883" y="7258"/>
                  </a:lnTo>
                  <a:lnTo>
                    <a:pt x="13785" y="7112"/>
                  </a:lnTo>
                  <a:lnTo>
                    <a:pt x="13664" y="6966"/>
                  </a:lnTo>
                  <a:lnTo>
                    <a:pt x="13517" y="6844"/>
                  </a:lnTo>
                  <a:lnTo>
                    <a:pt x="13347" y="6747"/>
                  </a:lnTo>
                  <a:lnTo>
                    <a:pt x="13347" y="6747"/>
                  </a:lnTo>
                </a:path>
              </a:pathLst>
            </a:custGeom>
            <a:no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183;p47">
              <a:extLst>
                <a:ext uri="{FF2B5EF4-FFF2-40B4-BE49-F238E27FC236}">
                  <a16:creationId xmlns:a16="http://schemas.microsoft.com/office/drawing/2014/main" id="{63046000-8162-C3FF-C513-1AE9DB18C2F7}"/>
                </a:ext>
              </a:extLst>
            </p:cNvPr>
            <p:cNvSpPr/>
            <p:nvPr/>
          </p:nvSpPr>
          <p:spPr>
            <a:xfrm>
              <a:off x="7168266" y="4452725"/>
              <a:ext cx="15850" cy="28050"/>
            </a:xfrm>
            <a:custGeom>
              <a:avLst/>
              <a:gdLst/>
              <a:ahLst/>
              <a:cxnLst/>
              <a:rect l="l" t="t" r="r" b="b"/>
              <a:pathLst>
                <a:path w="634" h="1122" fill="none" extrusionOk="0">
                  <a:moveTo>
                    <a:pt x="317" y="1121"/>
                  </a:moveTo>
                  <a:lnTo>
                    <a:pt x="317" y="1121"/>
                  </a:lnTo>
                  <a:lnTo>
                    <a:pt x="244" y="1097"/>
                  </a:lnTo>
                  <a:lnTo>
                    <a:pt x="196" y="1073"/>
                  </a:lnTo>
                  <a:lnTo>
                    <a:pt x="123" y="1024"/>
                  </a:lnTo>
                  <a:lnTo>
                    <a:pt x="74" y="951"/>
                  </a:lnTo>
                  <a:lnTo>
                    <a:pt x="25" y="780"/>
                  </a:lnTo>
                  <a:lnTo>
                    <a:pt x="1" y="561"/>
                  </a:lnTo>
                  <a:lnTo>
                    <a:pt x="1" y="561"/>
                  </a:lnTo>
                  <a:lnTo>
                    <a:pt x="25" y="342"/>
                  </a:lnTo>
                  <a:lnTo>
                    <a:pt x="74" y="147"/>
                  </a:lnTo>
                  <a:lnTo>
                    <a:pt x="123" y="98"/>
                  </a:lnTo>
                  <a:lnTo>
                    <a:pt x="196" y="25"/>
                  </a:lnTo>
                  <a:lnTo>
                    <a:pt x="244" y="1"/>
                  </a:lnTo>
                  <a:lnTo>
                    <a:pt x="317" y="1"/>
                  </a:lnTo>
                  <a:lnTo>
                    <a:pt x="317" y="1"/>
                  </a:lnTo>
                  <a:lnTo>
                    <a:pt x="366" y="1"/>
                  </a:lnTo>
                  <a:lnTo>
                    <a:pt x="439" y="25"/>
                  </a:lnTo>
                  <a:lnTo>
                    <a:pt x="488" y="98"/>
                  </a:lnTo>
                  <a:lnTo>
                    <a:pt x="537" y="147"/>
                  </a:lnTo>
                  <a:lnTo>
                    <a:pt x="610" y="342"/>
                  </a:lnTo>
                  <a:lnTo>
                    <a:pt x="634" y="561"/>
                  </a:lnTo>
                  <a:lnTo>
                    <a:pt x="634" y="561"/>
                  </a:lnTo>
                  <a:lnTo>
                    <a:pt x="610" y="780"/>
                  </a:lnTo>
                  <a:lnTo>
                    <a:pt x="537" y="951"/>
                  </a:lnTo>
                  <a:lnTo>
                    <a:pt x="488" y="1024"/>
                  </a:lnTo>
                  <a:lnTo>
                    <a:pt x="439" y="1073"/>
                  </a:lnTo>
                  <a:lnTo>
                    <a:pt x="366" y="1097"/>
                  </a:lnTo>
                  <a:lnTo>
                    <a:pt x="317" y="1121"/>
                  </a:lnTo>
                  <a:lnTo>
                    <a:pt x="317" y="1121"/>
                  </a:lnTo>
                </a:path>
              </a:pathLst>
            </a:custGeom>
            <a:no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184;p47">
              <a:extLst>
                <a:ext uri="{FF2B5EF4-FFF2-40B4-BE49-F238E27FC236}">
                  <a16:creationId xmlns:a16="http://schemas.microsoft.com/office/drawing/2014/main" id="{1240E8AE-C270-6920-B11C-F1E8F33F736F}"/>
                </a:ext>
              </a:extLst>
            </p:cNvPr>
            <p:cNvSpPr/>
            <p:nvPr/>
          </p:nvSpPr>
          <p:spPr>
            <a:xfrm>
              <a:off x="7235241" y="4452725"/>
              <a:ext cx="15875" cy="28050"/>
            </a:xfrm>
            <a:custGeom>
              <a:avLst/>
              <a:gdLst/>
              <a:ahLst/>
              <a:cxnLst/>
              <a:rect l="l" t="t" r="r" b="b"/>
              <a:pathLst>
                <a:path w="635" h="1122" fill="none" extrusionOk="0">
                  <a:moveTo>
                    <a:pt x="317" y="1121"/>
                  </a:moveTo>
                  <a:lnTo>
                    <a:pt x="317" y="1121"/>
                  </a:lnTo>
                  <a:lnTo>
                    <a:pt x="269" y="1097"/>
                  </a:lnTo>
                  <a:lnTo>
                    <a:pt x="196" y="1073"/>
                  </a:lnTo>
                  <a:lnTo>
                    <a:pt x="147" y="1024"/>
                  </a:lnTo>
                  <a:lnTo>
                    <a:pt x="98" y="951"/>
                  </a:lnTo>
                  <a:lnTo>
                    <a:pt x="25" y="780"/>
                  </a:lnTo>
                  <a:lnTo>
                    <a:pt x="1" y="561"/>
                  </a:lnTo>
                  <a:lnTo>
                    <a:pt x="1" y="561"/>
                  </a:lnTo>
                  <a:lnTo>
                    <a:pt x="25" y="342"/>
                  </a:lnTo>
                  <a:lnTo>
                    <a:pt x="98" y="147"/>
                  </a:lnTo>
                  <a:lnTo>
                    <a:pt x="147" y="98"/>
                  </a:lnTo>
                  <a:lnTo>
                    <a:pt x="196" y="25"/>
                  </a:lnTo>
                  <a:lnTo>
                    <a:pt x="269" y="1"/>
                  </a:lnTo>
                  <a:lnTo>
                    <a:pt x="317" y="1"/>
                  </a:lnTo>
                  <a:lnTo>
                    <a:pt x="317" y="1"/>
                  </a:lnTo>
                  <a:lnTo>
                    <a:pt x="390" y="1"/>
                  </a:lnTo>
                  <a:lnTo>
                    <a:pt x="464" y="25"/>
                  </a:lnTo>
                  <a:lnTo>
                    <a:pt x="512" y="98"/>
                  </a:lnTo>
                  <a:lnTo>
                    <a:pt x="561" y="147"/>
                  </a:lnTo>
                  <a:lnTo>
                    <a:pt x="610" y="342"/>
                  </a:lnTo>
                  <a:lnTo>
                    <a:pt x="634" y="561"/>
                  </a:lnTo>
                  <a:lnTo>
                    <a:pt x="634" y="561"/>
                  </a:lnTo>
                  <a:lnTo>
                    <a:pt x="610" y="780"/>
                  </a:lnTo>
                  <a:lnTo>
                    <a:pt x="561" y="951"/>
                  </a:lnTo>
                  <a:lnTo>
                    <a:pt x="512" y="1024"/>
                  </a:lnTo>
                  <a:lnTo>
                    <a:pt x="464" y="1073"/>
                  </a:lnTo>
                  <a:lnTo>
                    <a:pt x="390" y="1097"/>
                  </a:lnTo>
                  <a:lnTo>
                    <a:pt x="317" y="1121"/>
                  </a:lnTo>
                  <a:lnTo>
                    <a:pt x="317" y="1121"/>
                  </a:lnTo>
                </a:path>
              </a:pathLst>
            </a:custGeom>
            <a:no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185;p47">
              <a:extLst>
                <a:ext uri="{FF2B5EF4-FFF2-40B4-BE49-F238E27FC236}">
                  <a16:creationId xmlns:a16="http://schemas.microsoft.com/office/drawing/2014/main" id="{E339DA5D-EE0B-4E39-0A6D-80E68FFB7AC9}"/>
                </a:ext>
              </a:extLst>
            </p:cNvPr>
            <p:cNvSpPr/>
            <p:nvPr/>
          </p:nvSpPr>
          <p:spPr>
            <a:xfrm>
              <a:off x="7072066" y="4414975"/>
              <a:ext cx="275250" cy="54825"/>
            </a:xfrm>
            <a:custGeom>
              <a:avLst/>
              <a:gdLst/>
              <a:ahLst/>
              <a:cxnLst/>
              <a:rect l="l" t="t" r="r" b="b"/>
              <a:pathLst>
                <a:path w="11010" h="2193" fill="none" extrusionOk="0">
                  <a:moveTo>
                    <a:pt x="11009" y="2193"/>
                  </a:moveTo>
                  <a:lnTo>
                    <a:pt x="5505" y="1"/>
                  </a:lnTo>
                  <a:lnTo>
                    <a:pt x="1" y="2193"/>
                  </a:lnTo>
                </a:path>
              </a:pathLst>
            </a:custGeom>
            <a:no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186;p47">
              <a:extLst>
                <a:ext uri="{FF2B5EF4-FFF2-40B4-BE49-F238E27FC236}">
                  <a16:creationId xmlns:a16="http://schemas.microsoft.com/office/drawing/2014/main" id="{E22EAF96-8A82-2EDE-1401-F04A4C2FC18E}"/>
                </a:ext>
              </a:extLst>
            </p:cNvPr>
            <p:cNvSpPr/>
            <p:nvPr/>
          </p:nvSpPr>
          <p:spPr>
            <a:xfrm>
              <a:off x="7095816" y="4382725"/>
              <a:ext cx="227750" cy="37150"/>
            </a:xfrm>
            <a:custGeom>
              <a:avLst/>
              <a:gdLst/>
              <a:ahLst/>
              <a:cxnLst/>
              <a:rect l="l" t="t" r="r" b="b"/>
              <a:pathLst>
                <a:path w="9110" h="1486" fill="none" extrusionOk="0">
                  <a:moveTo>
                    <a:pt x="1" y="1486"/>
                  </a:moveTo>
                  <a:lnTo>
                    <a:pt x="1681" y="1486"/>
                  </a:lnTo>
                  <a:lnTo>
                    <a:pt x="1681" y="0"/>
                  </a:lnTo>
                  <a:lnTo>
                    <a:pt x="4555" y="0"/>
                  </a:lnTo>
                  <a:lnTo>
                    <a:pt x="7429" y="0"/>
                  </a:lnTo>
                  <a:lnTo>
                    <a:pt x="7429" y="1486"/>
                  </a:lnTo>
                  <a:lnTo>
                    <a:pt x="9109" y="1486"/>
                  </a:lnTo>
                </a:path>
              </a:pathLst>
            </a:custGeom>
            <a:no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187;p47">
              <a:extLst>
                <a:ext uri="{FF2B5EF4-FFF2-40B4-BE49-F238E27FC236}">
                  <a16:creationId xmlns:a16="http://schemas.microsoft.com/office/drawing/2014/main" id="{0A6D1B69-DE31-4F1A-D83B-E9C628337EC3}"/>
                </a:ext>
              </a:extLst>
            </p:cNvPr>
            <p:cNvSpPr/>
            <p:nvPr/>
          </p:nvSpPr>
          <p:spPr>
            <a:xfrm>
              <a:off x="7209666" y="4414975"/>
              <a:ext cx="25" cy="145550"/>
            </a:xfrm>
            <a:custGeom>
              <a:avLst/>
              <a:gdLst/>
              <a:ahLst/>
              <a:cxnLst/>
              <a:rect l="l" t="t" r="r" b="b"/>
              <a:pathLst>
                <a:path w="1" h="5822" fill="none" extrusionOk="0">
                  <a:moveTo>
                    <a:pt x="1" y="1"/>
                  </a:moveTo>
                  <a:lnTo>
                    <a:pt x="1" y="5822"/>
                  </a:lnTo>
                </a:path>
              </a:pathLst>
            </a:custGeom>
            <a:no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" name="Google Shape;1023;p47">
            <a:extLst>
              <a:ext uri="{FF2B5EF4-FFF2-40B4-BE49-F238E27FC236}">
                <a16:creationId xmlns:a16="http://schemas.microsoft.com/office/drawing/2014/main" id="{D53E3AF1-7F7C-E24C-8BE4-3C16B197EC12}"/>
              </a:ext>
            </a:extLst>
          </p:cNvPr>
          <p:cNvGrpSpPr/>
          <p:nvPr/>
        </p:nvGrpSpPr>
        <p:grpSpPr>
          <a:xfrm>
            <a:off x="6582294" y="5370222"/>
            <a:ext cx="496315" cy="496315"/>
            <a:chOff x="6326816" y="4329750"/>
            <a:chExt cx="421350" cy="421350"/>
          </a:xfrm>
        </p:grpSpPr>
        <p:sp>
          <p:nvSpPr>
            <p:cNvPr id="57" name="Google Shape;1024;p47">
              <a:extLst>
                <a:ext uri="{FF2B5EF4-FFF2-40B4-BE49-F238E27FC236}">
                  <a16:creationId xmlns:a16="http://schemas.microsoft.com/office/drawing/2014/main" id="{6A5B9545-8579-884F-F165-4EFCAF56837D}"/>
                </a:ext>
              </a:extLst>
            </p:cNvPr>
            <p:cNvSpPr/>
            <p:nvPr/>
          </p:nvSpPr>
          <p:spPr>
            <a:xfrm>
              <a:off x="6326816" y="4329750"/>
              <a:ext cx="421350" cy="421350"/>
            </a:xfrm>
            <a:custGeom>
              <a:avLst/>
              <a:gdLst/>
              <a:ahLst/>
              <a:cxnLst/>
              <a:rect l="l" t="t" r="r" b="b"/>
              <a:pathLst>
                <a:path w="16854" h="16854" fill="none" extrusionOk="0">
                  <a:moveTo>
                    <a:pt x="15636" y="14004"/>
                  </a:moveTo>
                  <a:lnTo>
                    <a:pt x="13517" y="6260"/>
                  </a:lnTo>
                  <a:lnTo>
                    <a:pt x="16196" y="3605"/>
                  </a:lnTo>
                  <a:lnTo>
                    <a:pt x="16196" y="3605"/>
                  </a:lnTo>
                  <a:lnTo>
                    <a:pt x="16318" y="3434"/>
                  </a:lnTo>
                  <a:lnTo>
                    <a:pt x="16440" y="3239"/>
                  </a:lnTo>
                  <a:lnTo>
                    <a:pt x="16537" y="3020"/>
                  </a:lnTo>
                  <a:lnTo>
                    <a:pt x="16610" y="2777"/>
                  </a:lnTo>
                  <a:lnTo>
                    <a:pt x="16732" y="2338"/>
                  </a:lnTo>
                  <a:lnTo>
                    <a:pt x="16805" y="2046"/>
                  </a:lnTo>
                  <a:lnTo>
                    <a:pt x="16805" y="2046"/>
                  </a:lnTo>
                  <a:lnTo>
                    <a:pt x="16830" y="1729"/>
                  </a:lnTo>
                  <a:lnTo>
                    <a:pt x="16854" y="1437"/>
                  </a:lnTo>
                  <a:lnTo>
                    <a:pt x="16854" y="1194"/>
                  </a:lnTo>
                  <a:lnTo>
                    <a:pt x="16854" y="950"/>
                  </a:lnTo>
                  <a:lnTo>
                    <a:pt x="16805" y="755"/>
                  </a:lnTo>
                  <a:lnTo>
                    <a:pt x="16732" y="585"/>
                  </a:lnTo>
                  <a:lnTo>
                    <a:pt x="16659" y="414"/>
                  </a:lnTo>
                  <a:lnTo>
                    <a:pt x="16562" y="293"/>
                  </a:lnTo>
                  <a:lnTo>
                    <a:pt x="16562" y="293"/>
                  </a:lnTo>
                  <a:lnTo>
                    <a:pt x="16440" y="195"/>
                  </a:lnTo>
                  <a:lnTo>
                    <a:pt x="16269" y="122"/>
                  </a:lnTo>
                  <a:lnTo>
                    <a:pt x="16099" y="49"/>
                  </a:lnTo>
                  <a:lnTo>
                    <a:pt x="15904" y="0"/>
                  </a:lnTo>
                  <a:lnTo>
                    <a:pt x="15660" y="0"/>
                  </a:lnTo>
                  <a:lnTo>
                    <a:pt x="15417" y="0"/>
                  </a:lnTo>
                  <a:lnTo>
                    <a:pt x="15125" y="25"/>
                  </a:lnTo>
                  <a:lnTo>
                    <a:pt x="14808" y="49"/>
                  </a:lnTo>
                  <a:lnTo>
                    <a:pt x="14808" y="49"/>
                  </a:lnTo>
                  <a:lnTo>
                    <a:pt x="14516" y="122"/>
                  </a:lnTo>
                  <a:lnTo>
                    <a:pt x="14077" y="244"/>
                  </a:lnTo>
                  <a:lnTo>
                    <a:pt x="13834" y="317"/>
                  </a:lnTo>
                  <a:lnTo>
                    <a:pt x="13615" y="414"/>
                  </a:lnTo>
                  <a:lnTo>
                    <a:pt x="13420" y="536"/>
                  </a:lnTo>
                  <a:lnTo>
                    <a:pt x="13249" y="658"/>
                  </a:lnTo>
                  <a:lnTo>
                    <a:pt x="10595" y="3337"/>
                  </a:lnTo>
                  <a:lnTo>
                    <a:pt x="2850" y="1218"/>
                  </a:lnTo>
                  <a:lnTo>
                    <a:pt x="2850" y="1218"/>
                  </a:lnTo>
                  <a:lnTo>
                    <a:pt x="2704" y="1194"/>
                  </a:lnTo>
                  <a:lnTo>
                    <a:pt x="2582" y="1218"/>
                  </a:lnTo>
                  <a:lnTo>
                    <a:pt x="2460" y="1267"/>
                  </a:lnTo>
                  <a:lnTo>
                    <a:pt x="2338" y="1340"/>
                  </a:lnTo>
                  <a:lnTo>
                    <a:pt x="1608" y="2095"/>
                  </a:lnTo>
                  <a:lnTo>
                    <a:pt x="1608" y="2095"/>
                  </a:lnTo>
                  <a:lnTo>
                    <a:pt x="1535" y="2192"/>
                  </a:lnTo>
                  <a:lnTo>
                    <a:pt x="1486" y="2290"/>
                  </a:lnTo>
                  <a:lnTo>
                    <a:pt x="1462" y="2411"/>
                  </a:lnTo>
                  <a:lnTo>
                    <a:pt x="1462" y="2509"/>
                  </a:lnTo>
                  <a:lnTo>
                    <a:pt x="1462" y="2509"/>
                  </a:lnTo>
                  <a:lnTo>
                    <a:pt x="1486" y="2606"/>
                  </a:lnTo>
                  <a:lnTo>
                    <a:pt x="1510" y="2679"/>
                  </a:lnTo>
                  <a:lnTo>
                    <a:pt x="1608" y="2825"/>
                  </a:lnTo>
                  <a:lnTo>
                    <a:pt x="1608" y="2825"/>
                  </a:lnTo>
                  <a:lnTo>
                    <a:pt x="1705" y="2899"/>
                  </a:lnTo>
                  <a:lnTo>
                    <a:pt x="7404" y="6600"/>
                  </a:lnTo>
                  <a:lnTo>
                    <a:pt x="4165" y="10863"/>
                  </a:lnTo>
                  <a:lnTo>
                    <a:pt x="926" y="10302"/>
                  </a:lnTo>
                  <a:lnTo>
                    <a:pt x="926" y="10302"/>
                  </a:lnTo>
                  <a:lnTo>
                    <a:pt x="828" y="10302"/>
                  </a:lnTo>
                  <a:lnTo>
                    <a:pt x="707" y="10327"/>
                  </a:lnTo>
                  <a:lnTo>
                    <a:pt x="609" y="10375"/>
                  </a:lnTo>
                  <a:lnTo>
                    <a:pt x="512" y="10449"/>
                  </a:lnTo>
                  <a:lnTo>
                    <a:pt x="146" y="10814"/>
                  </a:lnTo>
                  <a:lnTo>
                    <a:pt x="146" y="10814"/>
                  </a:lnTo>
                  <a:lnTo>
                    <a:pt x="73" y="10911"/>
                  </a:lnTo>
                  <a:lnTo>
                    <a:pt x="25" y="11033"/>
                  </a:lnTo>
                  <a:lnTo>
                    <a:pt x="0" y="11155"/>
                  </a:lnTo>
                  <a:lnTo>
                    <a:pt x="0" y="11277"/>
                  </a:lnTo>
                  <a:lnTo>
                    <a:pt x="0" y="11277"/>
                  </a:lnTo>
                  <a:lnTo>
                    <a:pt x="49" y="11423"/>
                  </a:lnTo>
                  <a:lnTo>
                    <a:pt x="146" y="11569"/>
                  </a:lnTo>
                  <a:lnTo>
                    <a:pt x="146" y="11569"/>
                  </a:lnTo>
                  <a:lnTo>
                    <a:pt x="244" y="11642"/>
                  </a:lnTo>
                  <a:lnTo>
                    <a:pt x="3434" y="13420"/>
                  </a:lnTo>
                  <a:lnTo>
                    <a:pt x="5212" y="16610"/>
                  </a:lnTo>
                  <a:lnTo>
                    <a:pt x="5212" y="16610"/>
                  </a:lnTo>
                  <a:lnTo>
                    <a:pt x="5285" y="16708"/>
                  </a:lnTo>
                  <a:lnTo>
                    <a:pt x="5285" y="16708"/>
                  </a:lnTo>
                  <a:lnTo>
                    <a:pt x="5431" y="16805"/>
                  </a:lnTo>
                  <a:lnTo>
                    <a:pt x="5578" y="16854"/>
                  </a:lnTo>
                  <a:lnTo>
                    <a:pt x="5578" y="16854"/>
                  </a:lnTo>
                  <a:lnTo>
                    <a:pt x="5699" y="16854"/>
                  </a:lnTo>
                  <a:lnTo>
                    <a:pt x="5821" y="16830"/>
                  </a:lnTo>
                  <a:lnTo>
                    <a:pt x="5943" y="16781"/>
                  </a:lnTo>
                  <a:lnTo>
                    <a:pt x="6040" y="16708"/>
                  </a:lnTo>
                  <a:lnTo>
                    <a:pt x="6406" y="16342"/>
                  </a:lnTo>
                  <a:lnTo>
                    <a:pt x="6406" y="16342"/>
                  </a:lnTo>
                  <a:lnTo>
                    <a:pt x="6479" y="16245"/>
                  </a:lnTo>
                  <a:lnTo>
                    <a:pt x="6527" y="16148"/>
                  </a:lnTo>
                  <a:lnTo>
                    <a:pt x="6552" y="16026"/>
                  </a:lnTo>
                  <a:lnTo>
                    <a:pt x="6552" y="15928"/>
                  </a:lnTo>
                  <a:lnTo>
                    <a:pt x="5992" y="12689"/>
                  </a:lnTo>
                  <a:lnTo>
                    <a:pt x="10254" y="9450"/>
                  </a:lnTo>
                  <a:lnTo>
                    <a:pt x="13956" y="15149"/>
                  </a:lnTo>
                  <a:lnTo>
                    <a:pt x="13956" y="15149"/>
                  </a:lnTo>
                  <a:lnTo>
                    <a:pt x="14029" y="15246"/>
                  </a:lnTo>
                  <a:lnTo>
                    <a:pt x="14029" y="15246"/>
                  </a:lnTo>
                  <a:lnTo>
                    <a:pt x="14175" y="15344"/>
                  </a:lnTo>
                  <a:lnTo>
                    <a:pt x="14248" y="15368"/>
                  </a:lnTo>
                  <a:lnTo>
                    <a:pt x="14345" y="15393"/>
                  </a:lnTo>
                  <a:lnTo>
                    <a:pt x="14345" y="15393"/>
                  </a:lnTo>
                  <a:lnTo>
                    <a:pt x="14443" y="15393"/>
                  </a:lnTo>
                  <a:lnTo>
                    <a:pt x="14565" y="15368"/>
                  </a:lnTo>
                  <a:lnTo>
                    <a:pt x="14662" y="15320"/>
                  </a:lnTo>
                  <a:lnTo>
                    <a:pt x="14759" y="15246"/>
                  </a:lnTo>
                  <a:lnTo>
                    <a:pt x="15514" y="14516"/>
                  </a:lnTo>
                  <a:lnTo>
                    <a:pt x="15514" y="14516"/>
                  </a:lnTo>
                  <a:lnTo>
                    <a:pt x="15587" y="14394"/>
                  </a:lnTo>
                  <a:lnTo>
                    <a:pt x="15636" y="14272"/>
                  </a:lnTo>
                  <a:lnTo>
                    <a:pt x="15660" y="14151"/>
                  </a:lnTo>
                  <a:lnTo>
                    <a:pt x="15636" y="14004"/>
                  </a:lnTo>
                  <a:lnTo>
                    <a:pt x="15636" y="14004"/>
                  </a:lnTo>
                </a:path>
              </a:pathLst>
            </a:custGeom>
            <a:no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025;p47">
              <a:extLst>
                <a:ext uri="{FF2B5EF4-FFF2-40B4-BE49-F238E27FC236}">
                  <a16:creationId xmlns:a16="http://schemas.microsoft.com/office/drawing/2014/main" id="{FCC225E0-EFA2-A4BA-3224-FC66A5363ED7}"/>
                </a:ext>
              </a:extLst>
            </p:cNvPr>
            <p:cNvSpPr/>
            <p:nvPr/>
          </p:nvSpPr>
          <p:spPr>
            <a:xfrm>
              <a:off x="6685441" y="4360800"/>
              <a:ext cx="31675" cy="30475"/>
            </a:xfrm>
            <a:custGeom>
              <a:avLst/>
              <a:gdLst/>
              <a:ahLst/>
              <a:cxnLst/>
              <a:rect l="l" t="t" r="r" b="b"/>
              <a:pathLst>
                <a:path w="1267" h="1219" fill="none" extrusionOk="0">
                  <a:moveTo>
                    <a:pt x="1267" y="1218"/>
                  </a:moveTo>
                  <a:lnTo>
                    <a:pt x="1267" y="1218"/>
                  </a:lnTo>
                  <a:lnTo>
                    <a:pt x="1242" y="999"/>
                  </a:lnTo>
                  <a:lnTo>
                    <a:pt x="1169" y="755"/>
                  </a:lnTo>
                  <a:lnTo>
                    <a:pt x="1048" y="561"/>
                  </a:lnTo>
                  <a:lnTo>
                    <a:pt x="901" y="366"/>
                  </a:lnTo>
                  <a:lnTo>
                    <a:pt x="901" y="366"/>
                  </a:lnTo>
                  <a:lnTo>
                    <a:pt x="707" y="220"/>
                  </a:lnTo>
                  <a:lnTo>
                    <a:pt x="487" y="98"/>
                  </a:lnTo>
                  <a:lnTo>
                    <a:pt x="244" y="25"/>
                  </a:ln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830;p47">
            <a:extLst>
              <a:ext uri="{FF2B5EF4-FFF2-40B4-BE49-F238E27FC236}">
                <a16:creationId xmlns:a16="http://schemas.microsoft.com/office/drawing/2014/main" id="{6E04C0EF-B504-DF56-6065-F7F19FEDD928}"/>
              </a:ext>
            </a:extLst>
          </p:cNvPr>
          <p:cNvSpPr/>
          <p:nvPr/>
        </p:nvSpPr>
        <p:spPr>
          <a:xfrm rot="2040707">
            <a:off x="10792172" y="3719925"/>
            <a:ext cx="407919" cy="389496"/>
          </a:xfrm>
          <a:custGeom>
            <a:avLst/>
            <a:gdLst/>
            <a:ahLst/>
            <a:cxnLst/>
            <a:rect l="l" t="t" r="r" b="b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9525" cap="rnd" cmpd="sng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830;p47">
            <a:extLst>
              <a:ext uri="{FF2B5EF4-FFF2-40B4-BE49-F238E27FC236}">
                <a16:creationId xmlns:a16="http://schemas.microsoft.com/office/drawing/2014/main" id="{5D8024C0-5F9C-AF1F-C44E-A521210F131E}"/>
              </a:ext>
            </a:extLst>
          </p:cNvPr>
          <p:cNvSpPr/>
          <p:nvPr/>
        </p:nvSpPr>
        <p:spPr>
          <a:xfrm>
            <a:off x="8111122" y="2293446"/>
            <a:ext cx="395140" cy="378001"/>
          </a:xfrm>
          <a:custGeom>
            <a:avLst/>
            <a:gdLst/>
            <a:ahLst/>
            <a:cxnLst/>
            <a:rect l="l" t="t" r="r" b="b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9525" cap="rnd" cmpd="sng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575F4D57-A848-B7C9-BAED-DC99ED7D91A6}"/>
              </a:ext>
            </a:extLst>
          </p:cNvPr>
          <p:cNvSpPr/>
          <p:nvPr/>
        </p:nvSpPr>
        <p:spPr>
          <a:xfrm>
            <a:off x="2426920" y="2293446"/>
            <a:ext cx="321873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 smtClean="0">
                <a:solidFill>
                  <a:srgbClr val="020202"/>
                </a:solidFill>
                <a:latin typeface="AmpleSoft Pro Bold" panose="02000000000000000000" pitchFamily="2" charset="0"/>
                <a:ea typeface="Adobe Gothic Std B" panose="020B0800000000000000" pitchFamily="34" charset="-128"/>
              </a:rPr>
              <a:t>1. SAFARI</a:t>
            </a:r>
            <a:endParaRPr lang="en-US" sz="5400" dirty="0">
              <a:solidFill>
                <a:srgbClr val="020202"/>
              </a:solidFill>
              <a:latin typeface="AmpleSoft Pro Bold" panose="02000000000000000000" pitchFamily="2" charset="0"/>
              <a:ea typeface="Adobe Gothic Std B" panose="020B0800000000000000" pitchFamily="34" charset="-128"/>
            </a:endParaRPr>
          </a:p>
        </p:txBody>
      </p:sp>
      <p:sp>
        <p:nvSpPr>
          <p:cNvPr id="63" name="Subtitle 7">
            <a:extLst>
              <a:ext uri="{FF2B5EF4-FFF2-40B4-BE49-F238E27FC236}">
                <a16:creationId xmlns:a16="http://schemas.microsoft.com/office/drawing/2014/main" id="{A5CFEB32-4707-99F1-5F72-E5920D25BD7A}"/>
              </a:ext>
            </a:extLst>
          </p:cNvPr>
          <p:cNvSpPr txBox="1">
            <a:spLocks/>
          </p:cNvSpPr>
          <p:nvPr/>
        </p:nvSpPr>
        <p:spPr>
          <a:xfrm>
            <a:off x="1203149" y="3258197"/>
            <a:ext cx="4221339" cy="1684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 eaLnBrk="1" hangingPunct="1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chemeClr val="lt2"/>
              </a:buClr>
              <a:buSzPts val="1840"/>
              <a:buFont typeface="Noto Sans Symbols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45440" algn="l" rtl="0" eaLnBrk="1" hangingPunct="1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2060"/>
              </a:buClr>
              <a:buSzPts val="1840"/>
              <a:buFont typeface="Noto Sans Symbols"/>
              <a:buChar char="◼"/>
              <a:defRPr sz="1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30200" algn="l" rtl="0" eaLnBrk="1" hangingPunct="1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 panose="020B0604020202020204"/>
              <a:buChar char="−"/>
              <a:defRPr sz="10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30200" algn="l" rtl="0" eaLnBrk="1" hangingPunct="1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 panose="020B0604020202020204"/>
              <a:buChar char="−"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30200" algn="l" rtl="0" eaLnBrk="1" hangingPunct="1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 panose="020B0604020202020204"/>
              <a:buChar char="−"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74650" algn="l" rtl="0" eaLnBrk="1" hangingPunct="1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 panose="020B0604020202020204"/>
              <a:buChar char="•"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74650" algn="l" rtl="0" eaLnBrk="1" hangingPunct="1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 panose="020B0604020202020204"/>
              <a:buChar char="•"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74650" algn="l" rtl="0" eaLnBrk="1" hangingPunct="1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 panose="020B0604020202020204"/>
              <a:buChar char="•"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74650" algn="l" rtl="0" eaLnBrk="1" hangingPunct="1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 panose="020B0604020202020204"/>
              <a:buChar char="•"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228600" lvl="0" indent="0" algn="r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ACD433"/>
              </a:buClr>
              <a:buSzPct val="80000"/>
            </a:pPr>
            <a:r>
              <a:rPr lang="en-US" sz="2800" dirty="0">
                <a:solidFill>
                  <a:schemeClr val="bg2"/>
                </a:solidFill>
                <a:latin typeface="+mn-lt"/>
              </a:rPr>
              <a:t>BF SUMA </a:t>
            </a:r>
            <a:r>
              <a:rPr lang="en-US" sz="2800" dirty="0" err="1">
                <a:solidFill>
                  <a:schemeClr val="bg2"/>
                </a:solidFill>
                <a:latin typeface="+mn-lt"/>
              </a:rPr>
              <a:t>hutoa</a:t>
            </a:r>
            <a:r>
              <a:rPr lang="en-US" sz="2800" dirty="0">
                <a:solidFill>
                  <a:schemeClr val="bg2"/>
                </a:solidFill>
                <a:latin typeface="+mn-lt"/>
              </a:rPr>
              <a:t> safari za </a:t>
            </a:r>
            <a:r>
              <a:rPr lang="en-US" sz="2800" dirty="0" err="1">
                <a:solidFill>
                  <a:schemeClr val="bg2"/>
                </a:solidFill>
                <a:latin typeface="+mn-lt"/>
              </a:rPr>
              <a:t>ndani</a:t>
            </a:r>
            <a:r>
              <a:rPr lang="en-US" sz="2800" dirty="0">
                <a:solidFill>
                  <a:schemeClr val="bg2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+mn-lt"/>
              </a:rPr>
              <a:t>na</a:t>
            </a:r>
            <a:r>
              <a:rPr lang="en-US" sz="2800" dirty="0">
                <a:solidFill>
                  <a:schemeClr val="bg2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+mn-lt"/>
              </a:rPr>
              <a:t>nje</a:t>
            </a:r>
            <a:r>
              <a:rPr lang="en-US" sz="2800" dirty="0">
                <a:solidFill>
                  <a:schemeClr val="bg2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+mn-lt"/>
              </a:rPr>
              <a:t>ya</a:t>
            </a:r>
            <a:r>
              <a:rPr lang="en-US" sz="2800" dirty="0">
                <a:solidFill>
                  <a:schemeClr val="bg2"/>
                </a:solidFill>
                <a:latin typeface="+mn-lt"/>
              </a:rPr>
              <a:t> bara la Afrika </a:t>
            </a:r>
            <a:r>
              <a:rPr lang="en-US" sz="2800" dirty="0" err="1">
                <a:solidFill>
                  <a:schemeClr val="bg2"/>
                </a:solidFill>
                <a:latin typeface="+mn-lt"/>
              </a:rPr>
              <a:t>kila</a:t>
            </a:r>
            <a:r>
              <a:rPr lang="en-US" sz="2800" dirty="0">
                <a:solidFill>
                  <a:schemeClr val="bg2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+mn-lt"/>
              </a:rPr>
              <a:t>mwaka</a:t>
            </a:r>
            <a:endParaRPr lang="en-US" sz="2800" dirty="0">
              <a:solidFill>
                <a:schemeClr val="bg2"/>
              </a:solidFill>
              <a:latin typeface="+mn-lt"/>
            </a:endParaRPr>
          </a:p>
        </p:txBody>
      </p:sp>
      <p:grpSp>
        <p:nvGrpSpPr>
          <p:cNvPr id="64" name="Google Shape;1023;p47">
            <a:extLst>
              <a:ext uri="{FF2B5EF4-FFF2-40B4-BE49-F238E27FC236}">
                <a16:creationId xmlns:a16="http://schemas.microsoft.com/office/drawing/2014/main" id="{8376B366-4AC0-4234-DDD8-DDAC91A91A63}"/>
              </a:ext>
            </a:extLst>
          </p:cNvPr>
          <p:cNvGrpSpPr/>
          <p:nvPr/>
        </p:nvGrpSpPr>
        <p:grpSpPr>
          <a:xfrm>
            <a:off x="730928" y="3258197"/>
            <a:ext cx="354145" cy="354145"/>
            <a:chOff x="6326816" y="4329750"/>
            <a:chExt cx="421350" cy="421350"/>
          </a:xfrm>
        </p:grpSpPr>
        <p:sp>
          <p:nvSpPr>
            <p:cNvPr id="65" name="Google Shape;1024;p47">
              <a:extLst>
                <a:ext uri="{FF2B5EF4-FFF2-40B4-BE49-F238E27FC236}">
                  <a16:creationId xmlns:a16="http://schemas.microsoft.com/office/drawing/2014/main" id="{62D232D3-7565-C1BC-8AE9-E979E3830BA5}"/>
                </a:ext>
              </a:extLst>
            </p:cNvPr>
            <p:cNvSpPr/>
            <p:nvPr/>
          </p:nvSpPr>
          <p:spPr>
            <a:xfrm>
              <a:off x="6326816" y="4329750"/>
              <a:ext cx="421350" cy="421350"/>
            </a:xfrm>
            <a:custGeom>
              <a:avLst/>
              <a:gdLst/>
              <a:ahLst/>
              <a:cxnLst/>
              <a:rect l="l" t="t" r="r" b="b"/>
              <a:pathLst>
                <a:path w="16854" h="16854" fill="none" extrusionOk="0">
                  <a:moveTo>
                    <a:pt x="15636" y="14004"/>
                  </a:moveTo>
                  <a:lnTo>
                    <a:pt x="13517" y="6260"/>
                  </a:lnTo>
                  <a:lnTo>
                    <a:pt x="16196" y="3605"/>
                  </a:lnTo>
                  <a:lnTo>
                    <a:pt x="16196" y="3605"/>
                  </a:lnTo>
                  <a:lnTo>
                    <a:pt x="16318" y="3434"/>
                  </a:lnTo>
                  <a:lnTo>
                    <a:pt x="16440" y="3239"/>
                  </a:lnTo>
                  <a:lnTo>
                    <a:pt x="16537" y="3020"/>
                  </a:lnTo>
                  <a:lnTo>
                    <a:pt x="16610" y="2777"/>
                  </a:lnTo>
                  <a:lnTo>
                    <a:pt x="16732" y="2338"/>
                  </a:lnTo>
                  <a:lnTo>
                    <a:pt x="16805" y="2046"/>
                  </a:lnTo>
                  <a:lnTo>
                    <a:pt x="16805" y="2046"/>
                  </a:lnTo>
                  <a:lnTo>
                    <a:pt x="16830" y="1729"/>
                  </a:lnTo>
                  <a:lnTo>
                    <a:pt x="16854" y="1437"/>
                  </a:lnTo>
                  <a:lnTo>
                    <a:pt x="16854" y="1194"/>
                  </a:lnTo>
                  <a:lnTo>
                    <a:pt x="16854" y="950"/>
                  </a:lnTo>
                  <a:lnTo>
                    <a:pt x="16805" y="755"/>
                  </a:lnTo>
                  <a:lnTo>
                    <a:pt x="16732" y="585"/>
                  </a:lnTo>
                  <a:lnTo>
                    <a:pt x="16659" y="414"/>
                  </a:lnTo>
                  <a:lnTo>
                    <a:pt x="16562" y="293"/>
                  </a:lnTo>
                  <a:lnTo>
                    <a:pt x="16562" y="293"/>
                  </a:lnTo>
                  <a:lnTo>
                    <a:pt x="16440" y="195"/>
                  </a:lnTo>
                  <a:lnTo>
                    <a:pt x="16269" y="122"/>
                  </a:lnTo>
                  <a:lnTo>
                    <a:pt x="16099" y="49"/>
                  </a:lnTo>
                  <a:lnTo>
                    <a:pt x="15904" y="0"/>
                  </a:lnTo>
                  <a:lnTo>
                    <a:pt x="15660" y="0"/>
                  </a:lnTo>
                  <a:lnTo>
                    <a:pt x="15417" y="0"/>
                  </a:lnTo>
                  <a:lnTo>
                    <a:pt x="15125" y="25"/>
                  </a:lnTo>
                  <a:lnTo>
                    <a:pt x="14808" y="49"/>
                  </a:lnTo>
                  <a:lnTo>
                    <a:pt x="14808" y="49"/>
                  </a:lnTo>
                  <a:lnTo>
                    <a:pt x="14516" y="122"/>
                  </a:lnTo>
                  <a:lnTo>
                    <a:pt x="14077" y="244"/>
                  </a:lnTo>
                  <a:lnTo>
                    <a:pt x="13834" y="317"/>
                  </a:lnTo>
                  <a:lnTo>
                    <a:pt x="13615" y="414"/>
                  </a:lnTo>
                  <a:lnTo>
                    <a:pt x="13420" y="536"/>
                  </a:lnTo>
                  <a:lnTo>
                    <a:pt x="13249" y="658"/>
                  </a:lnTo>
                  <a:lnTo>
                    <a:pt x="10595" y="3337"/>
                  </a:lnTo>
                  <a:lnTo>
                    <a:pt x="2850" y="1218"/>
                  </a:lnTo>
                  <a:lnTo>
                    <a:pt x="2850" y="1218"/>
                  </a:lnTo>
                  <a:lnTo>
                    <a:pt x="2704" y="1194"/>
                  </a:lnTo>
                  <a:lnTo>
                    <a:pt x="2582" y="1218"/>
                  </a:lnTo>
                  <a:lnTo>
                    <a:pt x="2460" y="1267"/>
                  </a:lnTo>
                  <a:lnTo>
                    <a:pt x="2338" y="1340"/>
                  </a:lnTo>
                  <a:lnTo>
                    <a:pt x="1608" y="2095"/>
                  </a:lnTo>
                  <a:lnTo>
                    <a:pt x="1608" y="2095"/>
                  </a:lnTo>
                  <a:lnTo>
                    <a:pt x="1535" y="2192"/>
                  </a:lnTo>
                  <a:lnTo>
                    <a:pt x="1486" y="2290"/>
                  </a:lnTo>
                  <a:lnTo>
                    <a:pt x="1462" y="2411"/>
                  </a:lnTo>
                  <a:lnTo>
                    <a:pt x="1462" y="2509"/>
                  </a:lnTo>
                  <a:lnTo>
                    <a:pt x="1462" y="2509"/>
                  </a:lnTo>
                  <a:lnTo>
                    <a:pt x="1486" y="2606"/>
                  </a:lnTo>
                  <a:lnTo>
                    <a:pt x="1510" y="2679"/>
                  </a:lnTo>
                  <a:lnTo>
                    <a:pt x="1608" y="2825"/>
                  </a:lnTo>
                  <a:lnTo>
                    <a:pt x="1608" y="2825"/>
                  </a:lnTo>
                  <a:lnTo>
                    <a:pt x="1705" y="2899"/>
                  </a:lnTo>
                  <a:lnTo>
                    <a:pt x="7404" y="6600"/>
                  </a:lnTo>
                  <a:lnTo>
                    <a:pt x="4165" y="10863"/>
                  </a:lnTo>
                  <a:lnTo>
                    <a:pt x="926" y="10302"/>
                  </a:lnTo>
                  <a:lnTo>
                    <a:pt x="926" y="10302"/>
                  </a:lnTo>
                  <a:lnTo>
                    <a:pt x="828" y="10302"/>
                  </a:lnTo>
                  <a:lnTo>
                    <a:pt x="707" y="10327"/>
                  </a:lnTo>
                  <a:lnTo>
                    <a:pt x="609" y="10375"/>
                  </a:lnTo>
                  <a:lnTo>
                    <a:pt x="512" y="10449"/>
                  </a:lnTo>
                  <a:lnTo>
                    <a:pt x="146" y="10814"/>
                  </a:lnTo>
                  <a:lnTo>
                    <a:pt x="146" y="10814"/>
                  </a:lnTo>
                  <a:lnTo>
                    <a:pt x="73" y="10911"/>
                  </a:lnTo>
                  <a:lnTo>
                    <a:pt x="25" y="11033"/>
                  </a:lnTo>
                  <a:lnTo>
                    <a:pt x="0" y="11155"/>
                  </a:lnTo>
                  <a:lnTo>
                    <a:pt x="0" y="11277"/>
                  </a:lnTo>
                  <a:lnTo>
                    <a:pt x="0" y="11277"/>
                  </a:lnTo>
                  <a:lnTo>
                    <a:pt x="49" y="11423"/>
                  </a:lnTo>
                  <a:lnTo>
                    <a:pt x="146" y="11569"/>
                  </a:lnTo>
                  <a:lnTo>
                    <a:pt x="146" y="11569"/>
                  </a:lnTo>
                  <a:lnTo>
                    <a:pt x="244" y="11642"/>
                  </a:lnTo>
                  <a:lnTo>
                    <a:pt x="3434" y="13420"/>
                  </a:lnTo>
                  <a:lnTo>
                    <a:pt x="5212" y="16610"/>
                  </a:lnTo>
                  <a:lnTo>
                    <a:pt x="5212" y="16610"/>
                  </a:lnTo>
                  <a:lnTo>
                    <a:pt x="5285" y="16708"/>
                  </a:lnTo>
                  <a:lnTo>
                    <a:pt x="5285" y="16708"/>
                  </a:lnTo>
                  <a:lnTo>
                    <a:pt x="5431" y="16805"/>
                  </a:lnTo>
                  <a:lnTo>
                    <a:pt x="5578" y="16854"/>
                  </a:lnTo>
                  <a:lnTo>
                    <a:pt x="5578" y="16854"/>
                  </a:lnTo>
                  <a:lnTo>
                    <a:pt x="5699" y="16854"/>
                  </a:lnTo>
                  <a:lnTo>
                    <a:pt x="5821" y="16830"/>
                  </a:lnTo>
                  <a:lnTo>
                    <a:pt x="5943" y="16781"/>
                  </a:lnTo>
                  <a:lnTo>
                    <a:pt x="6040" y="16708"/>
                  </a:lnTo>
                  <a:lnTo>
                    <a:pt x="6406" y="16342"/>
                  </a:lnTo>
                  <a:lnTo>
                    <a:pt x="6406" y="16342"/>
                  </a:lnTo>
                  <a:lnTo>
                    <a:pt x="6479" y="16245"/>
                  </a:lnTo>
                  <a:lnTo>
                    <a:pt x="6527" y="16148"/>
                  </a:lnTo>
                  <a:lnTo>
                    <a:pt x="6552" y="16026"/>
                  </a:lnTo>
                  <a:lnTo>
                    <a:pt x="6552" y="15928"/>
                  </a:lnTo>
                  <a:lnTo>
                    <a:pt x="5992" y="12689"/>
                  </a:lnTo>
                  <a:lnTo>
                    <a:pt x="10254" y="9450"/>
                  </a:lnTo>
                  <a:lnTo>
                    <a:pt x="13956" y="15149"/>
                  </a:lnTo>
                  <a:lnTo>
                    <a:pt x="13956" y="15149"/>
                  </a:lnTo>
                  <a:lnTo>
                    <a:pt x="14029" y="15246"/>
                  </a:lnTo>
                  <a:lnTo>
                    <a:pt x="14029" y="15246"/>
                  </a:lnTo>
                  <a:lnTo>
                    <a:pt x="14175" y="15344"/>
                  </a:lnTo>
                  <a:lnTo>
                    <a:pt x="14248" y="15368"/>
                  </a:lnTo>
                  <a:lnTo>
                    <a:pt x="14345" y="15393"/>
                  </a:lnTo>
                  <a:lnTo>
                    <a:pt x="14345" y="15393"/>
                  </a:lnTo>
                  <a:lnTo>
                    <a:pt x="14443" y="15393"/>
                  </a:lnTo>
                  <a:lnTo>
                    <a:pt x="14565" y="15368"/>
                  </a:lnTo>
                  <a:lnTo>
                    <a:pt x="14662" y="15320"/>
                  </a:lnTo>
                  <a:lnTo>
                    <a:pt x="14759" y="15246"/>
                  </a:lnTo>
                  <a:lnTo>
                    <a:pt x="15514" y="14516"/>
                  </a:lnTo>
                  <a:lnTo>
                    <a:pt x="15514" y="14516"/>
                  </a:lnTo>
                  <a:lnTo>
                    <a:pt x="15587" y="14394"/>
                  </a:lnTo>
                  <a:lnTo>
                    <a:pt x="15636" y="14272"/>
                  </a:lnTo>
                  <a:lnTo>
                    <a:pt x="15660" y="14151"/>
                  </a:lnTo>
                  <a:lnTo>
                    <a:pt x="15636" y="14004"/>
                  </a:lnTo>
                  <a:lnTo>
                    <a:pt x="15636" y="14004"/>
                  </a:lnTo>
                </a:path>
              </a:pathLst>
            </a:custGeom>
            <a:no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025;p47">
              <a:extLst>
                <a:ext uri="{FF2B5EF4-FFF2-40B4-BE49-F238E27FC236}">
                  <a16:creationId xmlns:a16="http://schemas.microsoft.com/office/drawing/2014/main" id="{D55AEDC8-6788-2CA2-C1C3-3A2209D359B2}"/>
                </a:ext>
              </a:extLst>
            </p:cNvPr>
            <p:cNvSpPr/>
            <p:nvPr/>
          </p:nvSpPr>
          <p:spPr>
            <a:xfrm>
              <a:off x="6685441" y="4360800"/>
              <a:ext cx="31675" cy="30475"/>
            </a:xfrm>
            <a:custGeom>
              <a:avLst/>
              <a:gdLst/>
              <a:ahLst/>
              <a:cxnLst/>
              <a:rect l="l" t="t" r="r" b="b"/>
              <a:pathLst>
                <a:path w="1267" h="1219" fill="none" extrusionOk="0">
                  <a:moveTo>
                    <a:pt x="1267" y="1218"/>
                  </a:moveTo>
                  <a:lnTo>
                    <a:pt x="1267" y="1218"/>
                  </a:lnTo>
                  <a:lnTo>
                    <a:pt x="1242" y="999"/>
                  </a:lnTo>
                  <a:lnTo>
                    <a:pt x="1169" y="755"/>
                  </a:lnTo>
                  <a:lnTo>
                    <a:pt x="1048" y="561"/>
                  </a:lnTo>
                  <a:lnTo>
                    <a:pt x="901" y="366"/>
                  </a:lnTo>
                  <a:lnTo>
                    <a:pt x="901" y="366"/>
                  </a:lnTo>
                  <a:lnTo>
                    <a:pt x="707" y="220"/>
                  </a:lnTo>
                  <a:lnTo>
                    <a:pt x="487" y="98"/>
                  </a:lnTo>
                  <a:lnTo>
                    <a:pt x="244" y="25"/>
                  </a:ln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121F519E-74DF-1846-4517-ABC4D5DE39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8413" y="-8336"/>
            <a:ext cx="5139024" cy="6866336"/>
          </a:xfrm>
          <a:prstGeom prst="rect">
            <a:avLst/>
          </a:prstGeom>
        </p:spPr>
      </p:pic>
      <p:sp>
        <p:nvSpPr>
          <p:cNvPr id="69" name="Oval 68"/>
          <p:cNvSpPr/>
          <p:nvPr/>
        </p:nvSpPr>
        <p:spPr>
          <a:xfrm>
            <a:off x="303143" y="341128"/>
            <a:ext cx="586409" cy="657755"/>
          </a:xfrm>
          <a:prstGeom prst="ellipse">
            <a:avLst/>
          </a:prstGeom>
          <a:solidFill>
            <a:srgbClr val="CBD0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0" name="Picture 69"/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87034" y="304305"/>
            <a:ext cx="816115" cy="784726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BD28CB09-2868-F98E-AF89-E1F251A6503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911"/>
          <a:stretch/>
        </p:blipFill>
        <p:spPr>
          <a:xfrm>
            <a:off x="2807782" y="2076244"/>
            <a:ext cx="2452106" cy="2662756"/>
          </a:xfrm>
          <a:prstGeom prst="rect">
            <a:avLst/>
          </a:prstGeom>
        </p:spPr>
      </p:pic>
      <p:sp>
        <p:nvSpPr>
          <p:cNvPr id="72" name="Slide Number Placeholder 30">
            <a:extLst>
              <a:ext uri="{FF2B5EF4-FFF2-40B4-BE49-F238E27FC236}">
                <a16:creationId xmlns:a16="http://schemas.microsoft.com/office/drawing/2014/main" id="{69241165-0208-4909-9653-F4B924132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3143" y="5989429"/>
            <a:ext cx="452515" cy="409343"/>
          </a:xfrm>
        </p:spPr>
        <p:txBody>
          <a:bodyPr/>
          <a:lstStyle/>
          <a:p>
            <a:r>
              <a:rPr lang="en-US" sz="2800" b="0" dirty="0" smtClean="0">
                <a:solidFill>
                  <a:schemeClr val="tx2"/>
                </a:solidFill>
              </a:rPr>
              <a:t>49</a:t>
            </a:r>
            <a:endParaRPr lang="en-US" sz="2800" b="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483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5" y="12852"/>
            <a:ext cx="5479107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2778"/>
          <a:stretch/>
        </p:blipFill>
        <p:spPr>
          <a:xfrm>
            <a:off x="6048956" y="0"/>
            <a:ext cx="5595356" cy="688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82962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8354918" y="3270237"/>
            <a:ext cx="816115" cy="784726"/>
          </a:xfrm>
          <a:prstGeom prst="rect">
            <a:avLst/>
          </a:prstGeom>
        </p:spPr>
      </p:pic>
      <p:grpSp>
        <p:nvGrpSpPr>
          <p:cNvPr id="23" name="Google Shape;865;p47">
            <a:extLst>
              <a:ext uri="{FF2B5EF4-FFF2-40B4-BE49-F238E27FC236}">
                <a16:creationId xmlns:a16="http://schemas.microsoft.com/office/drawing/2014/main" id="{B2AC30D7-5F03-E8A9-4220-46B0590FFB67}"/>
              </a:ext>
            </a:extLst>
          </p:cNvPr>
          <p:cNvGrpSpPr/>
          <p:nvPr/>
        </p:nvGrpSpPr>
        <p:grpSpPr>
          <a:xfrm>
            <a:off x="6901346" y="1462761"/>
            <a:ext cx="783993" cy="567157"/>
            <a:chOff x="4958066" y="1707325"/>
            <a:chExt cx="470075" cy="288625"/>
          </a:xfrm>
        </p:grpSpPr>
        <p:sp>
          <p:nvSpPr>
            <p:cNvPr id="24" name="Google Shape;866;p47">
              <a:extLst>
                <a:ext uri="{FF2B5EF4-FFF2-40B4-BE49-F238E27FC236}">
                  <a16:creationId xmlns:a16="http://schemas.microsoft.com/office/drawing/2014/main" id="{5AB312E1-858D-5EDE-55A7-49BB2C3E273D}"/>
                </a:ext>
              </a:extLst>
            </p:cNvPr>
            <p:cNvSpPr/>
            <p:nvPr/>
          </p:nvSpPr>
          <p:spPr>
            <a:xfrm>
              <a:off x="5172391" y="1707325"/>
              <a:ext cx="41425" cy="41425"/>
            </a:xfrm>
            <a:custGeom>
              <a:avLst/>
              <a:gdLst/>
              <a:ahLst/>
              <a:cxnLst/>
              <a:rect l="l" t="t" r="r" b="b"/>
              <a:pathLst>
                <a:path w="1657" h="1657" fill="none" extrusionOk="0">
                  <a:moveTo>
                    <a:pt x="0" y="829"/>
                  </a:moveTo>
                  <a:lnTo>
                    <a:pt x="0" y="829"/>
                  </a:lnTo>
                  <a:lnTo>
                    <a:pt x="25" y="658"/>
                  </a:lnTo>
                  <a:lnTo>
                    <a:pt x="73" y="512"/>
                  </a:lnTo>
                  <a:lnTo>
                    <a:pt x="146" y="366"/>
                  </a:lnTo>
                  <a:lnTo>
                    <a:pt x="244" y="244"/>
                  </a:lnTo>
                  <a:lnTo>
                    <a:pt x="366" y="147"/>
                  </a:lnTo>
                  <a:lnTo>
                    <a:pt x="512" y="74"/>
                  </a:lnTo>
                  <a:lnTo>
                    <a:pt x="658" y="25"/>
                  </a:lnTo>
                  <a:lnTo>
                    <a:pt x="828" y="1"/>
                  </a:lnTo>
                  <a:lnTo>
                    <a:pt x="828" y="1"/>
                  </a:lnTo>
                  <a:lnTo>
                    <a:pt x="999" y="25"/>
                  </a:lnTo>
                  <a:lnTo>
                    <a:pt x="1145" y="74"/>
                  </a:lnTo>
                  <a:lnTo>
                    <a:pt x="1291" y="147"/>
                  </a:lnTo>
                  <a:lnTo>
                    <a:pt x="1413" y="244"/>
                  </a:lnTo>
                  <a:lnTo>
                    <a:pt x="1510" y="366"/>
                  </a:lnTo>
                  <a:lnTo>
                    <a:pt x="1583" y="512"/>
                  </a:lnTo>
                  <a:lnTo>
                    <a:pt x="1632" y="658"/>
                  </a:lnTo>
                  <a:lnTo>
                    <a:pt x="1656" y="829"/>
                  </a:lnTo>
                  <a:lnTo>
                    <a:pt x="1656" y="829"/>
                  </a:lnTo>
                  <a:lnTo>
                    <a:pt x="1632" y="999"/>
                  </a:lnTo>
                  <a:lnTo>
                    <a:pt x="1583" y="1170"/>
                  </a:lnTo>
                  <a:lnTo>
                    <a:pt x="1510" y="1291"/>
                  </a:lnTo>
                  <a:lnTo>
                    <a:pt x="1413" y="1413"/>
                  </a:lnTo>
                  <a:lnTo>
                    <a:pt x="1291" y="1535"/>
                  </a:lnTo>
                  <a:lnTo>
                    <a:pt x="1145" y="1608"/>
                  </a:lnTo>
                  <a:lnTo>
                    <a:pt x="999" y="1657"/>
                  </a:lnTo>
                  <a:lnTo>
                    <a:pt x="828" y="1657"/>
                  </a:lnTo>
                  <a:lnTo>
                    <a:pt x="828" y="1657"/>
                  </a:lnTo>
                  <a:lnTo>
                    <a:pt x="658" y="1657"/>
                  </a:lnTo>
                  <a:lnTo>
                    <a:pt x="512" y="1608"/>
                  </a:lnTo>
                  <a:lnTo>
                    <a:pt x="366" y="1535"/>
                  </a:lnTo>
                  <a:lnTo>
                    <a:pt x="244" y="1413"/>
                  </a:lnTo>
                  <a:lnTo>
                    <a:pt x="146" y="1291"/>
                  </a:lnTo>
                  <a:lnTo>
                    <a:pt x="73" y="1170"/>
                  </a:lnTo>
                  <a:lnTo>
                    <a:pt x="25" y="999"/>
                  </a:lnTo>
                  <a:lnTo>
                    <a:pt x="0" y="829"/>
                  </a:lnTo>
                  <a:lnTo>
                    <a:pt x="0" y="829"/>
                  </a:lnTo>
                  <a:close/>
                </a:path>
              </a:pathLst>
            </a:custGeom>
            <a:no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67;p47">
              <a:extLst>
                <a:ext uri="{FF2B5EF4-FFF2-40B4-BE49-F238E27FC236}">
                  <a16:creationId xmlns:a16="http://schemas.microsoft.com/office/drawing/2014/main" id="{E689DE01-56E9-9DC9-28E1-737C735851A1}"/>
                </a:ext>
              </a:extLst>
            </p:cNvPr>
            <p:cNvSpPr/>
            <p:nvPr/>
          </p:nvSpPr>
          <p:spPr>
            <a:xfrm>
              <a:off x="5386716" y="1761525"/>
              <a:ext cx="41425" cy="41425"/>
            </a:xfrm>
            <a:custGeom>
              <a:avLst/>
              <a:gdLst/>
              <a:ahLst/>
              <a:cxnLst/>
              <a:rect l="l" t="t" r="r" b="b"/>
              <a:pathLst>
                <a:path w="1657" h="1657" fill="none" extrusionOk="0">
                  <a:moveTo>
                    <a:pt x="0" y="828"/>
                  </a:moveTo>
                  <a:lnTo>
                    <a:pt x="0" y="828"/>
                  </a:lnTo>
                  <a:lnTo>
                    <a:pt x="25" y="682"/>
                  </a:lnTo>
                  <a:lnTo>
                    <a:pt x="73" y="512"/>
                  </a:lnTo>
                  <a:lnTo>
                    <a:pt x="146" y="365"/>
                  </a:lnTo>
                  <a:lnTo>
                    <a:pt x="244" y="244"/>
                  </a:lnTo>
                  <a:lnTo>
                    <a:pt x="366" y="146"/>
                  </a:lnTo>
                  <a:lnTo>
                    <a:pt x="512" y="73"/>
                  </a:lnTo>
                  <a:lnTo>
                    <a:pt x="658" y="24"/>
                  </a:lnTo>
                  <a:lnTo>
                    <a:pt x="828" y="0"/>
                  </a:lnTo>
                  <a:lnTo>
                    <a:pt x="828" y="0"/>
                  </a:lnTo>
                  <a:lnTo>
                    <a:pt x="999" y="24"/>
                  </a:lnTo>
                  <a:lnTo>
                    <a:pt x="1145" y="73"/>
                  </a:lnTo>
                  <a:lnTo>
                    <a:pt x="1291" y="146"/>
                  </a:lnTo>
                  <a:lnTo>
                    <a:pt x="1413" y="244"/>
                  </a:lnTo>
                  <a:lnTo>
                    <a:pt x="1510" y="365"/>
                  </a:lnTo>
                  <a:lnTo>
                    <a:pt x="1583" y="512"/>
                  </a:lnTo>
                  <a:lnTo>
                    <a:pt x="1632" y="682"/>
                  </a:lnTo>
                  <a:lnTo>
                    <a:pt x="1656" y="828"/>
                  </a:lnTo>
                  <a:lnTo>
                    <a:pt x="1656" y="828"/>
                  </a:lnTo>
                  <a:lnTo>
                    <a:pt x="1632" y="999"/>
                  </a:lnTo>
                  <a:lnTo>
                    <a:pt x="1583" y="1169"/>
                  </a:lnTo>
                  <a:lnTo>
                    <a:pt x="1510" y="1291"/>
                  </a:lnTo>
                  <a:lnTo>
                    <a:pt x="1413" y="1413"/>
                  </a:lnTo>
                  <a:lnTo>
                    <a:pt x="1291" y="1534"/>
                  </a:lnTo>
                  <a:lnTo>
                    <a:pt x="1145" y="1608"/>
                  </a:lnTo>
                  <a:lnTo>
                    <a:pt x="999" y="1656"/>
                  </a:lnTo>
                  <a:lnTo>
                    <a:pt x="828" y="1656"/>
                  </a:lnTo>
                  <a:lnTo>
                    <a:pt x="828" y="1656"/>
                  </a:lnTo>
                  <a:lnTo>
                    <a:pt x="658" y="1656"/>
                  </a:lnTo>
                  <a:lnTo>
                    <a:pt x="512" y="1608"/>
                  </a:lnTo>
                  <a:lnTo>
                    <a:pt x="366" y="1534"/>
                  </a:lnTo>
                  <a:lnTo>
                    <a:pt x="244" y="1413"/>
                  </a:lnTo>
                  <a:lnTo>
                    <a:pt x="146" y="1291"/>
                  </a:lnTo>
                  <a:lnTo>
                    <a:pt x="73" y="1169"/>
                  </a:lnTo>
                  <a:lnTo>
                    <a:pt x="25" y="999"/>
                  </a:lnTo>
                  <a:lnTo>
                    <a:pt x="0" y="828"/>
                  </a:lnTo>
                  <a:lnTo>
                    <a:pt x="0" y="828"/>
                  </a:lnTo>
                  <a:close/>
                </a:path>
              </a:pathLst>
            </a:custGeom>
            <a:no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68;p47">
              <a:extLst>
                <a:ext uri="{FF2B5EF4-FFF2-40B4-BE49-F238E27FC236}">
                  <a16:creationId xmlns:a16="http://schemas.microsoft.com/office/drawing/2014/main" id="{31664148-BA70-EF52-69E7-E42ACA7AC11F}"/>
                </a:ext>
              </a:extLst>
            </p:cNvPr>
            <p:cNvSpPr/>
            <p:nvPr/>
          </p:nvSpPr>
          <p:spPr>
            <a:xfrm>
              <a:off x="4991541" y="1760300"/>
              <a:ext cx="403100" cy="177825"/>
            </a:xfrm>
            <a:custGeom>
              <a:avLst/>
              <a:gdLst/>
              <a:ahLst/>
              <a:cxnLst/>
              <a:rect l="l" t="t" r="r" b="b"/>
              <a:pathLst>
                <a:path w="16124" h="7113" fill="none" extrusionOk="0">
                  <a:moveTo>
                    <a:pt x="14663" y="7112"/>
                  </a:moveTo>
                  <a:lnTo>
                    <a:pt x="16124" y="2095"/>
                  </a:lnTo>
                  <a:lnTo>
                    <a:pt x="16124" y="2095"/>
                  </a:lnTo>
                  <a:lnTo>
                    <a:pt x="16002" y="2046"/>
                  </a:lnTo>
                  <a:lnTo>
                    <a:pt x="15880" y="1973"/>
                  </a:lnTo>
                  <a:lnTo>
                    <a:pt x="15759" y="1876"/>
                  </a:lnTo>
                  <a:lnTo>
                    <a:pt x="15661" y="1778"/>
                  </a:lnTo>
                  <a:lnTo>
                    <a:pt x="11131" y="3434"/>
                  </a:lnTo>
                  <a:lnTo>
                    <a:pt x="8403" y="0"/>
                  </a:lnTo>
                  <a:lnTo>
                    <a:pt x="8403" y="0"/>
                  </a:lnTo>
                  <a:lnTo>
                    <a:pt x="8233" y="25"/>
                  </a:lnTo>
                  <a:lnTo>
                    <a:pt x="8062" y="25"/>
                  </a:lnTo>
                  <a:lnTo>
                    <a:pt x="8062" y="25"/>
                  </a:lnTo>
                  <a:lnTo>
                    <a:pt x="7892" y="25"/>
                  </a:lnTo>
                  <a:lnTo>
                    <a:pt x="7721" y="0"/>
                  </a:lnTo>
                  <a:lnTo>
                    <a:pt x="4994" y="3434"/>
                  </a:lnTo>
                  <a:lnTo>
                    <a:pt x="464" y="1778"/>
                  </a:lnTo>
                  <a:lnTo>
                    <a:pt x="464" y="1778"/>
                  </a:lnTo>
                  <a:lnTo>
                    <a:pt x="366" y="1876"/>
                  </a:lnTo>
                  <a:lnTo>
                    <a:pt x="244" y="1973"/>
                  </a:lnTo>
                  <a:lnTo>
                    <a:pt x="123" y="2046"/>
                  </a:lnTo>
                  <a:lnTo>
                    <a:pt x="1" y="2095"/>
                  </a:lnTo>
                  <a:lnTo>
                    <a:pt x="1462" y="7112"/>
                  </a:lnTo>
                </a:path>
              </a:pathLst>
            </a:custGeom>
            <a:no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69;p47">
              <a:extLst>
                <a:ext uri="{FF2B5EF4-FFF2-40B4-BE49-F238E27FC236}">
                  <a16:creationId xmlns:a16="http://schemas.microsoft.com/office/drawing/2014/main" id="{243FF293-CD08-3F9E-C678-C86D25EFDFCA}"/>
                </a:ext>
              </a:extLst>
            </p:cNvPr>
            <p:cNvSpPr/>
            <p:nvPr/>
          </p:nvSpPr>
          <p:spPr>
            <a:xfrm>
              <a:off x="4958066" y="1761525"/>
              <a:ext cx="41425" cy="41425"/>
            </a:xfrm>
            <a:custGeom>
              <a:avLst/>
              <a:gdLst/>
              <a:ahLst/>
              <a:cxnLst/>
              <a:rect l="l" t="t" r="r" b="b"/>
              <a:pathLst>
                <a:path w="1657" h="1657" fill="none" extrusionOk="0">
                  <a:moveTo>
                    <a:pt x="0" y="828"/>
                  </a:moveTo>
                  <a:lnTo>
                    <a:pt x="0" y="828"/>
                  </a:lnTo>
                  <a:lnTo>
                    <a:pt x="25" y="682"/>
                  </a:lnTo>
                  <a:lnTo>
                    <a:pt x="73" y="512"/>
                  </a:lnTo>
                  <a:lnTo>
                    <a:pt x="146" y="365"/>
                  </a:lnTo>
                  <a:lnTo>
                    <a:pt x="244" y="244"/>
                  </a:lnTo>
                  <a:lnTo>
                    <a:pt x="366" y="146"/>
                  </a:lnTo>
                  <a:lnTo>
                    <a:pt x="512" y="73"/>
                  </a:lnTo>
                  <a:lnTo>
                    <a:pt x="658" y="24"/>
                  </a:lnTo>
                  <a:lnTo>
                    <a:pt x="828" y="0"/>
                  </a:lnTo>
                  <a:lnTo>
                    <a:pt x="828" y="0"/>
                  </a:lnTo>
                  <a:lnTo>
                    <a:pt x="999" y="24"/>
                  </a:lnTo>
                  <a:lnTo>
                    <a:pt x="1145" y="73"/>
                  </a:lnTo>
                  <a:lnTo>
                    <a:pt x="1291" y="146"/>
                  </a:lnTo>
                  <a:lnTo>
                    <a:pt x="1413" y="244"/>
                  </a:lnTo>
                  <a:lnTo>
                    <a:pt x="1510" y="365"/>
                  </a:lnTo>
                  <a:lnTo>
                    <a:pt x="1583" y="512"/>
                  </a:lnTo>
                  <a:lnTo>
                    <a:pt x="1632" y="682"/>
                  </a:lnTo>
                  <a:lnTo>
                    <a:pt x="1657" y="828"/>
                  </a:lnTo>
                  <a:lnTo>
                    <a:pt x="1657" y="828"/>
                  </a:lnTo>
                  <a:lnTo>
                    <a:pt x="1632" y="999"/>
                  </a:lnTo>
                  <a:lnTo>
                    <a:pt x="1583" y="1169"/>
                  </a:lnTo>
                  <a:lnTo>
                    <a:pt x="1510" y="1291"/>
                  </a:lnTo>
                  <a:lnTo>
                    <a:pt x="1413" y="1413"/>
                  </a:lnTo>
                  <a:lnTo>
                    <a:pt x="1291" y="1534"/>
                  </a:lnTo>
                  <a:lnTo>
                    <a:pt x="1145" y="1608"/>
                  </a:lnTo>
                  <a:lnTo>
                    <a:pt x="999" y="1656"/>
                  </a:lnTo>
                  <a:lnTo>
                    <a:pt x="828" y="1656"/>
                  </a:lnTo>
                  <a:lnTo>
                    <a:pt x="828" y="1656"/>
                  </a:lnTo>
                  <a:lnTo>
                    <a:pt x="658" y="1656"/>
                  </a:lnTo>
                  <a:lnTo>
                    <a:pt x="512" y="1608"/>
                  </a:lnTo>
                  <a:lnTo>
                    <a:pt x="366" y="1534"/>
                  </a:lnTo>
                  <a:lnTo>
                    <a:pt x="244" y="1413"/>
                  </a:lnTo>
                  <a:lnTo>
                    <a:pt x="146" y="1291"/>
                  </a:lnTo>
                  <a:lnTo>
                    <a:pt x="73" y="1169"/>
                  </a:lnTo>
                  <a:lnTo>
                    <a:pt x="25" y="999"/>
                  </a:lnTo>
                  <a:lnTo>
                    <a:pt x="0" y="828"/>
                  </a:lnTo>
                  <a:lnTo>
                    <a:pt x="0" y="828"/>
                  </a:lnTo>
                  <a:close/>
                </a:path>
              </a:pathLst>
            </a:custGeom>
            <a:no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70;p47">
              <a:extLst>
                <a:ext uri="{FF2B5EF4-FFF2-40B4-BE49-F238E27FC236}">
                  <a16:creationId xmlns:a16="http://schemas.microsoft.com/office/drawing/2014/main" id="{3FDDADAB-3F24-CC09-378D-40CB9E5A6D23}"/>
                </a:ext>
              </a:extLst>
            </p:cNvPr>
            <p:cNvSpPr/>
            <p:nvPr/>
          </p:nvSpPr>
          <p:spPr>
            <a:xfrm>
              <a:off x="5029916" y="1951475"/>
              <a:ext cx="326375" cy="44475"/>
            </a:xfrm>
            <a:custGeom>
              <a:avLst/>
              <a:gdLst/>
              <a:ahLst/>
              <a:cxnLst/>
              <a:rect l="l" t="t" r="r" b="b"/>
              <a:pathLst>
                <a:path w="13055" h="1779" fill="none" extrusionOk="0">
                  <a:moveTo>
                    <a:pt x="6527" y="1535"/>
                  </a:moveTo>
                  <a:lnTo>
                    <a:pt x="6527" y="1535"/>
                  </a:lnTo>
                  <a:lnTo>
                    <a:pt x="8232" y="1535"/>
                  </a:lnTo>
                  <a:lnTo>
                    <a:pt x="9815" y="1584"/>
                  </a:lnTo>
                  <a:lnTo>
                    <a:pt x="11252" y="1657"/>
                  </a:lnTo>
                  <a:lnTo>
                    <a:pt x="12543" y="1779"/>
                  </a:lnTo>
                  <a:lnTo>
                    <a:pt x="13054" y="1"/>
                  </a:lnTo>
                  <a:lnTo>
                    <a:pt x="0" y="1"/>
                  </a:lnTo>
                  <a:lnTo>
                    <a:pt x="512" y="1779"/>
                  </a:lnTo>
                  <a:lnTo>
                    <a:pt x="512" y="1779"/>
                  </a:lnTo>
                  <a:lnTo>
                    <a:pt x="1803" y="1681"/>
                  </a:lnTo>
                  <a:lnTo>
                    <a:pt x="3239" y="1584"/>
                  </a:lnTo>
                  <a:lnTo>
                    <a:pt x="4823" y="1535"/>
                  </a:lnTo>
                  <a:lnTo>
                    <a:pt x="6527" y="1535"/>
                  </a:lnTo>
                  <a:lnTo>
                    <a:pt x="6527" y="1535"/>
                  </a:lnTo>
                  <a:close/>
                </a:path>
              </a:pathLst>
            </a:custGeom>
            <a:no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" name="Google Shape;813;p47">
            <a:extLst>
              <a:ext uri="{FF2B5EF4-FFF2-40B4-BE49-F238E27FC236}">
                <a16:creationId xmlns:a16="http://schemas.microsoft.com/office/drawing/2014/main" id="{6C930F06-8FC0-E96C-B20E-5D493C837C50}"/>
              </a:ext>
            </a:extLst>
          </p:cNvPr>
          <p:cNvSpPr/>
          <p:nvPr/>
        </p:nvSpPr>
        <p:spPr>
          <a:xfrm>
            <a:off x="4872285" y="5463817"/>
            <a:ext cx="413672" cy="360985"/>
          </a:xfrm>
          <a:custGeom>
            <a:avLst/>
            <a:gdLst/>
            <a:ahLst/>
            <a:cxnLst/>
            <a:rect l="l" t="t" r="r" b="b"/>
            <a:pathLst>
              <a:path w="18365" h="16026" fill="none" extrusionOk="0">
                <a:moveTo>
                  <a:pt x="9182" y="0"/>
                </a:moveTo>
                <a:lnTo>
                  <a:pt x="0" y="8841"/>
                </a:lnTo>
                <a:lnTo>
                  <a:pt x="2874" y="8841"/>
                </a:lnTo>
                <a:lnTo>
                  <a:pt x="2874" y="15246"/>
                </a:lnTo>
                <a:lnTo>
                  <a:pt x="2874" y="15246"/>
                </a:lnTo>
                <a:lnTo>
                  <a:pt x="2899" y="15417"/>
                </a:lnTo>
                <a:lnTo>
                  <a:pt x="2947" y="15563"/>
                </a:lnTo>
                <a:lnTo>
                  <a:pt x="3020" y="15685"/>
                </a:lnTo>
                <a:lnTo>
                  <a:pt x="3093" y="15806"/>
                </a:lnTo>
                <a:lnTo>
                  <a:pt x="3215" y="15904"/>
                </a:lnTo>
                <a:lnTo>
                  <a:pt x="3361" y="15977"/>
                </a:lnTo>
                <a:lnTo>
                  <a:pt x="3508" y="16026"/>
                </a:lnTo>
                <a:lnTo>
                  <a:pt x="3654" y="16026"/>
                </a:lnTo>
                <a:lnTo>
                  <a:pt x="7404" y="16026"/>
                </a:lnTo>
                <a:lnTo>
                  <a:pt x="7404" y="13420"/>
                </a:lnTo>
                <a:lnTo>
                  <a:pt x="7404" y="13420"/>
                </a:lnTo>
                <a:lnTo>
                  <a:pt x="7429" y="13127"/>
                </a:lnTo>
                <a:lnTo>
                  <a:pt x="7526" y="12860"/>
                </a:lnTo>
                <a:lnTo>
                  <a:pt x="7648" y="12616"/>
                </a:lnTo>
                <a:lnTo>
                  <a:pt x="7818" y="12421"/>
                </a:lnTo>
                <a:lnTo>
                  <a:pt x="8038" y="12251"/>
                </a:lnTo>
                <a:lnTo>
                  <a:pt x="8257" y="12129"/>
                </a:lnTo>
                <a:lnTo>
                  <a:pt x="8525" y="12031"/>
                </a:lnTo>
                <a:lnTo>
                  <a:pt x="8817" y="12007"/>
                </a:lnTo>
                <a:lnTo>
                  <a:pt x="9548" y="12007"/>
                </a:lnTo>
                <a:lnTo>
                  <a:pt x="9548" y="12007"/>
                </a:lnTo>
                <a:lnTo>
                  <a:pt x="9840" y="12031"/>
                </a:lnTo>
                <a:lnTo>
                  <a:pt x="10108" y="12129"/>
                </a:lnTo>
                <a:lnTo>
                  <a:pt x="10327" y="12251"/>
                </a:lnTo>
                <a:lnTo>
                  <a:pt x="10546" y="12421"/>
                </a:lnTo>
                <a:lnTo>
                  <a:pt x="10717" y="12616"/>
                </a:lnTo>
                <a:lnTo>
                  <a:pt x="10838" y="12860"/>
                </a:lnTo>
                <a:lnTo>
                  <a:pt x="10936" y="13127"/>
                </a:lnTo>
                <a:lnTo>
                  <a:pt x="10960" y="13420"/>
                </a:lnTo>
                <a:lnTo>
                  <a:pt x="10960" y="16026"/>
                </a:lnTo>
                <a:lnTo>
                  <a:pt x="14711" y="16026"/>
                </a:lnTo>
                <a:lnTo>
                  <a:pt x="14711" y="16026"/>
                </a:lnTo>
                <a:lnTo>
                  <a:pt x="14857" y="16026"/>
                </a:lnTo>
                <a:lnTo>
                  <a:pt x="15003" y="15977"/>
                </a:lnTo>
                <a:lnTo>
                  <a:pt x="15149" y="15904"/>
                </a:lnTo>
                <a:lnTo>
                  <a:pt x="15271" y="15806"/>
                </a:lnTo>
                <a:lnTo>
                  <a:pt x="15344" y="15685"/>
                </a:lnTo>
                <a:lnTo>
                  <a:pt x="15417" y="15563"/>
                </a:lnTo>
                <a:lnTo>
                  <a:pt x="15466" y="15417"/>
                </a:lnTo>
                <a:lnTo>
                  <a:pt x="15490" y="15246"/>
                </a:lnTo>
                <a:lnTo>
                  <a:pt x="15490" y="8841"/>
                </a:lnTo>
                <a:lnTo>
                  <a:pt x="18364" y="8841"/>
                </a:lnTo>
                <a:lnTo>
                  <a:pt x="9182" y="0"/>
                </a:lnTo>
                <a:close/>
              </a:path>
            </a:pathLst>
          </a:custGeom>
          <a:noFill/>
          <a:ln w="9525" cap="rnd" cmpd="sng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" name="Google Shape;830;p47">
            <a:extLst>
              <a:ext uri="{FF2B5EF4-FFF2-40B4-BE49-F238E27FC236}">
                <a16:creationId xmlns:a16="http://schemas.microsoft.com/office/drawing/2014/main" id="{933E782F-6390-BAE1-80D4-D1095CA17C36}"/>
              </a:ext>
            </a:extLst>
          </p:cNvPr>
          <p:cNvSpPr/>
          <p:nvPr/>
        </p:nvSpPr>
        <p:spPr>
          <a:xfrm rot="998026">
            <a:off x="4499909" y="1750716"/>
            <a:ext cx="575946" cy="549934"/>
          </a:xfrm>
          <a:custGeom>
            <a:avLst/>
            <a:gdLst/>
            <a:ahLst/>
            <a:cxnLst/>
            <a:rect l="l" t="t" r="r" b="b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9525" cap="rnd" cmpd="sng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" name="Google Shape;871;p47">
            <a:extLst>
              <a:ext uri="{FF2B5EF4-FFF2-40B4-BE49-F238E27FC236}">
                <a16:creationId xmlns:a16="http://schemas.microsoft.com/office/drawing/2014/main" id="{5E4E9543-8965-E5F6-A17B-1DE38E2B59F9}"/>
              </a:ext>
            </a:extLst>
          </p:cNvPr>
          <p:cNvGrpSpPr/>
          <p:nvPr/>
        </p:nvGrpSpPr>
        <p:grpSpPr>
          <a:xfrm>
            <a:off x="8621971" y="5233715"/>
            <a:ext cx="562467" cy="568884"/>
            <a:chOff x="5652791" y="1636700"/>
            <a:chExt cx="425025" cy="429875"/>
          </a:xfrm>
        </p:grpSpPr>
        <p:sp>
          <p:nvSpPr>
            <p:cNvPr id="32" name="Google Shape;872;p47">
              <a:extLst>
                <a:ext uri="{FF2B5EF4-FFF2-40B4-BE49-F238E27FC236}">
                  <a16:creationId xmlns:a16="http://schemas.microsoft.com/office/drawing/2014/main" id="{748B0639-3421-2835-EE69-55760A7DCD57}"/>
                </a:ext>
              </a:extLst>
            </p:cNvPr>
            <p:cNvSpPr/>
            <p:nvPr/>
          </p:nvSpPr>
          <p:spPr>
            <a:xfrm>
              <a:off x="5759341" y="1939925"/>
              <a:ext cx="211900" cy="126650"/>
            </a:xfrm>
            <a:custGeom>
              <a:avLst/>
              <a:gdLst/>
              <a:ahLst/>
              <a:cxnLst/>
              <a:rect l="l" t="t" r="r" b="b"/>
              <a:pathLst>
                <a:path w="8476" h="5066" fill="none" extrusionOk="0">
                  <a:moveTo>
                    <a:pt x="3167" y="0"/>
                  </a:moveTo>
                  <a:lnTo>
                    <a:pt x="3167" y="2825"/>
                  </a:lnTo>
                  <a:lnTo>
                    <a:pt x="3167" y="2825"/>
                  </a:lnTo>
                  <a:lnTo>
                    <a:pt x="2606" y="2947"/>
                  </a:lnTo>
                  <a:lnTo>
                    <a:pt x="2071" y="3093"/>
                  </a:lnTo>
                  <a:lnTo>
                    <a:pt x="1584" y="3288"/>
                  </a:lnTo>
                  <a:lnTo>
                    <a:pt x="1145" y="3483"/>
                  </a:lnTo>
                  <a:lnTo>
                    <a:pt x="780" y="3702"/>
                  </a:lnTo>
                  <a:lnTo>
                    <a:pt x="609" y="3848"/>
                  </a:lnTo>
                  <a:lnTo>
                    <a:pt x="463" y="3970"/>
                  </a:lnTo>
                  <a:lnTo>
                    <a:pt x="317" y="4116"/>
                  </a:lnTo>
                  <a:lnTo>
                    <a:pt x="195" y="4262"/>
                  </a:lnTo>
                  <a:lnTo>
                    <a:pt x="74" y="4408"/>
                  </a:lnTo>
                  <a:lnTo>
                    <a:pt x="0" y="4579"/>
                  </a:lnTo>
                  <a:lnTo>
                    <a:pt x="0" y="4579"/>
                  </a:lnTo>
                  <a:lnTo>
                    <a:pt x="171" y="4652"/>
                  </a:lnTo>
                  <a:lnTo>
                    <a:pt x="414" y="4725"/>
                  </a:lnTo>
                  <a:lnTo>
                    <a:pt x="780" y="4822"/>
                  </a:lnTo>
                  <a:lnTo>
                    <a:pt x="1340" y="4895"/>
                  </a:lnTo>
                  <a:lnTo>
                    <a:pt x="2095" y="4993"/>
                  </a:lnTo>
                  <a:lnTo>
                    <a:pt x="3045" y="5042"/>
                  </a:lnTo>
                  <a:lnTo>
                    <a:pt x="4238" y="5066"/>
                  </a:lnTo>
                  <a:lnTo>
                    <a:pt x="4238" y="5066"/>
                  </a:lnTo>
                  <a:lnTo>
                    <a:pt x="5432" y="5042"/>
                  </a:lnTo>
                  <a:lnTo>
                    <a:pt x="6381" y="4993"/>
                  </a:lnTo>
                  <a:lnTo>
                    <a:pt x="7136" y="4895"/>
                  </a:lnTo>
                  <a:lnTo>
                    <a:pt x="7697" y="4822"/>
                  </a:lnTo>
                  <a:lnTo>
                    <a:pt x="8062" y="4725"/>
                  </a:lnTo>
                  <a:lnTo>
                    <a:pt x="8305" y="4652"/>
                  </a:lnTo>
                  <a:lnTo>
                    <a:pt x="8476" y="4579"/>
                  </a:lnTo>
                  <a:lnTo>
                    <a:pt x="8476" y="4579"/>
                  </a:lnTo>
                  <a:lnTo>
                    <a:pt x="8403" y="4408"/>
                  </a:lnTo>
                  <a:lnTo>
                    <a:pt x="8281" y="4262"/>
                  </a:lnTo>
                  <a:lnTo>
                    <a:pt x="8159" y="4116"/>
                  </a:lnTo>
                  <a:lnTo>
                    <a:pt x="8013" y="3970"/>
                  </a:lnTo>
                  <a:lnTo>
                    <a:pt x="7867" y="3848"/>
                  </a:lnTo>
                  <a:lnTo>
                    <a:pt x="7697" y="3702"/>
                  </a:lnTo>
                  <a:lnTo>
                    <a:pt x="7331" y="3483"/>
                  </a:lnTo>
                  <a:lnTo>
                    <a:pt x="6893" y="3288"/>
                  </a:lnTo>
                  <a:lnTo>
                    <a:pt x="6406" y="3093"/>
                  </a:lnTo>
                  <a:lnTo>
                    <a:pt x="5870" y="2947"/>
                  </a:lnTo>
                  <a:lnTo>
                    <a:pt x="5310" y="2825"/>
                  </a:lnTo>
                  <a:lnTo>
                    <a:pt x="5310" y="0"/>
                  </a:lnTo>
                </a:path>
              </a:pathLst>
            </a:custGeom>
            <a:no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73;p47">
              <a:extLst>
                <a:ext uri="{FF2B5EF4-FFF2-40B4-BE49-F238E27FC236}">
                  <a16:creationId xmlns:a16="http://schemas.microsoft.com/office/drawing/2014/main" id="{38FB2E09-DD34-67C5-D57B-9900C7C13461}"/>
                </a:ext>
              </a:extLst>
            </p:cNvPr>
            <p:cNvSpPr/>
            <p:nvPr/>
          </p:nvSpPr>
          <p:spPr>
            <a:xfrm>
              <a:off x="5652791" y="1636700"/>
              <a:ext cx="425025" cy="294100"/>
            </a:xfrm>
            <a:custGeom>
              <a:avLst/>
              <a:gdLst/>
              <a:ahLst/>
              <a:cxnLst/>
              <a:rect l="l" t="t" r="r" b="b"/>
              <a:pathLst>
                <a:path w="17001" h="11764" fill="none" extrusionOk="0">
                  <a:moveTo>
                    <a:pt x="15928" y="1072"/>
                  </a:moveTo>
                  <a:lnTo>
                    <a:pt x="13785" y="1072"/>
                  </a:lnTo>
                  <a:lnTo>
                    <a:pt x="13785" y="1072"/>
                  </a:lnTo>
                  <a:lnTo>
                    <a:pt x="13810" y="487"/>
                  </a:lnTo>
                  <a:lnTo>
                    <a:pt x="13810" y="487"/>
                  </a:lnTo>
                  <a:lnTo>
                    <a:pt x="13785" y="390"/>
                  </a:lnTo>
                  <a:lnTo>
                    <a:pt x="13761" y="293"/>
                  </a:lnTo>
                  <a:lnTo>
                    <a:pt x="13688" y="220"/>
                  </a:lnTo>
                  <a:lnTo>
                    <a:pt x="13639" y="146"/>
                  </a:lnTo>
                  <a:lnTo>
                    <a:pt x="13566" y="98"/>
                  </a:lnTo>
                  <a:lnTo>
                    <a:pt x="13469" y="49"/>
                  </a:lnTo>
                  <a:lnTo>
                    <a:pt x="13371" y="25"/>
                  </a:lnTo>
                  <a:lnTo>
                    <a:pt x="13274" y="0"/>
                  </a:lnTo>
                  <a:lnTo>
                    <a:pt x="8500" y="0"/>
                  </a:lnTo>
                  <a:lnTo>
                    <a:pt x="3727" y="0"/>
                  </a:lnTo>
                  <a:lnTo>
                    <a:pt x="3727" y="0"/>
                  </a:lnTo>
                  <a:lnTo>
                    <a:pt x="3629" y="25"/>
                  </a:lnTo>
                  <a:lnTo>
                    <a:pt x="3532" y="49"/>
                  </a:lnTo>
                  <a:lnTo>
                    <a:pt x="3434" y="98"/>
                  </a:lnTo>
                  <a:lnTo>
                    <a:pt x="3361" y="146"/>
                  </a:lnTo>
                  <a:lnTo>
                    <a:pt x="3313" y="220"/>
                  </a:lnTo>
                  <a:lnTo>
                    <a:pt x="3240" y="293"/>
                  </a:lnTo>
                  <a:lnTo>
                    <a:pt x="3215" y="390"/>
                  </a:lnTo>
                  <a:lnTo>
                    <a:pt x="3191" y="487"/>
                  </a:lnTo>
                  <a:lnTo>
                    <a:pt x="3191" y="487"/>
                  </a:lnTo>
                  <a:lnTo>
                    <a:pt x="3215" y="1072"/>
                  </a:lnTo>
                  <a:lnTo>
                    <a:pt x="1072" y="1072"/>
                  </a:lnTo>
                  <a:lnTo>
                    <a:pt x="1072" y="1072"/>
                  </a:lnTo>
                  <a:lnTo>
                    <a:pt x="853" y="1096"/>
                  </a:lnTo>
                  <a:lnTo>
                    <a:pt x="658" y="1145"/>
                  </a:lnTo>
                  <a:lnTo>
                    <a:pt x="487" y="1242"/>
                  </a:lnTo>
                  <a:lnTo>
                    <a:pt x="317" y="1389"/>
                  </a:lnTo>
                  <a:lnTo>
                    <a:pt x="195" y="1535"/>
                  </a:lnTo>
                  <a:lnTo>
                    <a:pt x="98" y="1730"/>
                  </a:lnTo>
                  <a:lnTo>
                    <a:pt x="25" y="1924"/>
                  </a:lnTo>
                  <a:lnTo>
                    <a:pt x="0" y="2144"/>
                  </a:lnTo>
                  <a:lnTo>
                    <a:pt x="0" y="2144"/>
                  </a:lnTo>
                  <a:lnTo>
                    <a:pt x="25" y="2606"/>
                  </a:lnTo>
                  <a:lnTo>
                    <a:pt x="49" y="3069"/>
                  </a:lnTo>
                  <a:lnTo>
                    <a:pt x="98" y="3507"/>
                  </a:lnTo>
                  <a:lnTo>
                    <a:pt x="171" y="3946"/>
                  </a:lnTo>
                  <a:lnTo>
                    <a:pt x="268" y="4336"/>
                  </a:lnTo>
                  <a:lnTo>
                    <a:pt x="366" y="4725"/>
                  </a:lnTo>
                  <a:lnTo>
                    <a:pt x="487" y="5115"/>
                  </a:lnTo>
                  <a:lnTo>
                    <a:pt x="634" y="5480"/>
                  </a:lnTo>
                  <a:lnTo>
                    <a:pt x="780" y="5821"/>
                  </a:lnTo>
                  <a:lnTo>
                    <a:pt x="926" y="6138"/>
                  </a:lnTo>
                  <a:lnTo>
                    <a:pt x="1096" y="6454"/>
                  </a:lnTo>
                  <a:lnTo>
                    <a:pt x="1291" y="6747"/>
                  </a:lnTo>
                  <a:lnTo>
                    <a:pt x="1462" y="7039"/>
                  </a:lnTo>
                  <a:lnTo>
                    <a:pt x="1656" y="7307"/>
                  </a:lnTo>
                  <a:lnTo>
                    <a:pt x="2071" y="7794"/>
                  </a:lnTo>
                  <a:lnTo>
                    <a:pt x="2509" y="8232"/>
                  </a:lnTo>
                  <a:lnTo>
                    <a:pt x="2923" y="8598"/>
                  </a:lnTo>
                  <a:lnTo>
                    <a:pt x="3337" y="8914"/>
                  </a:lnTo>
                  <a:lnTo>
                    <a:pt x="3751" y="9158"/>
                  </a:lnTo>
                  <a:lnTo>
                    <a:pt x="4141" y="9353"/>
                  </a:lnTo>
                  <a:lnTo>
                    <a:pt x="4506" y="9499"/>
                  </a:lnTo>
                  <a:lnTo>
                    <a:pt x="4823" y="9596"/>
                  </a:lnTo>
                  <a:lnTo>
                    <a:pt x="5091" y="9645"/>
                  </a:lnTo>
                  <a:lnTo>
                    <a:pt x="5091" y="9645"/>
                  </a:lnTo>
                  <a:lnTo>
                    <a:pt x="5407" y="10108"/>
                  </a:lnTo>
                  <a:lnTo>
                    <a:pt x="5748" y="10546"/>
                  </a:lnTo>
                  <a:lnTo>
                    <a:pt x="5919" y="10717"/>
                  </a:lnTo>
                  <a:lnTo>
                    <a:pt x="6113" y="10887"/>
                  </a:lnTo>
                  <a:lnTo>
                    <a:pt x="6308" y="11057"/>
                  </a:lnTo>
                  <a:lnTo>
                    <a:pt x="6527" y="11204"/>
                  </a:lnTo>
                  <a:lnTo>
                    <a:pt x="6747" y="11325"/>
                  </a:lnTo>
                  <a:lnTo>
                    <a:pt x="6966" y="11447"/>
                  </a:lnTo>
                  <a:lnTo>
                    <a:pt x="7209" y="11545"/>
                  </a:lnTo>
                  <a:lnTo>
                    <a:pt x="7453" y="11618"/>
                  </a:lnTo>
                  <a:lnTo>
                    <a:pt x="7697" y="11691"/>
                  </a:lnTo>
                  <a:lnTo>
                    <a:pt x="7964" y="11739"/>
                  </a:lnTo>
                  <a:lnTo>
                    <a:pt x="8232" y="11764"/>
                  </a:lnTo>
                  <a:lnTo>
                    <a:pt x="8500" y="11764"/>
                  </a:lnTo>
                  <a:lnTo>
                    <a:pt x="8500" y="11764"/>
                  </a:lnTo>
                  <a:lnTo>
                    <a:pt x="8768" y="11764"/>
                  </a:lnTo>
                  <a:lnTo>
                    <a:pt x="9036" y="11739"/>
                  </a:lnTo>
                  <a:lnTo>
                    <a:pt x="9304" y="11691"/>
                  </a:lnTo>
                  <a:lnTo>
                    <a:pt x="9547" y="11618"/>
                  </a:lnTo>
                  <a:lnTo>
                    <a:pt x="9791" y="11545"/>
                  </a:lnTo>
                  <a:lnTo>
                    <a:pt x="10035" y="11447"/>
                  </a:lnTo>
                  <a:lnTo>
                    <a:pt x="10254" y="11325"/>
                  </a:lnTo>
                  <a:lnTo>
                    <a:pt x="10473" y="11204"/>
                  </a:lnTo>
                  <a:lnTo>
                    <a:pt x="10692" y="11057"/>
                  </a:lnTo>
                  <a:lnTo>
                    <a:pt x="10887" y="10887"/>
                  </a:lnTo>
                  <a:lnTo>
                    <a:pt x="11082" y="10717"/>
                  </a:lnTo>
                  <a:lnTo>
                    <a:pt x="11252" y="10546"/>
                  </a:lnTo>
                  <a:lnTo>
                    <a:pt x="11593" y="10108"/>
                  </a:lnTo>
                  <a:lnTo>
                    <a:pt x="11910" y="9645"/>
                  </a:lnTo>
                  <a:lnTo>
                    <a:pt x="11910" y="9645"/>
                  </a:lnTo>
                  <a:lnTo>
                    <a:pt x="12178" y="9596"/>
                  </a:lnTo>
                  <a:lnTo>
                    <a:pt x="12494" y="9523"/>
                  </a:lnTo>
                  <a:lnTo>
                    <a:pt x="12860" y="9377"/>
                  </a:lnTo>
                  <a:lnTo>
                    <a:pt x="13249" y="9182"/>
                  </a:lnTo>
                  <a:lnTo>
                    <a:pt x="13663" y="8939"/>
                  </a:lnTo>
                  <a:lnTo>
                    <a:pt x="14077" y="8622"/>
                  </a:lnTo>
                  <a:lnTo>
                    <a:pt x="14516" y="8257"/>
                  </a:lnTo>
                  <a:lnTo>
                    <a:pt x="14930" y="7843"/>
                  </a:lnTo>
                  <a:lnTo>
                    <a:pt x="15344" y="7356"/>
                  </a:lnTo>
                  <a:lnTo>
                    <a:pt x="15539" y="7088"/>
                  </a:lnTo>
                  <a:lnTo>
                    <a:pt x="15709" y="6795"/>
                  </a:lnTo>
                  <a:lnTo>
                    <a:pt x="15904" y="6503"/>
                  </a:lnTo>
                  <a:lnTo>
                    <a:pt x="16075" y="6186"/>
                  </a:lnTo>
                  <a:lnTo>
                    <a:pt x="16221" y="5870"/>
                  </a:lnTo>
                  <a:lnTo>
                    <a:pt x="16367" y="5505"/>
                  </a:lnTo>
                  <a:lnTo>
                    <a:pt x="16513" y="5164"/>
                  </a:lnTo>
                  <a:lnTo>
                    <a:pt x="16635" y="4774"/>
                  </a:lnTo>
                  <a:lnTo>
                    <a:pt x="16732" y="4384"/>
                  </a:lnTo>
                  <a:lnTo>
                    <a:pt x="16830" y="3970"/>
                  </a:lnTo>
                  <a:lnTo>
                    <a:pt x="16903" y="3532"/>
                  </a:lnTo>
                  <a:lnTo>
                    <a:pt x="16951" y="3093"/>
                  </a:lnTo>
                  <a:lnTo>
                    <a:pt x="16976" y="2606"/>
                  </a:lnTo>
                  <a:lnTo>
                    <a:pt x="17000" y="2144"/>
                  </a:lnTo>
                  <a:lnTo>
                    <a:pt x="17000" y="2144"/>
                  </a:lnTo>
                  <a:lnTo>
                    <a:pt x="16976" y="1924"/>
                  </a:lnTo>
                  <a:lnTo>
                    <a:pt x="16903" y="1730"/>
                  </a:lnTo>
                  <a:lnTo>
                    <a:pt x="16805" y="1535"/>
                  </a:lnTo>
                  <a:lnTo>
                    <a:pt x="16683" y="1389"/>
                  </a:lnTo>
                  <a:lnTo>
                    <a:pt x="16513" y="1242"/>
                  </a:lnTo>
                  <a:lnTo>
                    <a:pt x="16343" y="1145"/>
                  </a:lnTo>
                  <a:lnTo>
                    <a:pt x="16148" y="1096"/>
                  </a:lnTo>
                  <a:lnTo>
                    <a:pt x="15928" y="1072"/>
                  </a:lnTo>
                  <a:lnTo>
                    <a:pt x="15928" y="1072"/>
                  </a:lnTo>
                  <a:close/>
                  <a:moveTo>
                    <a:pt x="1072" y="2144"/>
                  </a:moveTo>
                  <a:lnTo>
                    <a:pt x="3240" y="2144"/>
                  </a:lnTo>
                  <a:lnTo>
                    <a:pt x="3240" y="2144"/>
                  </a:lnTo>
                  <a:lnTo>
                    <a:pt x="3288" y="3118"/>
                  </a:lnTo>
                  <a:lnTo>
                    <a:pt x="3361" y="4019"/>
                  </a:lnTo>
                  <a:lnTo>
                    <a:pt x="3483" y="4823"/>
                  </a:lnTo>
                  <a:lnTo>
                    <a:pt x="3605" y="5602"/>
                  </a:lnTo>
                  <a:lnTo>
                    <a:pt x="3775" y="6333"/>
                  </a:lnTo>
                  <a:lnTo>
                    <a:pt x="3995" y="7039"/>
                  </a:lnTo>
                  <a:lnTo>
                    <a:pt x="4214" y="7745"/>
                  </a:lnTo>
                  <a:lnTo>
                    <a:pt x="4506" y="8451"/>
                  </a:lnTo>
                  <a:lnTo>
                    <a:pt x="4506" y="8451"/>
                  </a:lnTo>
                  <a:lnTo>
                    <a:pt x="4262" y="8378"/>
                  </a:lnTo>
                  <a:lnTo>
                    <a:pt x="4043" y="8281"/>
                  </a:lnTo>
                  <a:lnTo>
                    <a:pt x="3824" y="8159"/>
                  </a:lnTo>
                  <a:lnTo>
                    <a:pt x="3629" y="8037"/>
                  </a:lnTo>
                  <a:lnTo>
                    <a:pt x="3434" y="7891"/>
                  </a:lnTo>
                  <a:lnTo>
                    <a:pt x="3240" y="7745"/>
                  </a:lnTo>
                  <a:lnTo>
                    <a:pt x="2899" y="7404"/>
                  </a:lnTo>
                  <a:lnTo>
                    <a:pt x="2582" y="7015"/>
                  </a:lnTo>
                  <a:lnTo>
                    <a:pt x="2290" y="6601"/>
                  </a:lnTo>
                  <a:lnTo>
                    <a:pt x="2046" y="6186"/>
                  </a:lnTo>
                  <a:lnTo>
                    <a:pt x="1827" y="5724"/>
                  </a:lnTo>
                  <a:lnTo>
                    <a:pt x="1632" y="5237"/>
                  </a:lnTo>
                  <a:lnTo>
                    <a:pt x="1486" y="4774"/>
                  </a:lnTo>
                  <a:lnTo>
                    <a:pt x="1340" y="4287"/>
                  </a:lnTo>
                  <a:lnTo>
                    <a:pt x="1242" y="3824"/>
                  </a:lnTo>
                  <a:lnTo>
                    <a:pt x="1169" y="3361"/>
                  </a:lnTo>
                  <a:lnTo>
                    <a:pt x="1121" y="2923"/>
                  </a:lnTo>
                  <a:lnTo>
                    <a:pt x="1072" y="2509"/>
                  </a:lnTo>
                  <a:lnTo>
                    <a:pt x="1072" y="2144"/>
                  </a:lnTo>
                  <a:lnTo>
                    <a:pt x="1072" y="2144"/>
                  </a:lnTo>
                  <a:close/>
                  <a:moveTo>
                    <a:pt x="10595" y="4628"/>
                  </a:moveTo>
                  <a:lnTo>
                    <a:pt x="9718" y="5407"/>
                  </a:lnTo>
                  <a:lnTo>
                    <a:pt x="9718" y="5407"/>
                  </a:lnTo>
                  <a:lnTo>
                    <a:pt x="9669" y="5480"/>
                  </a:lnTo>
                  <a:lnTo>
                    <a:pt x="9621" y="5578"/>
                  </a:lnTo>
                  <a:lnTo>
                    <a:pt x="9596" y="5675"/>
                  </a:lnTo>
                  <a:lnTo>
                    <a:pt x="9596" y="5772"/>
                  </a:lnTo>
                  <a:lnTo>
                    <a:pt x="9864" y="6941"/>
                  </a:lnTo>
                  <a:lnTo>
                    <a:pt x="9864" y="6941"/>
                  </a:lnTo>
                  <a:lnTo>
                    <a:pt x="9864" y="7015"/>
                  </a:lnTo>
                  <a:lnTo>
                    <a:pt x="9840" y="7063"/>
                  </a:lnTo>
                  <a:lnTo>
                    <a:pt x="9791" y="7063"/>
                  </a:lnTo>
                  <a:lnTo>
                    <a:pt x="9718" y="7039"/>
                  </a:lnTo>
                  <a:lnTo>
                    <a:pt x="8695" y="6454"/>
                  </a:lnTo>
                  <a:lnTo>
                    <a:pt x="8695" y="6454"/>
                  </a:lnTo>
                  <a:lnTo>
                    <a:pt x="8598" y="6406"/>
                  </a:lnTo>
                  <a:lnTo>
                    <a:pt x="8500" y="6406"/>
                  </a:lnTo>
                  <a:lnTo>
                    <a:pt x="8403" y="6406"/>
                  </a:lnTo>
                  <a:lnTo>
                    <a:pt x="8305" y="6454"/>
                  </a:lnTo>
                  <a:lnTo>
                    <a:pt x="7282" y="7039"/>
                  </a:lnTo>
                  <a:lnTo>
                    <a:pt x="7282" y="7039"/>
                  </a:lnTo>
                  <a:lnTo>
                    <a:pt x="7209" y="7063"/>
                  </a:lnTo>
                  <a:lnTo>
                    <a:pt x="7161" y="7063"/>
                  </a:lnTo>
                  <a:lnTo>
                    <a:pt x="7136" y="7015"/>
                  </a:lnTo>
                  <a:lnTo>
                    <a:pt x="7136" y="6941"/>
                  </a:lnTo>
                  <a:lnTo>
                    <a:pt x="7404" y="5772"/>
                  </a:lnTo>
                  <a:lnTo>
                    <a:pt x="7404" y="5772"/>
                  </a:lnTo>
                  <a:lnTo>
                    <a:pt x="7404" y="5675"/>
                  </a:lnTo>
                  <a:lnTo>
                    <a:pt x="7380" y="5578"/>
                  </a:lnTo>
                  <a:lnTo>
                    <a:pt x="7331" y="5480"/>
                  </a:lnTo>
                  <a:lnTo>
                    <a:pt x="7282" y="5407"/>
                  </a:lnTo>
                  <a:lnTo>
                    <a:pt x="6406" y="4628"/>
                  </a:lnTo>
                  <a:lnTo>
                    <a:pt x="6406" y="4628"/>
                  </a:lnTo>
                  <a:lnTo>
                    <a:pt x="6357" y="4579"/>
                  </a:lnTo>
                  <a:lnTo>
                    <a:pt x="6333" y="4506"/>
                  </a:lnTo>
                  <a:lnTo>
                    <a:pt x="6381" y="4482"/>
                  </a:lnTo>
                  <a:lnTo>
                    <a:pt x="6454" y="4457"/>
                  </a:lnTo>
                  <a:lnTo>
                    <a:pt x="7623" y="4336"/>
                  </a:lnTo>
                  <a:lnTo>
                    <a:pt x="7623" y="4336"/>
                  </a:lnTo>
                  <a:lnTo>
                    <a:pt x="7721" y="4311"/>
                  </a:lnTo>
                  <a:lnTo>
                    <a:pt x="7818" y="4262"/>
                  </a:lnTo>
                  <a:lnTo>
                    <a:pt x="7891" y="4189"/>
                  </a:lnTo>
                  <a:lnTo>
                    <a:pt x="7940" y="4116"/>
                  </a:lnTo>
                  <a:lnTo>
                    <a:pt x="8403" y="3045"/>
                  </a:lnTo>
                  <a:lnTo>
                    <a:pt x="8403" y="3045"/>
                  </a:lnTo>
                  <a:lnTo>
                    <a:pt x="8452" y="2972"/>
                  </a:lnTo>
                  <a:lnTo>
                    <a:pt x="8500" y="2947"/>
                  </a:lnTo>
                  <a:lnTo>
                    <a:pt x="8549" y="2972"/>
                  </a:lnTo>
                  <a:lnTo>
                    <a:pt x="8598" y="3045"/>
                  </a:lnTo>
                  <a:lnTo>
                    <a:pt x="9060" y="4116"/>
                  </a:lnTo>
                  <a:lnTo>
                    <a:pt x="9060" y="4116"/>
                  </a:lnTo>
                  <a:lnTo>
                    <a:pt x="9109" y="4189"/>
                  </a:lnTo>
                  <a:lnTo>
                    <a:pt x="9182" y="4262"/>
                  </a:lnTo>
                  <a:lnTo>
                    <a:pt x="9280" y="4311"/>
                  </a:lnTo>
                  <a:lnTo>
                    <a:pt x="9377" y="4336"/>
                  </a:lnTo>
                  <a:lnTo>
                    <a:pt x="10546" y="4457"/>
                  </a:lnTo>
                  <a:lnTo>
                    <a:pt x="10546" y="4457"/>
                  </a:lnTo>
                  <a:lnTo>
                    <a:pt x="10619" y="4482"/>
                  </a:lnTo>
                  <a:lnTo>
                    <a:pt x="10668" y="4506"/>
                  </a:lnTo>
                  <a:lnTo>
                    <a:pt x="10643" y="4579"/>
                  </a:lnTo>
                  <a:lnTo>
                    <a:pt x="10595" y="4628"/>
                  </a:lnTo>
                  <a:lnTo>
                    <a:pt x="10595" y="4628"/>
                  </a:lnTo>
                  <a:close/>
                  <a:moveTo>
                    <a:pt x="12494" y="8451"/>
                  </a:moveTo>
                  <a:lnTo>
                    <a:pt x="12494" y="8451"/>
                  </a:lnTo>
                  <a:lnTo>
                    <a:pt x="12787" y="7745"/>
                  </a:lnTo>
                  <a:lnTo>
                    <a:pt x="13006" y="7039"/>
                  </a:lnTo>
                  <a:lnTo>
                    <a:pt x="13225" y="6333"/>
                  </a:lnTo>
                  <a:lnTo>
                    <a:pt x="13396" y="5602"/>
                  </a:lnTo>
                  <a:lnTo>
                    <a:pt x="13517" y="4823"/>
                  </a:lnTo>
                  <a:lnTo>
                    <a:pt x="13639" y="4019"/>
                  </a:lnTo>
                  <a:lnTo>
                    <a:pt x="13712" y="3118"/>
                  </a:lnTo>
                  <a:lnTo>
                    <a:pt x="13761" y="2144"/>
                  </a:lnTo>
                  <a:lnTo>
                    <a:pt x="15928" y="2144"/>
                  </a:lnTo>
                  <a:lnTo>
                    <a:pt x="15928" y="2144"/>
                  </a:lnTo>
                  <a:lnTo>
                    <a:pt x="15928" y="2509"/>
                  </a:lnTo>
                  <a:lnTo>
                    <a:pt x="15880" y="2923"/>
                  </a:lnTo>
                  <a:lnTo>
                    <a:pt x="15831" y="3361"/>
                  </a:lnTo>
                  <a:lnTo>
                    <a:pt x="15758" y="3824"/>
                  </a:lnTo>
                  <a:lnTo>
                    <a:pt x="15661" y="4287"/>
                  </a:lnTo>
                  <a:lnTo>
                    <a:pt x="15514" y="4774"/>
                  </a:lnTo>
                  <a:lnTo>
                    <a:pt x="15368" y="5237"/>
                  </a:lnTo>
                  <a:lnTo>
                    <a:pt x="15173" y="5724"/>
                  </a:lnTo>
                  <a:lnTo>
                    <a:pt x="14954" y="6186"/>
                  </a:lnTo>
                  <a:lnTo>
                    <a:pt x="14711" y="6601"/>
                  </a:lnTo>
                  <a:lnTo>
                    <a:pt x="14418" y="7015"/>
                  </a:lnTo>
                  <a:lnTo>
                    <a:pt x="14102" y="7404"/>
                  </a:lnTo>
                  <a:lnTo>
                    <a:pt x="13761" y="7745"/>
                  </a:lnTo>
                  <a:lnTo>
                    <a:pt x="13566" y="7891"/>
                  </a:lnTo>
                  <a:lnTo>
                    <a:pt x="13371" y="8037"/>
                  </a:lnTo>
                  <a:lnTo>
                    <a:pt x="13176" y="8159"/>
                  </a:lnTo>
                  <a:lnTo>
                    <a:pt x="12957" y="8281"/>
                  </a:lnTo>
                  <a:lnTo>
                    <a:pt x="12738" y="8378"/>
                  </a:lnTo>
                  <a:lnTo>
                    <a:pt x="12494" y="8451"/>
                  </a:lnTo>
                  <a:lnTo>
                    <a:pt x="12494" y="8451"/>
                  </a:lnTo>
                  <a:close/>
                </a:path>
              </a:pathLst>
            </a:custGeom>
            <a:no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4" name="Google Shape;1014;p47">
            <a:extLst>
              <a:ext uri="{FF2B5EF4-FFF2-40B4-BE49-F238E27FC236}">
                <a16:creationId xmlns:a16="http://schemas.microsoft.com/office/drawing/2014/main" id="{FB35668D-2F9B-7A05-103A-9C096CFF42AC}"/>
              </a:ext>
            </a:extLst>
          </p:cNvPr>
          <p:cNvGrpSpPr/>
          <p:nvPr/>
        </p:nvGrpSpPr>
        <p:grpSpPr>
          <a:xfrm>
            <a:off x="8923440" y="1744547"/>
            <a:ext cx="628108" cy="439511"/>
            <a:chOff x="5630866" y="4341925"/>
            <a:chExt cx="468850" cy="387275"/>
          </a:xfrm>
        </p:grpSpPr>
        <p:sp>
          <p:nvSpPr>
            <p:cNvPr id="35" name="Google Shape;1015;p47">
              <a:extLst>
                <a:ext uri="{FF2B5EF4-FFF2-40B4-BE49-F238E27FC236}">
                  <a16:creationId xmlns:a16="http://schemas.microsoft.com/office/drawing/2014/main" id="{EA7B5482-A145-3768-05A9-22B2686E0CB2}"/>
                </a:ext>
              </a:extLst>
            </p:cNvPr>
            <p:cNvSpPr/>
            <p:nvPr/>
          </p:nvSpPr>
          <p:spPr>
            <a:xfrm>
              <a:off x="6015066" y="4676800"/>
              <a:ext cx="65775" cy="52400"/>
            </a:xfrm>
            <a:custGeom>
              <a:avLst/>
              <a:gdLst/>
              <a:ahLst/>
              <a:cxnLst/>
              <a:rect l="l" t="t" r="r" b="b"/>
              <a:pathLst>
                <a:path w="2631" h="2096" fill="none" extrusionOk="0">
                  <a:moveTo>
                    <a:pt x="1" y="1"/>
                  </a:moveTo>
                  <a:lnTo>
                    <a:pt x="1" y="780"/>
                  </a:lnTo>
                  <a:lnTo>
                    <a:pt x="1" y="780"/>
                  </a:lnTo>
                  <a:lnTo>
                    <a:pt x="25" y="1048"/>
                  </a:lnTo>
                  <a:lnTo>
                    <a:pt x="122" y="1291"/>
                  </a:lnTo>
                  <a:lnTo>
                    <a:pt x="244" y="1511"/>
                  </a:lnTo>
                  <a:lnTo>
                    <a:pt x="390" y="1705"/>
                  </a:lnTo>
                  <a:lnTo>
                    <a:pt x="585" y="1852"/>
                  </a:lnTo>
                  <a:lnTo>
                    <a:pt x="804" y="1973"/>
                  </a:lnTo>
                  <a:lnTo>
                    <a:pt x="1048" y="2071"/>
                  </a:lnTo>
                  <a:lnTo>
                    <a:pt x="1316" y="2095"/>
                  </a:lnTo>
                  <a:lnTo>
                    <a:pt x="1316" y="2095"/>
                  </a:lnTo>
                  <a:lnTo>
                    <a:pt x="1584" y="2071"/>
                  </a:lnTo>
                  <a:lnTo>
                    <a:pt x="1827" y="1973"/>
                  </a:lnTo>
                  <a:lnTo>
                    <a:pt x="2046" y="1852"/>
                  </a:lnTo>
                  <a:lnTo>
                    <a:pt x="2241" y="1705"/>
                  </a:lnTo>
                  <a:lnTo>
                    <a:pt x="2412" y="1511"/>
                  </a:lnTo>
                  <a:lnTo>
                    <a:pt x="2533" y="1291"/>
                  </a:lnTo>
                  <a:lnTo>
                    <a:pt x="2607" y="1048"/>
                  </a:lnTo>
                  <a:lnTo>
                    <a:pt x="2631" y="780"/>
                  </a:lnTo>
                  <a:lnTo>
                    <a:pt x="2631" y="1"/>
                  </a:lnTo>
                </a:path>
              </a:pathLst>
            </a:custGeom>
            <a:no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16;p47">
              <a:extLst>
                <a:ext uri="{FF2B5EF4-FFF2-40B4-BE49-F238E27FC236}">
                  <a16:creationId xmlns:a16="http://schemas.microsoft.com/office/drawing/2014/main" id="{8F6ECEB6-AAF2-17D7-8507-93DF4DDD98BF}"/>
                </a:ext>
              </a:extLst>
            </p:cNvPr>
            <p:cNvSpPr/>
            <p:nvPr/>
          </p:nvSpPr>
          <p:spPr>
            <a:xfrm>
              <a:off x="5649741" y="4676800"/>
              <a:ext cx="65775" cy="52400"/>
            </a:xfrm>
            <a:custGeom>
              <a:avLst/>
              <a:gdLst/>
              <a:ahLst/>
              <a:cxnLst/>
              <a:rect l="l" t="t" r="r" b="b"/>
              <a:pathLst>
                <a:path w="2631" h="2096" fill="none" extrusionOk="0">
                  <a:moveTo>
                    <a:pt x="1" y="1"/>
                  </a:moveTo>
                  <a:lnTo>
                    <a:pt x="1" y="780"/>
                  </a:lnTo>
                  <a:lnTo>
                    <a:pt x="1" y="780"/>
                  </a:lnTo>
                  <a:lnTo>
                    <a:pt x="25" y="1048"/>
                  </a:lnTo>
                  <a:lnTo>
                    <a:pt x="98" y="1291"/>
                  </a:lnTo>
                  <a:lnTo>
                    <a:pt x="220" y="1511"/>
                  </a:lnTo>
                  <a:lnTo>
                    <a:pt x="390" y="1705"/>
                  </a:lnTo>
                  <a:lnTo>
                    <a:pt x="585" y="1852"/>
                  </a:lnTo>
                  <a:lnTo>
                    <a:pt x="804" y="1973"/>
                  </a:lnTo>
                  <a:lnTo>
                    <a:pt x="1048" y="2071"/>
                  </a:lnTo>
                  <a:lnTo>
                    <a:pt x="1316" y="2095"/>
                  </a:lnTo>
                  <a:lnTo>
                    <a:pt x="1316" y="2095"/>
                  </a:lnTo>
                  <a:lnTo>
                    <a:pt x="1584" y="2071"/>
                  </a:lnTo>
                  <a:lnTo>
                    <a:pt x="1827" y="1973"/>
                  </a:lnTo>
                  <a:lnTo>
                    <a:pt x="2046" y="1852"/>
                  </a:lnTo>
                  <a:lnTo>
                    <a:pt x="2241" y="1705"/>
                  </a:lnTo>
                  <a:lnTo>
                    <a:pt x="2387" y="1511"/>
                  </a:lnTo>
                  <a:lnTo>
                    <a:pt x="2509" y="1291"/>
                  </a:lnTo>
                  <a:lnTo>
                    <a:pt x="2607" y="1048"/>
                  </a:lnTo>
                  <a:lnTo>
                    <a:pt x="2631" y="780"/>
                  </a:lnTo>
                  <a:lnTo>
                    <a:pt x="2631" y="1"/>
                  </a:lnTo>
                </a:path>
              </a:pathLst>
            </a:custGeom>
            <a:no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17;p47">
              <a:extLst>
                <a:ext uri="{FF2B5EF4-FFF2-40B4-BE49-F238E27FC236}">
                  <a16:creationId xmlns:a16="http://schemas.microsoft.com/office/drawing/2014/main" id="{3DC4578F-CF48-8FBE-479D-6786AD5FCA2E}"/>
                </a:ext>
              </a:extLst>
            </p:cNvPr>
            <p:cNvSpPr/>
            <p:nvPr/>
          </p:nvSpPr>
          <p:spPr>
            <a:xfrm>
              <a:off x="5630866" y="4341925"/>
              <a:ext cx="468850" cy="333075"/>
            </a:xfrm>
            <a:custGeom>
              <a:avLst/>
              <a:gdLst/>
              <a:ahLst/>
              <a:cxnLst/>
              <a:rect l="l" t="t" r="r" b="b"/>
              <a:pathLst>
                <a:path w="18754" h="13323" fill="none" extrusionOk="0">
                  <a:moveTo>
                    <a:pt x="18754" y="5553"/>
                  </a:moveTo>
                  <a:lnTo>
                    <a:pt x="18754" y="5553"/>
                  </a:lnTo>
                  <a:lnTo>
                    <a:pt x="18730" y="5334"/>
                  </a:lnTo>
                  <a:lnTo>
                    <a:pt x="18681" y="5091"/>
                  </a:lnTo>
                  <a:lnTo>
                    <a:pt x="18583" y="4847"/>
                  </a:lnTo>
                  <a:lnTo>
                    <a:pt x="18462" y="4628"/>
                  </a:lnTo>
                  <a:lnTo>
                    <a:pt x="18291" y="4433"/>
                  </a:lnTo>
                  <a:lnTo>
                    <a:pt x="18121" y="4287"/>
                  </a:lnTo>
                  <a:lnTo>
                    <a:pt x="18023" y="4214"/>
                  </a:lnTo>
                  <a:lnTo>
                    <a:pt x="17926" y="4165"/>
                  </a:lnTo>
                  <a:lnTo>
                    <a:pt x="17828" y="4141"/>
                  </a:lnTo>
                  <a:lnTo>
                    <a:pt x="17731" y="4141"/>
                  </a:lnTo>
                  <a:lnTo>
                    <a:pt x="16489" y="4141"/>
                  </a:lnTo>
                  <a:lnTo>
                    <a:pt x="15588" y="1803"/>
                  </a:lnTo>
                  <a:lnTo>
                    <a:pt x="15588" y="1803"/>
                  </a:lnTo>
                  <a:lnTo>
                    <a:pt x="15490" y="1583"/>
                  </a:lnTo>
                  <a:lnTo>
                    <a:pt x="15344" y="1364"/>
                  </a:lnTo>
                  <a:lnTo>
                    <a:pt x="15174" y="1169"/>
                  </a:lnTo>
                  <a:lnTo>
                    <a:pt x="15003" y="975"/>
                  </a:lnTo>
                  <a:lnTo>
                    <a:pt x="14784" y="804"/>
                  </a:lnTo>
                  <a:lnTo>
                    <a:pt x="14565" y="658"/>
                  </a:lnTo>
                  <a:lnTo>
                    <a:pt x="14346" y="536"/>
                  </a:lnTo>
                  <a:lnTo>
                    <a:pt x="14102" y="439"/>
                  </a:lnTo>
                  <a:lnTo>
                    <a:pt x="14102" y="439"/>
                  </a:lnTo>
                  <a:lnTo>
                    <a:pt x="13810" y="390"/>
                  </a:lnTo>
                  <a:lnTo>
                    <a:pt x="13444" y="317"/>
                  </a:lnTo>
                  <a:lnTo>
                    <a:pt x="12933" y="220"/>
                  </a:lnTo>
                  <a:lnTo>
                    <a:pt x="12275" y="147"/>
                  </a:lnTo>
                  <a:lnTo>
                    <a:pt x="11472" y="73"/>
                  </a:lnTo>
                  <a:lnTo>
                    <a:pt x="10498" y="25"/>
                  </a:lnTo>
                  <a:lnTo>
                    <a:pt x="9377" y="0"/>
                  </a:lnTo>
                  <a:lnTo>
                    <a:pt x="9377" y="0"/>
                  </a:lnTo>
                  <a:lnTo>
                    <a:pt x="8257" y="25"/>
                  </a:lnTo>
                  <a:lnTo>
                    <a:pt x="7283" y="73"/>
                  </a:lnTo>
                  <a:lnTo>
                    <a:pt x="6479" y="147"/>
                  </a:lnTo>
                  <a:lnTo>
                    <a:pt x="5821" y="220"/>
                  </a:lnTo>
                  <a:lnTo>
                    <a:pt x="5310" y="317"/>
                  </a:lnTo>
                  <a:lnTo>
                    <a:pt x="4945" y="390"/>
                  </a:lnTo>
                  <a:lnTo>
                    <a:pt x="4652" y="439"/>
                  </a:lnTo>
                  <a:lnTo>
                    <a:pt x="4652" y="439"/>
                  </a:lnTo>
                  <a:lnTo>
                    <a:pt x="4409" y="536"/>
                  </a:lnTo>
                  <a:lnTo>
                    <a:pt x="4190" y="658"/>
                  </a:lnTo>
                  <a:lnTo>
                    <a:pt x="3970" y="804"/>
                  </a:lnTo>
                  <a:lnTo>
                    <a:pt x="3751" y="975"/>
                  </a:lnTo>
                  <a:lnTo>
                    <a:pt x="3581" y="1169"/>
                  </a:lnTo>
                  <a:lnTo>
                    <a:pt x="3410" y="1364"/>
                  </a:lnTo>
                  <a:lnTo>
                    <a:pt x="3264" y="1583"/>
                  </a:lnTo>
                  <a:lnTo>
                    <a:pt x="3167" y="1803"/>
                  </a:lnTo>
                  <a:lnTo>
                    <a:pt x="2266" y="4141"/>
                  </a:lnTo>
                  <a:lnTo>
                    <a:pt x="1023" y="4141"/>
                  </a:lnTo>
                  <a:lnTo>
                    <a:pt x="1023" y="4141"/>
                  </a:lnTo>
                  <a:lnTo>
                    <a:pt x="926" y="4141"/>
                  </a:lnTo>
                  <a:lnTo>
                    <a:pt x="829" y="4165"/>
                  </a:lnTo>
                  <a:lnTo>
                    <a:pt x="731" y="4214"/>
                  </a:lnTo>
                  <a:lnTo>
                    <a:pt x="634" y="4287"/>
                  </a:lnTo>
                  <a:lnTo>
                    <a:pt x="463" y="4433"/>
                  </a:lnTo>
                  <a:lnTo>
                    <a:pt x="293" y="4628"/>
                  </a:lnTo>
                  <a:lnTo>
                    <a:pt x="171" y="4847"/>
                  </a:lnTo>
                  <a:lnTo>
                    <a:pt x="74" y="5091"/>
                  </a:lnTo>
                  <a:lnTo>
                    <a:pt x="25" y="5334"/>
                  </a:lnTo>
                  <a:lnTo>
                    <a:pt x="1" y="5553"/>
                  </a:lnTo>
                  <a:lnTo>
                    <a:pt x="1" y="5553"/>
                  </a:lnTo>
                  <a:lnTo>
                    <a:pt x="25" y="5748"/>
                  </a:lnTo>
                  <a:lnTo>
                    <a:pt x="74" y="5894"/>
                  </a:lnTo>
                  <a:lnTo>
                    <a:pt x="171" y="6016"/>
                  </a:lnTo>
                  <a:lnTo>
                    <a:pt x="293" y="6089"/>
                  </a:lnTo>
                  <a:lnTo>
                    <a:pt x="463" y="6138"/>
                  </a:lnTo>
                  <a:lnTo>
                    <a:pt x="634" y="6187"/>
                  </a:lnTo>
                  <a:lnTo>
                    <a:pt x="1023" y="6187"/>
                  </a:lnTo>
                  <a:lnTo>
                    <a:pt x="1462" y="6187"/>
                  </a:lnTo>
                  <a:lnTo>
                    <a:pt x="1145" y="7015"/>
                  </a:lnTo>
                  <a:lnTo>
                    <a:pt x="1145" y="7015"/>
                  </a:lnTo>
                  <a:lnTo>
                    <a:pt x="999" y="7526"/>
                  </a:lnTo>
                  <a:lnTo>
                    <a:pt x="877" y="8086"/>
                  </a:lnTo>
                  <a:lnTo>
                    <a:pt x="780" y="8671"/>
                  </a:lnTo>
                  <a:lnTo>
                    <a:pt x="756" y="9207"/>
                  </a:lnTo>
                  <a:lnTo>
                    <a:pt x="756" y="13323"/>
                  </a:lnTo>
                  <a:lnTo>
                    <a:pt x="17999" y="13323"/>
                  </a:lnTo>
                  <a:lnTo>
                    <a:pt x="17999" y="9207"/>
                  </a:lnTo>
                  <a:lnTo>
                    <a:pt x="17999" y="9207"/>
                  </a:lnTo>
                  <a:lnTo>
                    <a:pt x="17975" y="8671"/>
                  </a:lnTo>
                  <a:lnTo>
                    <a:pt x="17877" y="8086"/>
                  </a:lnTo>
                  <a:lnTo>
                    <a:pt x="17755" y="7526"/>
                  </a:lnTo>
                  <a:lnTo>
                    <a:pt x="17609" y="7015"/>
                  </a:lnTo>
                  <a:lnTo>
                    <a:pt x="17293" y="6187"/>
                  </a:lnTo>
                  <a:lnTo>
                    <a:pt x="17731" y="6187"/>
                  </a:lnTo>
                  <a:lnTo>
                    <a:pt x="17731" y="6187"/>
                  </a:lnTo>
                  <a:lnTo>
                    <a:pt x="18121" y="6187"/>
                  </a:lnTo>
                  <a:lnTo>
                    <a:pt x="18291" y="6138"/>
                  </a:lnTo>
                  <a:lnTo>
                    <a:pt x="18462" y="6089"/>
                  </a:lnTo>
                  <a:lnTo>
                    <a:pt x="18583" y="6016"/>
                  </a:lnTo>
                  <a:lnTo>
                    <a:pt x="18681" y="5894"/>
                  </a:lnTo>
                  <a:lnTo>
                    <a:pt x="18730" y="5748"/>
                  </a:lnTo>
                  <a:lnTo>
                    <a:pt x="18754" y="5553"/>
                  </a:lnTo>
                  <a:lnTo>
                    <a:pt x="18754" y="5553"/>
                  </a:lnTo>
                </a:path>
              </a:pathLst>
            </a:custGeom>
            <a:no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18;p47">
              <a:extLst>
                <a:ext uri="{FF2B5EF4-FFF2-40B4-BE49-F238E27FC236}">
                  <a16:creationId xmlns:a16="http://schemas.microsoft.com/office/drawing/2014/main" id="{53DFF1F2-A613-7CF1-0531-EC724B2927B7}"/>
                </a:ext>
              </a:extLst>
            </p:cNvPr>
            <p:cNvSpPr/>
            <p:nvPr/>
          </p:nvSpPr>
          <p:spPr>
            <a:xfrm>
              <a:off x="5713666" y="4375400"/>
              <a:ext cx="303250" cy="149825"/>
            </a:xfrm>
            <a:custGeom>
              <a:avLst/>
              <a:gdLst/>
              <a:ahLst/>
              <a:cxnLst/>
              <a:rect l="l" t="t" r="r" b="b"/>
              <a:pathLst>
                <a:path w="12130" h="5993" fill="none" extrusionOk="0">
                  <a:moveTo>
                    <a:pt x="1" y="4628"/>
                  </a:moveTo>
                  <a:lnTo>
                    <a:pt x="1" y="4628"/>
                  </a:lnTo>
                  <a:lnTo>
                    <a:pt x="171" y="4019"/>
                  </a:lnTo>
                  <a:lnTo>
                    <a:pt x="585" y="2656"/>
                  </a:lnTo>
                  <a:lnTo>
                    <a:pt x="805" y="1925"/>
                  </a:lnTo>
                  <a:lnTo>
                    <a:pt x="1024" y="1292"/>
                  </a:lnTo>
                  <a:lnTo>
                    <a:pt x="1194" y="829"/>
                  </a:lnTo>
                  <a:lnTo>
                    <a:pt x="1267" y="707"/>
                  </a:lnTo>
                  <a:lnTo>
                    <a:pt x="1316" y="658"/>
                  </a:lnTo>
                  <a:lnTo>
                    <a:pt x="1316" y="658"/>
                  </a:lnTo>
                  <a:lnTo>
                    <a:pt x="1535" y="561"/>
                  </a:lnTo>
                  <a:lnTo>
                    <a:pt x="1852" y="464"/>
                  </a:lnTo>
                  <a:lnTo>
                    <a:pt x="2315" y="342"/>
                  </a:lnTo>
                  <a:lnTo>
                    <a:pt x="2948" y="220"/>
                  </a:lnTo>
                  <a:lnTo>
                    <a:pt x="3776" y="98"/>
                  </a:lnTo>
                  <a:lnTo>
                    <a:pt x="4799" y="25"/>
                  </a:lnTo>
                  <a:lnTo>
                    <a:pt x="5408" y="1"/>
                  </a:lnTo>
                  <a:lnTo>
                    <a:pt x="6065" y="1"/>
                  </a:lnTo>
                  <a:lnTo>
                    <a:pt x="6065" y="1"/>
                  </a:lnTo>
                  <a:lnTo>
                    <a:pt x="6723" y="1"/>
                  </a:lnTo>
                  <a:lnTo>
                    <a:pt x="7332" y="25"/>
                  </a:lnTo>
                  <a:lnTo>
                    <a:pt x="8355" y="98"/>
                  </a:lnTo>
                  <a:lnTo>
                    <a:pt x="9183" y="220"/>
                  </a:lnTo>
                  <a:lnTo>
                    <a:pt x="9816" y="342"/>
                  </a:lnTo>
                  <a:lnTo>
                    <a:pt x="10279" y="464"/>
                  </a:lnTo>
                  <a:lnTo>
                    <a:pt x="10595" y="561"/>
                  </a:lnTo>
                  <a:lnTo>
                    <a:pt x="10814" y="658"/>
                  </a:lnTo>
                  <a:lnTo>
                    <a:pt x="10814" y="658"/>
                  </a:lnTo>
                  <a:lnTo>
                    <a:pt x="10863" y="707"/>
                  </a:lnTo>
                  <a:lnTo>
                    <a:pt x="10936" y="829"/>
                  </a:lnTo>
                  <a:lnTo>
                    <a:pt x="11107" y="1292"/>
                  </a:lnTo>
                  <a:lnTo>
                    <a:pt x="11326" y="1925"/>
                  </a:lnTo>
                  <a:lnTo>
                    <a:pt x="11545" y="2656"/>
                  </a:lnTo>
                  <a:lnTo>
                    <a:pt x="11959" y="4019"/>
                  </a:lnTo>
                  <a:lnTo>
                    <a:pt x="12130" y="4628"/>
                  </a:lnTo>
                  <a:lnTo>
                    <a:pt x="12130" y="4628"/>
                  </a:lnTo>
                  <a:lnTo>
                    <a:pt x="12105" y="4677"/>
                  </a:lnTo>
                  <a:lnTo>
                    <a:pt x="12057" y="4750"/>
                  </a:lnTo>
                  <a:lnTo>
                    <a:pt x="11959" y="4823"/>
                  </a:lnTo>
                  <a:lnTo>
                    <a:pt x="11813" y="4921"/>
                  </a:lnTo>
                  <a:lnTo>
                    <a:pt x="11618" y="5042"/>
                  </a:lnTo>
                  <a:lnTo>
                    <a:pt x="11375" y="5164"/>
                  </a:lnTo>
                  <a:lnTo>
                    <a:pt x="11058" y="5262"/>
                  </a:lnTo>
                  <a:lnTo>
                    <a:pt x="10717" y="5383"/>
                  </a:lnTo>
                  <a:lnTo>
                    <a:pt x="10327" y="5505"/>
                  </a:lnTo>
                  <a:lnTo>
                    <a:pt x="9865" y="5627"/>
                  </a:lnTo>
                  <a:lnTo>
                    <a:pt x="9377" y="5724"/>
                  </a:lnTo>
                  <a:lnTo>
                    <a:pt x="8817" y="5822"/>
                  </a:lnTo>
                  <a:lnTo>
                    <a:pt x="8208" y="5895"/>
                  </a:lnTo>
                  <a:lnTo>
                    <a:pt x="7551" y="5944"/>
                  </a:lnTo>
                  <a:lnTo>
                    <a:pt x="6845" y="5992"/>
                  </a:lnTo>
                  <a:lnTo>
                    <a:pt x="6065" y="5992"/>
                  </a:lnTo>
                  <a:lnTo>
                    <a:pt x="6065" y="5992"/>
                  </a:lnTo>
                  <a:lnTo>
                    <a:pt x="5286" y="5992"/>
                  </a:lnTo>
                  <a:lnTo>
                    <a:pt x="4580" y="5944"/>
                  </a:lnTo>
                  <a:lnTo>
                    <a:pt x="3922" y="5895"/>
                  </a:lnTo>
                  <a:lnTo>
                    <a:pt x="3313" y="5822"/>
                  </a:lnTo>
                  <a:lnTo>
                    <a:pt x="2753" y="5724"/>
                  </a:lnTo>
                  <a:lnTo>
                    <a:pt x="2266" y="5627"/>
                  </a:lnTo>
                  <a:lnTo>
                    <a:pt x="1803" y="5505"/>
                  </a:lnTo>
                  <a:lnTo>
                    <a:pt x="1413" y="5383"/>
                  </a:lnTo>
                  <a:lnTo>
                    <a:pt x="1072" y="5262"/>
                  </a:lnTo>
                  <a:lnTo>
                    <a:pt x="756" y="5164"/>
                  </a:lnTo>
                  <a:lnTo>
                    <a:pt x="512" y="5042"/>
                  </a:lnTo>
                  <a:lnTo>
                    <a:pt x="317" y="4921"/>
                  </a:lnTo>
                  <a:lnTo>
                    <a:pt x="171" y="4823"/>
                  </a:lnTo>
                  <a:lnTo>
                    <a:pt x="74" y="4750"/>
                  </a:lnTo>
                  <a:lnTo>
                    <a:pt x="25" y="4677"/>
                  </a:lnTo>
                  <a:lnTo>
                    <a:pt x="1" y="4628"/>
                  </a:lnTo>
                  <a:lnTo>
                    <a:pt x="1" y="4628"/>
                  </a:lnTo>
                </a:path>
              </a:pathLst>
            </a:custGeom>
            <a:no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19;p47">
              <a:extLst>
                <a:ext uri="{FF2B5EF4-FFF2-40B4-BE49-F238E27FC236}">
                  <a16:creationId xmlns:a16="http://schemas.microsoft.com/office/drawing/2014/main" id="{277D2498-BBC9-E3CF-7D77-591E9E3085D0}"/>
                </a:ext>
              </a:extLst>
            </p:cNvPr>
            <p:cNvSpPr/>
            <p:nvPr/>
          </p:nvSpPr>
          <p:spPr>
            <a:xfrm>
              <a:off x="5689316" y="4569025"/>
              <a:ext cx="81000" cy="65175"/>
            </a:xfrm>
            <a:custGeom>
              <a:avLst/>
              <a:gdLst/>
              <a:ahLst/>
              <a:cxnLst/>
              <a:rect l="l" t="t" r="r" b="b"/>
              <a:pathLst>
                <a:path w="3240" h="2607" fill="none" extrusionOk="0">
                  <a:moveTo>
                    <a:pt x="1632" y="2607"/>
                  </a:moveTo>
                  <a:lnTo>
                    <a:pt x="1632" y="2607"/>
                  </a:lnTo>
                  <a:lnTo>
                    <a:pt x="1291" y="2582"/>
                  </a:lnTo>
                  <a:lnTo>
                    <a:pt x="999" y="2509"/>
                  </a:lnTo>
                  <a:lnTo>
                    <a:pt x="731" y="2388"/>
                  </a:lnTo>
                  <a:lnTo>
                    <a:pt x="488" y="2217"/>
                  </a:lnTo>
                  <a:lnTo>
                    <a:pt x="293" y="2047"/>
                  </a:lnTo>
                  <a:lnTo>
                    <a:pt x="122" y="1803"/>
                  </a:lnTo>
                  <a:lnTo>
                    <a:pt x="74" y="1706"/>
                  </a:lnTo>
                  <a:lnTo>
                    <a:pt x="49" y="1559"/>
                  </a:lnTo>
                  <a:lnTo>
                    <a:pt x="25" y="1438"/>
                  </a:lnTo>
                  <a:lnTo>
                    <a:pt x="1" y="1316"/>
                  </a:lnTo>
                  <a:lnTo>
                    <a:pt x="1" y="1316"/>
                  </a:lnTo>
                  <a:lnTo>
                    <a:pt x="25" y="1170"/>
                  </a:lnTo>
                  <a:lnTo>
                    <a:pt x="49" y="1048"/>
                  </a:lnTo>
                  <a:lnTo>
                    <a:pt x="74" y="926"/>
                  </a:lnTo>
                  <a:lnTo>
                    <a:pt x="122" y="804"/>
                  </a:lnTo>
                  <a:lnTo>
                    <a:pt x="293" y="585"/>
                  </a:lnTo>
                  <a:lnTo>
                    <a:pt x="488" y="390"/>
                  </a:lnTo>
                  <a:lnTo>
                    <a:pt x="731" y="220"/>
                  </a:lnTo>
                  <a:lnTo>
                    <a:pt x="999" y="98"/>
                  </a:lnTo>
                  <a:lnTo>
                    <a:pt x="1291" y="25"/>
                  </a:lnTo>
                  <a:lnTo>
                    <a:pt x="1632" y="1"/>
                  </a:lnTo>
                  <a:lnTo>
                    <a:pt x="1632" y="1"/>
                  </a:lnTo>
                  <a:lnTo>
                    <a:pt x="1803" y="1"/>
                  </a:lnTo>
                  <a:lnTo>
                    <a:pt x="1949" y="49"/>
                  </a:lnTo>
                  <a:lnTo>
                    <a:pt x="2120" y="98"/>
                  </a:lnTo>
                  <a:lnTo>
                    <a:pt x="2266" y="171"/>
                  </a:lnTo>
                  <a:lnTo>
                    <a:pt x="2412" y="269"/>
                  </a:lnTo>
                  <a:lnTo>
                    <a:pt x="2534" y="390"/>
                  </a:lnTo>
                  <a:lnTo>
                    <a:pt x="2777" y="634"/>
                  </a:lnTo>
                  <a:lnTo>
                    <a:pt x="2972" y="926"/>
                  </a:lnTo>
                  <a:lnTo>
                    <a:pt x="3118" y="1219"/>
                  </a:lnTo>
                  <a:lnTo>
                    <a:pt x="3215" y="1535"/>
                  </a:lnTo>
                  <a:lnTo>
                    <a:pt x="3240" y="1681"/>
                  </a:lnTo>
                  <a:lnTo>
                    <a:pt x="3240" y="1803"/>
                  </a:lnTo>
                  <a:lnTo>
                    <a:pt x="3240" y="1803"/>
                  </a:lnTo>
                  <a:lnTo>
                    <a:pt x="3240" y="1949"/>
                  </a:lnTo>
                  <a:lnTo>
                    <a:pt x="3215" y="2047"/>
                  </a:lnTo>
                  <a:lnTo>
                    <a:pt x="3167" y="2144"/>
                  </a:lnTo>
                  <a:lnTo>
                    <a:pt x="3118" y="2241"/>
                  </a:lnTo>
                  <a:lnTo>
                    <a:pt x="3045" y="2314"/>
                  </a:lnTo>
                  <a:lnTo>
                    <a:pt x="2972" y="2388"/>
                  </a:lnTo>
                  <a:lnTo>
                    <a:pt x="2777" y="2485"/>
                  </a:lnTo>
                  <a:lnTo>
                    <a:pt x="2534" y="2558"/>
                  </a:lnTo>
                  <a:lnTo>
                    <a:pt x="2266" y="2582"/>
                  </a:lnTo>
                  <a:lnTo>
                    <a:pt x="1949" y="2607"/>
                  </a:lnTo>
                  <a:lnTo>
                    <a:pt x="1632" y="2607"/>
                  </a:lnTo>
                  <a:lnTo>
                    <a:pt x="1632" y="2607"/>
                  </a:lnTo>
                </a:path>
              </a:pathLst>
            </a:custGeom>
            <a:no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0;p47">
              <a:extLst>
                <a:ext uri="{FF2B5EF4-FFF2-40B4-BE49-F238E27FC236}">
                  <a16:creationId xmlns:a16="http://schemas.microsoft.com/office/drawing/2014/main" id="{10887EC3-17AB-C452-A167-3925C02BCBAC}"/>
                </a:ext>
              </a:extLst>
            </p:cNvPr>
            <p:cNvSpPr/>
            <p:nvPr/>
          </p:nvSpPr>
          <p:spPr>
            <a:xfrm>
              <a:off x="5809866" y="4615925"/>
              <a:ext cx="110850" cy="25"/>
            </a:xfrm>
            <a:custGeom>
              <a:avLst/>
              <a:gdLst/>
              <a:ahLst/>
              <a:cxnLst/>
              <a:rect l="l" t="t" r="r" b="b"/>
              <a:pathLst>
                <a:path w="4434" h="1" fill="none" extrusionOk="0">
                  <a:moveTo>
                    <a:pt x="1" y="0"/>
                  </a:moveTo>
                  <a:lnTo>
                    <a:pt x="4434" y="0"/>
                  </a:lnTo>
                </a:path>
              </a:pathLst>
            </a:custGeom>
            <a:no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1;p47">
              <a:extLst>
                <a:ext uri="{FF2B5EF4-FFF2-40B4-BE49-F238E27FC236}">
                  <a16:creationId xmlns:a16="http://schemas.microsoft.com/office/drawing/2014/main" id="{DBDB8ACD-7870-3622-2163-89E4207E63B9}"/>
                </a:ext>
              </a:extLst>
            </p:cNvPr>
            <p:cNvSpPr/>
            <p:nvPr/>
          </p:nvSpPr>
          <p:spPr>
            <a:xfrm>
              <a:off x="5802566" y="4589125"/>
              <a:ext cx="125450" cy="25"/>
            </a:xfrm>
            <a:custGeom>
              <a:avLst/>
              <a:gdLst/>
              <a:ahLst/>
              <a:cxnLst/>
              <a:rect l="l" t="t" r="r" b="b"/>
              <a:pathLst>
                <a:path w="5018" h="1" fill="none" extrusionOk="0">
                  <a:moveTo>
                    <a:pt x="1" y="0"/>
                  </a:moveTo>
                  <a:lnTo>
                    <a:pt x="5018" y="0"/>
                  </a:lnTo>
                </a:path>
              </a:pathLst>
            </a:custGeom>
            <a:no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2;p47">
              <a:extLst>
                <a:ext uri="{FF2B5EF4-FFF2-40B4-BE49-F238E27FC236}">
                  <a16:creationId xmlns:a16="http://schemas.microsoft.com/office/drawing/2014/main" id="{12320785-8F4A-CCDC-FBA0-2231FD6F464F}"/>
                </a:ext>
              </a:extLst>
            </p:cNvPr>
            <p:cNvSpPr/>
            <p:nvPr/>
          </p:nvSpPr>
          <p:spPr>
            <a:xfrm>
              <a:off x="5960266" y="4569025"/>
              <a:ext cx="81000" cy="65175"/>
            </a:xfrm>
            <a:custGeom>
              <a:avLst/>
              <a:gdLst/>
              <a:ahLst/>
              <a:cxnLst/>
              <a:rect l="l" t="t" r="r" b="b"/>
              <a:pathLst>
                <a:path w="3240" h="2607" fill="none" extrusionOk="0">
                  <a:moveTo>
                    <a:pt x="1608" y="2607"/>
                  </a:moveTo>
                  <a:lnTo>
                    <a:pt x="1608" y="2607"/>
                  </a:lnTo>
                  <a:lnTo>
                    <a:pt x="1291" y="2607"/>
                  </a:lnTo>
                  <a:lnTo>
                    <a:pt x="975" y="2582"/>
                  </a:lnTo>
                  <a:lnTo>
                    <a:pt x="707" y="2558"/>
                  </a:lnTo>
                  <a:lnTo>
                    <a:pt x="463" y="2485"/>
                  </a:lnTo>
                  <a:lnTo>
                    <a:pt x="268" y="2388"/>
                  </a:lnTo>
                  <a:lnTo>
                    <a:pt x="195" y="2314"/>
                  </a:lnTo>
                  <a:lnTo>
                    <a:pt x="122" y="2241"/>
                  </a:lnTo>
                  <a:lnTo>
                    <a:pt x="74" y="2144"/>
                  </a:lnTo>
                  <a:lnTo>
                    <a:pt x="25" y="2047"/>
                  </a:lnTo>
                  <a:lnTo>
                    <a:pt x="1" y="1949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681"/>
                  </a:lnTo>
                  <a:lnTo>
                    <a:pt x="25" y="1535"/>
                  </a:lnTo>
                  <a:lnTo>
                    <a:pt x="122" y="1219"/>
                  </a:lnTo>
                  <a:lnTo>
                    <a:pt x="268" y="926"/>
                  </a:lnTo>
                  <a:lnTo>
                    <a:pt x="463" y="634"/>
                  </a:lnTo>
                  <a:lnTo>
                    <a:pt x="707" y="390"/>
                  </a:lnTo>
                  <a:lnTo>
                    <a:pt x="829" y="269"/>
                  </a:lnTo>
                  <a:lnTo>
                    <a:pt x="975" y="171"/>
                  </a:lnTo>
                  <a:lnTo>
                    <a:pt x="1121" y="98"/>
                  </a:lnTo>
                  <a:lnTo>
                    <a:pt x="1291" y="49"/>
                  </a:lnTo>
                  <a:lnTo>
                    <a:pt x="1438" y="1"/>
                  </a:lnTo>
                  <a:lnTo>
                    <a:pt x="1608" y="1"/>
                  </a:lnTo>
                  <a:lnTo>
                    <a:pt x="1608" y="1"/>
                  </a:lnTo>
                  <a:lnTo>
                    <a:pt x="1949" y="25"/>
                  </a:lnTo>
                  <a:lnTo>
                    <a:pt x="2241" y="98"/>
                  </a:lnTo>
                  <a:lnTo>
                    <a:pt x="2509" y="220"/>
                  </a:lnTo>
                  <a:lnTo>
                    <a:pt x="2753" y="390"/>
                  </a:lnTo>
                  <a:lnTo>
                    <a:pt x="2948" y="585"/>
                  </a:lnTo>
                  <a:lnTo>
                    <a:pt x="3118" y="804"/>
                  </a:lnTo>
                  <a:lnTo>
                    <a:pt x="3167" y="926"/>
                  </a:lnTo>
                  <a:lnTo>
                    <a:pt x="3191" y="1048"/>
                  </a:lnTo>
                  <a:lnTo>
                    <a:pt x="3215" y="1170"/>
                  </a:lnTo>
                  <a:lnTo>
                    <a:pt x="3240" y="1316"/>
                  </a:lnTo>
                  <a:lnTo>
                    <a:pt x="3240" y="1316"/>
                  </a:lnTo>
                  <a:lnTo>
                    <a:pt x="3215" y="1438"/>
                  </a:lnTo>
                  <a:lnTo>
                    <a:pt x="3191" y="1559"/>
                  </a:lnTo>
                  <a:lnTo>
                    <a:pt x="3167" y="1706"/>
                  </a:lnTo>
                  <a:lnTo>
                    <a:pt x="3118" y="1803"/>
                  </a:lnTo>
                  <a:lnTo>
                    <a:pt x="2948" y="2047"/>
                  </a:lnTo>
                  <a:lnTo>
                    <a:pt x="2753" y="2217"/>
                  </a:lnTo>
                  <a:lnTo>
                    <a:pt x="2509" y="2388"/>
                  </a:lnTo>
                  <a:lnTo>
                    <a:pt x="2241" y="2509"/>
                  </a:lnTo>
                  <a:lnTo>
                    <a:pt x="1949" y="2582"/>
                  </a:lnTo>
                  <a:lnTo>
                    <a:pt x="1608" y="2607"/>
                  </a:lnTo>
                  <a:lnTo>
                    <a:pt x="1608" y="2607"/>
                  </a:lnTo>
                </a:path>
              </a:pathLst>
            </a:custGeom>
            <a:no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1023;p47">
            <a:extLst>
              <a:ext uri="{FF2B5EF4-FFF2-40B4-BE49-F238E27FC236}">
                <a16:creationId xmlns:a16="http://schemas.microsoft.com/office/drawing/2014/main" id="{3BFBBD5A-179C-435D-8FB6-2FF8C5B1A5A6}"/>
              </a:ext>
            </a:extLst>
          </p:cNvPr>
          <p:cNvGrpSpPr/>
          <p:nvPr/>
        </p:nvGrpSpPr>
        <p:grpSpPr>
          <a:xfrm>
            <a:off x="10775341" y="1716215"/>
            <a:ext cx="389149" cy="389149"/>
            <a:chOff x="6326816" y="4329750"/>
            <a:chExt cx="421350" cy="421350"/>
          </a:xfrm>
        </p:grpSpPr>
        <p:sp>
          <p:nvSpPr>
            <p:cNvPr id="44" name="Google Shape;1024;p47">
              <a:extLst>
                <a:ext uri="{FF2B5EF4-FFF2-40B4-BE49-F238E27FC236}">
                  <a16:creationId xmlns:a16="http://schemas.microsoft.com/office/drawing/2014/main" id="{A62B9ABD-DAF1-5971-E77A-E986AB3DC0A5}"/>
                </a:ext>
              </a:extLst>
            </p:cNvPr>
            <p:cNvSpPr/>
            <p:nvPr/>
          </p:nvSpPr>
          <p:spPr>
            <a:xfrm>
              <a:off x="6326816" y="4329750"/>
              <a:ext cx="421350" cy="421350"/>
            </a:xfrm>
            <a:custGeom>
              <a:avLst/>
              <a:gdLst/>
              <a:ahLst/>
              <a:cxnLst/>
              <a:rect l="l" t="t" r="r" b="b"/>
              <a:pathLst>
                <a:path w="16854" h="16854" fill="none" extrusionOk="0">
                  <a:moveTo>
                    <a:pt x="15636" y="14004"/>
                  </a:moveTo>
                  <a:lnTo>
                    <a:pt x="13517" y="6260"/>
                  </a:lnTo>
                  <a:lnTo>
                    <a:pt x="16196" y="3605"/>
                  </a:lnTo>
                  <a:lnTo>
                    <a:pt x="16196" y="3605"/>
                  </a:lnTo>
                  <a:lnTo>
                    <a:pt x="16318" y="3434"/>
                  </a:lnTo>
                  <a:lnTo>
                    <a:pt x="16440" y="3239"/>
                  </a:lnTo>
                  <a:lnTo>
                    <a:pt x="16537" y="3020"/>
                  </a:lnTo>
                  <a:lnTo>
                    <a:pt x="16610" y="2777"/>
                  </a:lnTo>
                  <a:lnTo>
                    <a:pt x="16732" y="2338"/>
                  </a:lnTo>
                  <a:lnTo>
                    <a:pt x="16805" y="2046"/>
                  </a:lnTo>
                  <a:lnTo>
                    <a:pt x="16805" y="2046"/>
                  </a:lnTo>
                  <a:lnTo>
                    <a:pt x="16830" y="1729"/>
                  </a:lnTo>
                  <a:lnTo>
                    <a:pt x="16854" y="1437"/>
                  </a:lnTo>
                  <a:lnTo>
                    <a:pt x="16854" y="1194"/>
                  </a:lnTo>
                  <a:lnTo>
                    <a:pt x="16854" y="950"/>
                  </a:lnTo>
                  <a:lnTo>
                    <a:pt x="16805" y="755"/>
                  </a:lnTo>
                  <a:lnTo>
                    <a:pt x="16732" y="585"/>
                  </a:lnTo>
                  <a:lnTo>
                    <a:pt x="16659" y="414"/>
                  </a:lnTo>
                  <a:lnTo>
                    <a:pt x="16562" y="293"/>
                  </a:lnTo>
                  <a:lnTo>
                    <a:pt x="16562" y="293"/>
                  </a:lnTo>
                  <a:lnTo>
                    <a:pt x="16440" y="195"/>
                  </a:lnTo>
                  <a:lnTo>
                    <a:pt x="16269" y="122"/>
                  </a:lnTo>
                  <a:lnTo>
                    <a:pt x="16099" y="49"/>
                  </a:lnTo>
                  <a:lnTo>
                    <a:pt x="15904" y="0"/>
                  </a:lnTo>
                  <a:lnTo>
                    <a:pt x="15660" y="0"/>
                  </a:lnTo>
                  <a:lnTo>
                    <a:pt x="15417" y="0"/>
                  </a:lnTo>
                  <a:lnTo>
                    <a:pt x="15125" y="25"/>
                  </a:lnTo>
                  <a:lnTo>
                    <a:pt x="14808" y="49"/>
                  </a:lnTo>
                  <a:lnTo>
                    <a:pt x="14808" y="49"/>
                  </a:lnTo>
                  <a:lnTo>
                    <a:pt x="14516" y="122"/>
                  </a:lnTo>
                  <a:lnTo>
                    <a:pt x="14077" y="244"/>
                  </a:lnTo>
                  <a:lnTo>
                    <a:pt x="13834" y="317"/>
                  </a:lnTo>
                  <a:lnTo>
                    <a:pt x="13615" y="414"/>
                  </a:lnTo>
                  <a:lnTo>
                    <a:pt x="13420" y="536"/>
                  </a:lnTo>
                  <a:lnTo>
                    <a:pt x="13249" y="658"/>
                  </a:lnTo>
                  <a:lnTo>
                    <a:pt x="10595" y="3337"/>
                  </a:lnTo>
                  <a:lnTo>
                    <a:pt x="2850" y="1218"/>
                  </a:lnTo>
                  <a:lnTo>
                    <a:pt x="2850" y="1218"/>
                  </a:lnTo>
                  <a:lnTo>
                    <a:pt x="2704" y="1194"/>
                  </a:lnTo>
                  <a:lnTo>
                    <a:pt x="2582" y="1218"/>
                  </a:lnTo>
                  <a:lnTo>
                    <a:pt x="2460" y="1267"/>
                  </a:lnTo>
                  <a:lnTo>
                    <a:pt x="2338" y="1340"/>
                  </a:lnTo>
                  <a:lnTo>
                    <a:pt x="1608" y="2095"/>
                  </a:lnTo>
                  <a:lnTo>
                    <a:pt x="1608" y="2095"/>
                  </a:lnTo>
                  <a:lnTo>
                    <a:pt x="1535" y="2192"/>
                  </a:lnTo>
                  <a:lnTo>
                    <a:pt x="1486" y="2290"/>
                  </a:lnTo>
                  <a:lnTo>
                    <a:pt x="1462" y="2411"/>
                  </a:lnTo>
                  <a:lnTo>
                    <a:pt x="1462" y="2509"/>
                  </a:lnTo>
                  <a:lnTo>
                    <a:pt x="1462" y="2509"/>
                  </a:lnTo>
                  <a:lnTo>
                    <a:pt x="1486" y="2606"/>
                  </a:lnTo>
                  <a:lnTo>
                    <a:pt x="1510" y="2679"/>
                  </a:lnTo>
                  <a:lnTo>
                    <a:pt x="1608" y="2825"/>
                  </a:lnTo>
                  <a:lnTo>
                    <a:pt x="1608" y="2825"/>
                  </a:lnTo>
                  <a:lnTo>
                    <a:pt x="1705" y="2899"/>
                  </a:lnTo>
                  <a:lnTo>
                    <a:pt x="7404" y="6600"/>
                  </a:lnTo>
                  <a:lnTo>
                    <a:pt x="4165" y="10863"/>
                  </a:lnTo>
                  <a:lnTo>
                    <a:pt x="926" y="10302"/>
                  </a:lnTo>
                  <a:lnTo>
                    <a:pt x="926" y="10302"/>
                  </a:lnTo>
                  <a:lnTo>
                    <a:pt x="828" y="10302"/>
                  </a:lnTo>
                  <a:lnTo>
                    <a:pt x="707" y="10327"/>
                  </a:lnTo>
                  <a:lnTo>
                    <a:pt x="609" y="10375"/>
                  </a:lnTo>
                  <a:lnTo>
                    <a:pt x="512" y="10449"/>
                  </a:lnTo>
                  <a:lnTo>
                    <a:pt x="146" y="10814"/>
                  </a:lnTo>
                  <a:lnTo>
                    <a:pt x="146" y="10814"/>
                  </a:lnTo>
                  <a:lnTo>
                    <a:pt x="73" y="10911"/>
                  </a:lnTo>
                  <a:lnTo>
                    <a:pt x="25" y="11033"/>
                  </a:lnTo>
                  <a:lnTo>
                    <a:pt x="0" y="11155"/>
                  </a:lnTo>
                  <a:lnTo>
                    <a:pt x="0" y="11277"/>
                  </a:lnTo>
                  <a:lnTo>
                    <a:pt x="0" y="11277"/>
                  </a:lnTo>
                  <a:lnTo>
                    <a:pt x="49" y="11423"/>
                  </a:lnTo>
                  <a:lnTo>
                    <a:pt x="146" y="11569"/>
                  </a:lnTo>
                  <a:lnTo>
                    <a:pt x="146" y="11569"/>
                  </a:lnTo>
                  <a:lnTo>
                    <a:pt x="244" y="11642"/>
                  </a:lnTo>
                  <a:lnTo>
                    <a:pt x="3434" y="13420"/>
                  </a:lnTo>
                  <a:lnTo>
                    <a:pt x="5212" y="16610"/>
                  </a:lnTo>
                  <a:lnTo>
                    <a:pt x="5212" y="16610"/>
                  </a:lnTo>
                  <a:lnTo>
                    <a:pt x="5285" y="16708"/>
                  </a:lnTo>
                  <a:lnTo>
                    <a:pt x="5285" y="16708"/>
                  </a:lnTo>
                  <a:lnTo>
                    <a:pt x="5431" y="16805"/>
                  </a:lnTo>
                  <a:lnTo>
                    <a:pt x="5578" y="16854"/>
                  </a:lnTo>
                  <a:lnTo>
                    <a:pt x="5578" y="16854"/>
                  </a:lnTo>
                  <a:lnTo>
                    <a:pt x="5699" y="16854"/>
                  </a:lnTo>
                  <a:lnTo>
                    <a:pt x="5821" y="16830"/>
                  </a:lnTo>
                  <a:lnTo>
                    <a:pt x="5943" y="16781"/>
                  </a:lnTo>
                  <a:lnTo>
                    <a:pt x="6040" y="16708"/>
                  </a:lnTo>
                  <a:lnTo>
                    <a:pt x="6406" y="16342"/>
                  </a:lnTo>
                  <a:lnTo>
                    <a:pt x="6406" y="16342"/>
                  </a:lnTo>
                  <a:lnTo>
                    <a:pt x="6479" y="16245"/>
                  </a:lnTo>
                  <a:lnTo>
                    <a:pt x="6527" y="16148"/>
                  </a:lnTo>
                  <a:lnTo>
                    <a:pt x="6552" y="16026"/>
                  </a:lnTo>
                  <a:lnTo>
                    <a:pt x="6552" y="15928"/>
                  </a:lnTo>
                  <a:lnTo>
                    <a:pt x="5992" y="12689"/>
                  </a:lnTo>
                  <a:lnTo>
                    <a:pt x="10254" y="9450"/>
                  </a:lnTo>
                  <a:lnTo>
                    <a:pt x="13956" y="15149"/>
                  </a:lnTo>
                  <a:lnTo>
                    <a:pt x="13956" y="15149"/>
                  </a:lnTo>
                  <a:lnTo>
                    <a:pt x="14029" y="15246"/>
                  </a:lnTo>
                  <a:lnTo>
                    <a:pt x="14029" y="15246"/>
                  </a:lnTo>
                  <a:lnTo>
                    <a:pt x="14175" y="15344"/>
                  </a:lnTo>
                  <a:lnTo>
                    <a:pt x="14248" y="15368"/>
                  </a:lnTo>
                  <a:lnTo>
                    <a:pt x="14345" y="15393"/>
                  </a:lnTo>
                  <a:lnTo>
                    <a:pt x="14345" y="15393"/>
                  </a:lnTo>
                  <a:lnTo>
                    <a:pt x="14443" y="15393"/>
                  </a:lnTo>
                  <a:lnTo>
                    <a:pt x="14565" y="15368"/>
                  </a:lnTo>
                  <a:lnTo>
                    <a:pt x="14662" y="15320"/>
                  </a:lnTo>
                  <a:lnTo>
                    <a:pt x="14759" y="15246"/>
                  </a:lnTo>
                  <a:lnTo>
                    <a:pt x="15514" y="14516"/>
                  </a:lnTo>
                  <a:lnTo>
                    <a:pt x="15514" y="14516"/>
                  </a:lnTo>
                  <a:lnTo>
                    <a:pt x="15587" y="14394"/>
                  </a:lnTo>
                  <a:lnTo>
                    <a:pt x="15636" y="14272"/>
                  </a:lnTo>
                  <a:lnTo>
                    <a:pt x="15660" y="14151"/>
                  </a:lnTo>
                  <a:lnTo>
                    <a:pt x="15636" y="14004"/>
                  </a:lnTo>
                  <a:lnTo>
                    <a:pt x="15636" y="14004"/>
                  </a:lnTo>
                </a:path>
              </a:pathLst>
            </a:custGeom>
            <a:no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025;p47">
              <a:extLst>
                <a:ext uri="{FF2B5EF4-FFF2-40B4-BE49-F238E27FC236}">
                  <a16:creationId xmlns:a16="http://schemas.microsoft.com/office/drawing/2014/main" id="{C735F7BD-9EBE-AACD-C634-283D2D14E59E}"/>
                </a:ext>
              </a:extLst>
            </p:cNvPr>
            <p:cNvSpPr/>
            <p:nvPr/>
          </p:nvSpPr>
          <p:spPr>
            <a:xfrm>
              <a:off x="6685441" y="4360800"/>
              <a:ext cx="31675" cy="30475"/>
            </a:xfrm>
            <a:custGeom>
              <a:avLst/>
              <a:gdLst/>
              <a:ahLst/>
              <a:cxnLst/>
              <a:rect l="l" t="t" r="r" b="b"/>
              <a:pathLst>
                <a:path w="1267" h="1219" fill="none" extrusionOk="0">
                  <a:moveTo>
                    <a:pt x="1267" y="1218"/>
                  </a:moveTo>
                  <a:lnTo>
                    <a:pt x="1267" y="1218"/>
                  </a:lnTo>
                  <a:lnTo>
                    <a:pt x="1242" y="999"/>
                  </a:lnTo>
                  <a:lnTo>
                    <a:pt x="1169" y="755"/>
                  </a:lnTo>
                  <a:lnTo>
                    <a:pt x="1048" y="561"/>
                  </a:lnTo>
                  <a:lnTo>
                    <a:pt x="901" y="366"/>
                  </a:lnTo>
                  <a:lnTo>
                    <a:pt x="901" y="366"/>
                  </a:lnTo>
                  <a:lnTo>
                    <a:pt x="707" y="220"/>
                  </a:lnTo>
                  <a:lnTo>
                    <a:pt x="487" y="98"/>
                  </a:lnTo>
                  <a:lnTo>
                    <a:pt x="244" y="25"/>
                  </a:ln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" name="Google Shape;1178;p47">
            <a:extLst>
              <a:ext uri="{FF2B5EF4-FFF2-40B4-BE49-F238E27FC236}">
                <a16:creationId xmlns:a16="http://schemas.microsoft.com/office/drawing/2014/main" id="{5D816DB7-86F8-1F55-240D-686A97F9938C}"/>
              </a:ext>
            </a:extLst>
          </p:cNvPr>
          <p:cNvGrpSpPr/>
          <p:nvPr/>
        </p:nvGrpSpPr>
        <p:grpSpPr>
          <a:xfrm>
            <a:off x="10440126" y="5190153"/>
            <a:ext cx="556005" cy="622413"/>
            <a:chOff x="7005716" y="4309650"/>
            <a:chExt cx="407950" cy="456675"/>
          </a:xfrm>
        </p:grpSpPr>
        <p:sp>
          <p:nvSpPr>
            <p:cNvPr id="47" name="Google Shape;1179;p47">
              <a:extLst>
                <a:ext uri="{FF2B5EF4-FFF2-40B4-BE49-F238E27FC236}">
                  <a16:creationId xmlns:a16="http://schemas.microsoft.com/office/drawing/2014/main" id="{09E20028-3496-D0BD-1347-B7C17B77E2C6}"/>
                </a:ext>
              </a:extLst>
            </p:cNvPr>
            <p:cNvSpPr/>
            <p:nvPr/>
          </p:nvSpPr>
          <p:spPr>
            <a:xfrm>
              <a:off x="7005716" y="4698125"/>
              <a:ext cx="407950" cy="14625"/>
            </a:xfrm>
            <a:custGeom>
              <a:avLst/>
              <a:gdLst/>
              <a:ahLst/>
              <a:cxnLst/>
              <a:rect l="l" t="t" r="r" b="b"/>
              <a:pathLst>
                <a:path w="16318" h="585" fill="none" extrusionOk="0">
                  <a:moveTo>
                    <a:pt x="16318" y="0"/>
                  </a:moveTo>
                  <a:lnTo>
                    <a:pt x="16318" y="0"/>
                  </a:lnTo>
                  <a:lnTo>
                    <a:pt x="16074" y="24"/>
                  </a:lnTo>
                  <a:lnTo>
                    <a:pt x="15879" y="73"/>
                  </a:lnTo>
                  <a:lnTo>
                    <a:pt x="15709" y="146"/>
                  </a:lnTo>
                  <a:lnTo>
                    <a:pt x="15538" y="244"/>
                  </a:lnTo>
                  <a:lnTo>
                    <a:pt x="15538" y="244"/>
                  </a:lnTo>
                  <a:lnTo>
                    <a:pt x="15319" y="365"/>
                  </a:lnTo>
                  <a:lnTo>
                    <a:pt x="15051" y="487"/>
                  </a:lnTo>
                  <a:lnTo>
                    <a:pt x="14881" y="536"/>
                  </a:lnTo>
                  <a:lnTo>
                    <a:pt x="14710" y="560"/>
                  </a:lnTo>
                  <a:lnTo>
                    <a:pt x="14516" y="585"/>
                  </a:lnTo>
                  <a:lnTo>
                    <a:pt x="14272" y="585"/>
                  </a:lnTo>
                  <a:lnTo>
                    <a:pt x="14272" y="585"/>
                  </a:lnTo>
                  <a:lnTo>
                    <a:pt x="14053" y="585"/>
                  </a:lnTo>
                  <a:lnTo>
                    <a:pt x="13858" y="560"/>
                  </a:lnTo>
                  <a:lnTo>
                    <a:pt x="13687" y="536"/>
                  </a:lnTo>
                  <a:lnTo>
                    <a:pt x="13517" y="487"/>
                  </a:lnTo>
                  <a:lnTo>
                    <a:pt x="13249" y="365"/>
                  </a:lnTo>
                  <a:lnTo>
                    <a:pt x="13030" y="244"/>
                  </a:lnTo>
                  <a:lnTo>
                    <a:pt x="13030" y="244"/>
                  </a:lnTo>
                  <a:lnTo>
                    <a:pt x="12859" y="146"/>
                  </a:lnTo>
                  <a:lnTo>
                    <a:pt x="12689" y="73"/>
                  </a:lnTo>
                  <a:lnTo>
                    <a:pt x="12494" y="24"/>
                  </a:lnTo>
                  <a:lnTo>
                    <a:pt x="12251" y="0"/>
                  </a:lnTo>
                  <a:lnTo>
                    <a:pt x="12251" y="0"/>
                  </a:lnTo>
                  <a:lnTo>
                    <a:pt x="11983" y="24"/>
                  </a:lnTo>
                  <a:lnTo>
                    <a:pt x="11788" y="73"/>
                  </a:lnTo>
                  <a:lnTo>
                    <a:pt x="11617" y="146"/>
                  </a:lnTo>
                  <a:lnTo>
                    <a:pt x="11471" y="244"/>
                  </a:lnTo>
                  <a:lnTo>
                    <a:pt x="11471" y="244"/>
                  </a:lnTo>
                  <a:lnTo>
                    <a:pt x="11228" y="365"/>
                  </a:lnTo>
                  <a:lnTo>
                    <a:pt x="10960" y="487"/>
                  </a:lnTo>
                  <a:lnTo>
                    <a:pt x="10814" y="536"/>
                  </a:lnTo>
                  <a:lnTo>
                    <a:pt x="10619" y="560"/>
                  </a:lnTo>
                  <a:lnTo>
                    <a:pt x="10424" y="585"/>
                  </a:lnTo>
                  <a:lnTo>
                    <a:pt x="10205" y="585"/>
                  </a:lnTo>
                  <a:lnTo>
                    <a:pt x="10205" y="585"/>
                  </a:lnTo>
                  <a:lnTo>
                    <a:pt x="9961" y="585"/>
                  </a:lnTo>
                  <a:lnTo>
                    <a:pt x="9766" y="560"/>
                  </a:lnTo>
                  <a:lnTo>
                    <a:pt x="9596" y="536"/>
                  </a:lnTo>
                  <a:lnTo>
                    <a:pt x="9425" y="487"/>
                  </a:lnTo>
                  <a:lnTo>
                    <a:pt x="9157" y="365"/>
                  </a:lnTo>
                  <a:lnTo>
                    <a:pt x="8938" y="244"/>
                  </a:lnTo>
                  <a:lnTo>
                    <a:pt x="8938" y="244"/>
                  </a:lnTo>
                  <a:lnTo>
                    <a:pt x="8768" y="146"/>
                  </a:lnTo>
                  <a:lnTo>
                    <a:pt x="8597" y="73"/>
                  </a:lnTo>
                  <a:lnTo>
                    <a:pt x="8402" y="24"/>
                  </a:lnTo>
                  <a:lnTo>
                    <a:pt x="8159" y="0"/>
                  </a:lnTo>
                  <a:lnTo>
                    <a:pt x="8159" y="0"/>
                  </a:lnTo>
                  <a:lnTo>
                    <a:pt x="7915" y="24"/>
                  </a:lnTo>
                  <a:lnTo>
                    <a:pt x="7721" y="73"/>
                  </a:lnTo>
                  <a:lnTo>
                    <a:pt x="7550" y="146"/>
                  </a:lnTo>
                  <a:lnTo>
                    <a:pt x="7380" y="244"/>
                  </a:lnTo>
                  <a:lnTo>
                    <a:pt x="7380" y="244"/>
                  </a:lnTo>
                  <a:lnTo>
                    <a:pt x="7160" y="365"/>
                  </a:lnTo>
                  <a:lnTo>
                    <a:pt x="6892" y="487"/>
                  </a:lnTo>
                  <a:lnTo>
                    <a:pt x="6722" y="536"/>
                  </a:lnTo>
                  <a:lnTo>
                    <a:pt x="6551" y="560"/>
                  </a:lnTo>
                  <a:lnTo>
                    <a:pt x="6332" y="585"/>
                  </a:lnTo>
                  <a:lnTo>
                    <a:pt x="6113" y="585"/>
                  </a:lnTo>
                  <a:lnTo>
                    <a:pt x="6113" y="585"/>
                  </a:lnTo>
                  <a:lnTo>
                    <a:pt x="5894" y="585"/>
                  </a:lnTo>
                  <a:lnTo>
                    <a:pt x="5699" y="560"/>
                  </a:lnTo>
                  <a:lnTo>
                    <a:pt x="5504" y="536"/>
                  </a:lnTo>
                  <a:lnTo>
                    <a:pt x="5358" y="487"/>
                  </a:lnTo>
                  <a:lnTo>
                    <a:pt x="5090" y="365"/>
                  </a:lnTo>
                  <a:lnTo>
                    <a:pt x="4847" y="244"/>
                  </a:lnTo>
                  <a:lnTo>
                    <a:pt x="4847" y="244"/>
                  </a:lnTo>
                  <a:lnTo>
                    <a:pt x="4676" y="146"/>
                  </a:lnTo>
                  <a:lnTo>
                    <a:pt x="4530" y="73"/>
                  </a:lnTo>
                  <a:lnTo>
                    <a:pt x="4335" y="24"/>
                  </a:lnTo>
                  <a:lnTo>
                    <a:pt x="4067" y="0"/>
                  </a:lnTo>
                  <a:lnTo>
                    <a:pt x="4067" y="0"/>
                  </a:lnTo>
                  <a:lnTo>
                    <a:pt x="3824" y="24"/>
                  </a:lnTo>
                  <a:lnTo>
                    <a:pt x="3629" y="73"/>
                  </a:lnTo>
                  <a:lnTo>
                    <a:pt x="3458" y="146"/>
                  </a:lnTo>
                  <a:lnTo>
                    <a:pt x="3288" y="244"/>
                  </a:lnTo>
                  <a:lnTo>
                    <a:pt x="3288" y="244"/>
                  </a:lnTo>
                  <a:lnTo>
                    <a:pt x="3069" y="365"/>
                  </a:lnTo>
                  <a:lnTo>
                    <a:pt x="2801" y="487"/>
                  </a:lnTo>
                  <a:lnTo>
                    <a:pt x="2630" y="536"/>
                  </a:lnTo>
                  <a:lnTo>
                    <a:pt x="2460" y="560"/>
                  </a:lnTo>
                  <a:lnTo>
                    <a:pt x="2265" y="585"/>
                  </a:lnTo>
                  <a:lnTo>
                    <a:pt x="2046" y="585"/>
                  </a:lnTo>
                  <a:lnTo>
                    <a:pt x="2046" y="585"/>
                  </a:lnTo>
                  <a:lnTo>
                    <a:pt x="1802" y="585"/>
                  </a:lnTo>
                  <a:lnTo>
                    <a:pt x="1607" y="560"/>
                  </a:lnTo>
                  <a:lnTo>
                    <a:pt x="1437" y="536"/>
                  </a:lnTo>
                  <a:lnTo>
                    <a:pt x="1266" y="487"/>
                  </a:lnTo>
                  <a:lnTo>
                    <a:pt x="999" y="365"/>
                  </a:lnTo>
                  <a:lnTo>
                    <a:pt x="779" y="244"/>
                  </a:lnTo>
                  <a:lnTo>
                    <a:pt x="779" y="244"/>
                  </a:lnTo>
                  <a:lnTo>
                    <a:pt x="609" y="146"/>
                  </a:lnTo>
                  <a:lnTo>
                    <a:pt x="438" y="73"/>
                  </a:lnTo>
                  <a:lnTo>
                    <a:pt x="244" y="24"/>
                  </a:ln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180;p47">
              <a:extLst>
                <a:ext uri="{FF2B5EF4-FFF2-40B4-BE49-F238E27FC236}">
                  <a16:creationId xmlns:a16="http://schemas.microsoft.com/office/drawing/2014/main" id="{BD166DB4-860D-7B12-1B44-09F597423518}"/>
                </a:ext>
              </a:extLst>
            </p:cNvPr>
            <p:cNvSpPr/>
            <p:nvPr/>
          </p:nvSpPr>
          <p:spPr>
            <a:xfrm>
              <a:off x="7005716" y="4727350"/>
              <a:ext cx="407950" cy="14625"/>
            </a:xfrm>
            <a:custGeom>
              <a:avLst/>
              <a:gdLst/>
              <a:ahLst/>
              <a:cxnLst/>
              <a:rect l="l" t="t" r="r" b="b"/>
              <a:pathLst>
                <a:path w="16318" h="58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19" y="24"/>
                  </a:lnTo>
                  <a:lnTo>
                    <a:pt x="414" y="49"/>
                  </a:lnTo>
                  <a:lnTo>
                    <a:pt x="609" y="73"/>
                  </a:lnTo>
                  <a:lnTo>
                    <a:pt x="755" y="122"/>
                  </a:lnTo>
                  <a:lnTo>
                    <a:pt x="1023" y="244"/>
                  </a:lnTo>
                  <a:lnTo>
                    <a:pt x="1266" y="365"/>
                  </a:lnTo>
                  <a:lnTo>
                    <a:pt x="1266" y="365"/>
                  </a:lnTo>
                  <a:lnTo>
                    <a:pt x="1413" y="463"/>
                  </a:lnTo>
                  <a:lnTo>
                    <a:pt x="1583" y="536"/>
                  </a:lnTo>
                  <a:lnTo>
                    <a:pt x="1778" y="585"/>
                  </a:lnTo>
                  <a:lnTo>
                    <a:pt x="2046" y="585"/>
                  </a:lnTo>
                  <a:lnTo>
                    <a:pt x="2046" y="585"/>
                  </a:lnTo>
                  <a:lnTo>
                    <a:pt x="2289" y="585"/>
                  </a:lnTo>
                  <a:lnTo>
                    <a:pt x="2484" y="536"/>
                  </a:lnTo>
                  <a:lnTo>
                    <a:pt x="2655" y="463"/>
                  </a:lnTo>
                  <a:lnTo>
                    <a:pt x="2801" y="365"/>
                  </a:lnTo>
                  <a:lnTo>
                    <a:pt x="2801" y="365"/>
                  </a:lnTo>
                  <a:lnTo>
                    <a:pt x="3044" y="244"/>
                  </a:lnTo>
                  <a:lnTo>
                    <a:pt x="3312" y="122"/>
                  </a:lnTo>
                  <a:lnTo>
                    <a:pt x="3458" y="73"/>
                  </a:lnTo>
                  <a:lnTo>
                    <a:pt x="3653" y="49"/>
                  </a:lnTo>
                  <a:lnTo>
                    <a:pt x="3848" y="24"/>
                  </a:lnTo>
                  <a:lnTo>
                    <a:pt x="4067" y="0"/>
                  </a:lnTo>
                  <a:lnTo>
                    <a:pt x="4067" y="0"/>
                  </a:lnTo>
                  <a:lnTo>
                    <a:pt x="4311" y="24"/>
                  </a:lnTo>
                  <a:lnTo>
                    <a:pt x="4506" y="49"/>
                  </a:lnTo>
                  <a:lnTo>
                    <a:pt x="4676" y="73"/>
                  </a:lnTo>
                  <a:lnTo>
                    <a:pt x="4847" y="122"/>
                  </a:lnTo>
                  <a:lnTo>
                    <a:pt x="5115" y="244"/>
                  </a:lnTo>
                  <a:lnTo>
                    <a:pt x="5334" y="365"/>
                  </a:lnTo>
                  <a:lnTo>
                    <a:pt x="5334" y="365"/>
                  </a:lnTo>
                  <a:lnTo>
                    <a:pt x="5504" y="463"/>
                  </a:lnTo>
                  <a:lnTo>
                    <a:pt x="5675" y="536"/>
                  </a:lnTo>
                  <a:lnTo>
                    <a:pt x="5870" y="585"/>
                  </a:lnTo>
                  <a:lnTo>
                    <a:pt x="6113" y="585"/>
                  </a:lnTo>
                  <a:lnTo>
                    <a:pt x="6113" y="585"/>
                  </a:lnTo>
                  <a:lnTo>
                    <a:pt x="6357" y="585"/>
                  </a:lnTo>
                  <a:lnTo>
                    <a:pt x="6551" y="536"/>
                  </a:lnTo>
                  <a:lnTo>
                    <a:pt x="6722" y="463"/>
                  </a:lnTo>
                  <a:lnTo>
                    <a:pt x="6892" y="365"/>
                  </a:lnTo>
                  <a:lnTo>
                    <a:pt x="6892" y="365"/>
                  </a:lnTo>
                  <a:lnTo>
                    <a:pt x="7112" y="244"/>
                  </a:lnTo>
                  <a:lnTo>
                    <a:pt x="7380" y="122"/>
                  </a:lnTo>
                  <a:lnTo>
                    <a:pt x="7550" y="73"/>
                  </a:lnTo>
                  <a:lnTo>
                    <a:pt x="7721" y="49"/>
                  </a:lnTo>
                  <a:lnTo>
                    <a:pt x="7940" y="24"/>
                  </a:lnTo>
                  <a:lnTo>
                    <a:pt x="8159" y="0"/>
                  </a:lnTo>
                  <a:lnTo>
                    <a:pt x="8159" y="0"/>
                  </a:lnTo>
                  <a:lnTo>
                    <a:pt x="8378" y="24"/>
                  </a:lnTo>
                  <a:lnTo>
                    <a:pt x="8597" y="49"/>
                  </a:lnTo>
                  <a:lnTo>
                    <a:pt x="8768" y="73"/>
                  </a:lnTo>
                  <a:lnTo>
                    <a:pt x="8914" y="122"/>
                  </a:lnTo>
                  <a:lnTo>
                    <a:pt x="9206" y="244"/>
                  </a:lnTo>
                  <a:lnTo>
                    <a:pt x="9425" y="365"/>
                  </a:lnTo>
                  <a:lnTo>
                    <a:pt x="9425" y="365"/>
                  </a:lnTo>
                  <a:lnTo>
                    <a:pt x="9596" y="463"/>
                  </a:lnTo>
                  <a:lnTo>
                    <a:pt x="9766" y="536"/>
                  </a:lnTo>
                  <a:lnTo>
                    <a:pt x="9961" y="585"/>
                  </a:lnTo>
                  <a:lnTo>
                    <a:pt x="10205" y="585"/>
                  </a:lnTo>
                  <a:lnTo>
                    <a:pt x="10205" y="585"/>
                  </a:lnTo>
                  <a:lnTo>
                    <a:pt x="10448" y="585"/>
                  </a:lnTo>
                  <a:lnTo>
                    <a:pt x="10643" y="536"/>
                  </a:lnTo>
                  <a:lnTo>
                    <a:pt x="10814" y="463"/>
                  </a:lnTo>
                  <a:lnTo>
                    <a:pt x="10984" y="365"/>
                  </a:lnTo>
                  <a:lnTo>
                    <a:pt x="10984" y="365"/>
                  </a:lnTo>
                  <a:lnTo>
                    <a:pt x="11203" y="244"/>
                  </a:lnTo>
                  <a:lnTo>
                    <a:pt x="11471" y="122"/>
                  </a:lnTo>
                  <a:lnTo>
                    <a:pt x="11642" y="73"/>
                  </a:lnTo>
                  <a:lnTo>
                    <a:pt x="11812" y="49"/>
                  </a:lnTo>
                  <a:lnTo>
                    <a:pt x="12007" y="24"/>
                  </a:lnTo>
                  <a:lnTo>
                    <a:pt x="12251" y="0"/>
                  </a:lnTo>
                  <a:lnTo>
                    <a:pt x="12251" y="0"/>
                  </a:lnTo>
                  <a:lnTo>
                    <a:pt x="12470" y="24"/>
                  </a:lnTo>
                  <a:lnTo>
                    <a:pt x="12665" y="49"/>
                  </a:lnTo>
                  <a:lnTo>
                    <a:pt x="12859" y="73"/>
                  </a:lnTo>
                  <a:lnTo>
                    <a:pt x="13006" y="122"/>
                  </a:lnTo>
                  <a:lnTo>
                    <a:pt x="13273" y="244"/>
                  </a:lnTo>
                  <a:lnTo>
                    <a:pt x="13493" y="365"/>
                  </a:lnTo>
                  <a:lnTo>
                    <a:pt x="13493" y="365"/>
                  </a:lnTo>
                  <a:lnTo>
                    <a:pt x="13663" y="463"/>
                  </a:lnTo>
                  <a:lnTo>
                    <a:pt x="13834" y="536"/>
                  </a:lnTo>
                  <a:lnTo>
                    <a:pt x="14028" y="585"/>
                  </a:lnTo>
                  <a:lnTo>
                    <a:pt x="14272" y="585"/>
                  </a:lnTo>
                  <a:lnTo>
                    <a:pt x="14272" y="585"/>
                  </a:lnTo>
                  <a:lnTo>
                    <a:pt x="14540" y="585"/>
                  </a:lnTo>
                  <a:lnTo>
                    <a:pt x="14735" y="536"/>
                  </a:lnTo>
                  <a:lnTo>
                    <a:pt x="14905" y="463"/>
                  </a:lnTo>
                  <a:lnTo>
                    <a:pt x="15051" y="365"/>
                  </a:lnTo>
                  <a:lnTo>
                    <a:pt x="15051" y="365"/>
                  </a:lnTo>
                  <a:lnTo>
                    <a:pt x="15295" y="244"/>
                  </a:lnTo>
                  <a:lnTo>
                    <a:pt x="15563" y="122"/>
                  </a:lnTo>
                  <a:lnTo>
                    <a:pt x="15709" y="73"/>
                  </a:lnTo>
                  <a:lnTo>
                    <a:pt x="15904" y="49"/>
                  </a:lnTo>
                  <a:lnTo>
                    <a:pt x="16099" y="24"/>
                  </a:lnTo>
                  <a:lnTo>
                    <a:pt x="16318" y="0"/>
                  </a:lnTo>
                </a:path>
              </a:pathLst>
            </a:custGeom>
            <a:no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181;p47">
              <a:extLst>
                <a:ext uri="{FF2B5EF4-FFF2-40B4-BE49-F238E27FC236}">
                  <a16:creationId xmlns:a16="http://schemas.microsoft.com/office/drawing/2014/main" id="{86027BF7-1723-B19B-F6D2-6539F147F547}"/>
                </a:ext>
              </a:extLst>
            </p:cNvPr>
            <p:cNvSpPr/>
            <p:nvPr/>
          </p:nvSpPr>
          <p:spPr>
            <a:xfrm>
              <a:off x="7005716" y="4751700"/>
              <a:ext cx="407950" cy="14625"/>
            </a:xfrm>
            <a:custGeom>
              <a:avLst/>
              <a:gdLst/>
              <a:ahLst/>
              <a:cxnLst/>
              <a:rect l="l" t="t" r="r" b="b"/>
              <a:pathLst>
                <a:path w="16318" h="585" fill="none" extrusionOk="0">
                  <a:moveTo>
                    <a:pt x="16318" y="0"/>
                  </a:moveTo>
                  <a:lnTo>
                    <a:pt x="16318" y="0"/>
                  </a:lnTo>
                  <a:lnTo>
                    <a:pt x="16074" y="25"/>
                  </a:lnTo>
                  <a:lnTo>
                    <a:pt x="15879" y="73"/>
                  </a:lnTo>
                  <a:lnTo>
                    <a:pt x="15709" y="146"/>
                  </a:lnTo>
                  <a:lnTo>
                    <a:pt x="15538" y="244"/>
                  </a:lnTo>
                  <a:lnTo>
                    <a:pt x="15538" y="244"/>
                  </a:lnTo>
                  <a:lnTo>
                    <a:pt x="15319" y="366"/>
                  </a:lnTo>
                  <a:lnTo>
                    <a:pt x="15051" y="487"/>
                  </a:lnTo>
                  <a:lnTo>
                    <a:pt x="14881" y="536"/>
                  </a:lnTo>
                  <a:lnTo>
                    <a:pt x="14710" y="560"/>
                  </a:lnTo>
                  <a:lnTo>
                    <a:pt x="14516" y="585"/>
                  </a:lnTo>
                  <a:lnTo>
                    <a:pt x="14272" y="585"/>
                  </a:lnTo>
                  <a:lnTo>
                    <a:pt x="14272" y="585"/>
                  </a:lnTo>
                  <a:lnTo>
                    <a:pt x="14053" y="585"/>
                  </a:lnTo>
                  <a:lnTo>
                    <a:pt x="13858" y="560"/>
                  </a:lnTo>
                  <a:lnTo>
                    <a:pt x="13687" y="536"/>
                  </a:lnTo>
                  <a:lnTo>
                    <a:pt x="13517" y="487"/>
                  </a:lnTo>
                  <a:lnTo>
                    <a:pt x="13249" y="366"/>
                  </a:lnTo>
                  <a:lnTo>
                    <a:pt x="13030" y="244"/>
                  </a:lnTo>
                  <a:lnTo>
                    <a:pt x="13030" y="244"/>
                  </a:lnTo>
                  <a:lnTo>
                    <a:pt x="12859" y="146"/>
                  </a:lnTo>
                  <a:lnTo>
                    <a:pt x="12689" y="73"/>
                  </a:lnTo>
                  <a:lnTo>
                    <a:pt x="12494" y="25"/>
                  </a:lnTo>
                  <a:lnTo>
                    <a:pt x="12251" y="0"/>
                  </a:lnTo>
                  <a:lnTo>
                    <a:pt x="12251" y="0"/>
                  </a:lnTo>
                  <a:lnTo>
                    <a:pt x="11983" y="25"/>
                  </a:lnTo>
                  <a:lnTo>
                    <a:pt x="11788" y="73"/>
                  </a:lnTo>
                  <a:lnTo>
                    <a:pt x="11617" y="146"/>
                  </a:lnTo>
                  <a:lnTo>
                    <a:pt x="11471" y="244"/>
                  </a:lnTo>
                  <a:lnTo>
                    <a:pt x="11471" y="244"/>
                  </a:lnTo>
                  <a:lnTo>
                    <a:pt x="11228" y="366"/>
                  </a:lnTo>
                  <a:lnTo>
                    <a:pt x="10960" y="487"/>
                  </a:lnTo>
                  <a:lnTo>
                    <a:pt x="10814" y="536"/>
                  </a:lnTo>
                  <a:lnTo>
                    <a:pt x="10619" y="560"/>
                  </a:lnTo>
                  <a:lnTo>
                    <a:pt x="10424" y="585"/>
                  </a:lnTo>
                  <a:lnTo>
                    <a:pt x="10205" y="585"/>
                  </a:lnTo>
                  <a:lnTo>
                    <a:pt x="10205" y="585"/>
                  </a:lnTo>
                  <a:lnTo>
                    <a:pt x="9961" y="585"/>
                  </a:lnTo>
                  <a:lnTo>
                    <a:pt x="9766" y="560"/>
                  </a:lnTo>
                  <a:lnTo>
                    <a:pt x="9596" y="536"/>
                  </a:lnTo>
                  <a:lnTo>
                    <a:pt x="9425" y="487"/>
                  </a:lnTo>
                  <a:lnTo>
                    <a:pt x="9157" y="366"/>
                  </a:lnTo>
                  <a:lnTo>
                    <a:pt x="8938" y="244"/>
                  </a:lnTo>
                  <a:lnTo>
                    <a:pt x="8938" y="244"/>
                  </a:lnTo>
                  <a:lnTo>
                    <a:pt x="8768" y="146"/>
                  </a:lnTo>
                  <a:lnTo>
                    <a:pt x="8597" y="73"/>
                  </a:lnTo>
                  <a:lnTo>
                    <a:pt x="8402" y="25"/>
                  </a:lnTo>
                  <a:lnTo>
                    <a:pt x="8159" y="0"/>
                  </a:lnTo>
                  <a:lnTo>
                    <a:pt x="8159" y="0"/>
                  </a:lnTo>
                  <a:lnTo>
                    <a:pt x="7915" y="25"/>
                  </a:lnTo>
                  <a:lnTo>
                    <a:pt x="7721" y="73"/>
                  </a:lnTo>
                  <a:lnTo>
                    <a:pt x="7550" y="146"/>
                  </a:lnTo>
                  <a:lnTo>
                    <a:pt x="7380" y="244"/>
                  </a:lnTo>
                  <a:lnTo>
                    <a:pt x="7380" y="244"/>
                  </a:lnTo>
                  <a:lnTo>
                    <a:pt x="7160" y="366"/>
                  </a:lnTo>
                  <a:lnTo>
                    <a:pt x="6892" y="487"/>
                  </a:lnTo>
                  <a:lnTo>
                    <a:pt x="6722" y="536"/>
                  </a:lnTo>
                  <a:lnTo>
                    <a:pt x="6551" y="560"/>
                  </a:lnTo>
                  <a:lnTo>
                    <a:pt x="6332" y="585"/>
                  </a:lnTo>
                  <a:lnTo>
                    <a:pt x="6113" y="585"/>
                  </a:lnTo>
                  <a:lnTo>
                    <a:pt x="6113" y="585"/>
                  </a:lnTo>
                  <a:lnTo>
                    <a:pt x="5894" y="585"/>
                  </a:lnTo>
                  <a:lnTo>
                    <a:pt x="5699" y="560"/>
                  </a:lnTo>
                  <a:lnTo>
                    <a:pt x="5504" y="536"/>
                  </a:lnTo>
                  <a:lnTo>
                    <a:pt x="5358" y="487"/>
                  </a:lnTo>
                  <a:lnTo>
                    <a:pt x="5090" y="366"/>
                  </a:lnTo>
                  <a:lnTo>
                    <a:pt x="4847" y="244"/>
                  </a:lnTo>
                  <a:lnTo>
                    <a:pt x="4847" y="244"/>
                  </a:lnTo>
                  <a:lnTo>
                    <a:pt x="4676" y="146"/>
                  </a:lnTo>
                  <a:lnTo>
                    <a:pt x="4530" y="73"/>
                  </a:lnTo>
                  <a:lnTo>
                    <a:pt x="4335" y="25"/>
                  </a:lnTo>
                  <a:lnTo>
                    <a:pt x="4067" y="0"/>
                  </a:lnTo>
                  <a:lnTo>
                    <a:pt x="4067" y="0"/>
                  </a:lnTo>
                  <a:lnTo>
                    <a:pt x="3824" y="25"/>
                  </a:lnTo>
                  <a:lnTo>
                    <a:pt x="3629" y="73"/>
                  </a:lnTo>
                  <a:lnTo>
                    <a:pt x="3458" y="146"/>
                  </a:lnTo>
                  <a:lnTo>
                    <a:pt x="3288" y="244"/>
                  </a:lnTo>
                  <a:lnTo>
                    <a:pt x="3288" y="244"/>
                  </a:lnTo>
                  <a:lnTo>
                    <a:pt x="3069" y="366"/>
                  </a:lnTo>
                  <a:lnTo>
                    <a:pt x="2801" y="487"/>
                  </a:lnTo>
                  <a:lnTo>
                    <a:pt x="2630" y="536"/>
                  </a:lnTo>
                  <a:lnTo>
                    <a:pt x="2460" y="560"/>
                  </a:lnTo>
                  <a:lnTo>
                    <a:pt x="2265" y="585"/>
                  </a:lnTo>
                  <a:lnTo>
                    <a:pt x="2046" y="585"/>
                  </a:lnTo>
                  <a:lnTo>
                    <a:pt x="2046" y="585"/>
                  </a:lnTo>
                  <a:lnTo>
                    <a:pt x="1802" y="585"/>
                  </a:lnTo>
                  <a:lnTo>
                    <a:pt x="1607" y="560"/>
                  </a:lnTo>
                  <a:lnTo>
                    <a:pt x="1437" y="536"/>
                  </a:lnTo>
                  <a:lnTo>
                    <a:pt x="1266" y="487"/>
                  </a:lnTo>
                  <a:lnTo>
                    <a:pt x="999" y="366"/>
                  </a:lnTo>
                  <a:lnTo>
                    <a:pt x="779" y="244"/>
                  </a:lnTo>
                  <a:lnTo>
                    <a:pt x="779" y="244"/>
                  </a:lnTo>
                  <a:lnTo>
                    <a:pt x="609" y="146"/>
                  </a:lnTo>
                  <a:lnTo>
                    <a:pt x="438" y="73"/>
                  </a:lnTo>
                  <a:lnTo>
                    <a:pt x="244" y="25"/>
                  </a:ln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182;p47">
              <a:extLst>
                <a:ext uri="{FF2B5EF4-FFF2-40B4-BE49-F238E27FC236}">
                  <a16:creationId xmlns:a16="http://schemas.microsoft.com/office/drawing/2014/main" id="{20FEBCD7-73ED-98FF-86BD-70AB91463D07}"/>
                </a:ext>
              </a:extLst>
            </p:cNvPr>
            <p:cNvSpPr/>
            <p:nvPr/>
          </p:nvSpPr>
          <p:spPr>
            <a:xfrm>
              <a:off x="7035541" y="4309650"/>
              <a:ext cx="348900" cy="376300"/>
            </a:xfrm>
            <a:custGeom>
              <a:avLst/>
              <a:gdLst/>
              <a:ahLst/>
              <a:cxnLst/>
              <a:rect l="l" t="t" r="r" b="b"/>
              <a:pathLst>
                <a:path w="13956" h="15052" fill="none" extrusionOk="0">
                  <a:moveTo>
                    <a:pt x="13347" y="6747"/>
                  </a:moveTo>
                  <a:lnTo>
                    <a:pt x="12470" y="6406"/>
                  </a:lnTo>
                  <a:lnTo>
                    <a:pt x="12470" y="3532"/>
                  </a:lnTo>
                  <a:lnTo>
                    <a:pt x="10790" y="3532"/>
                  </a:lnTo>
                  <a:lnTo>
                    <a:pt x="10790" y="2022"/>
                  </a:lnTo>
                  <a:lnTo>
                    <a:pt x="8427" y="2022"/>
                  </a:lnTo>
                  <a:lnTo>
                    <a:pt x="8427" y="1"/>
                  </a:lnTo>
                  <a:lnTo>
                    <a:pt x="6966" y="1"/>
                  </a:lnTo>
                  <a:lnTo>
                    <a:pt x="5505" y="1"/>
                  </a:lnTo>
                  <a:lnTo>
                    <a:pt x="5505" y="2022"/>
                  </a:lnTo>
                  <a:lnTo>
                    <a:pt x="3142" y="2022"/>
                  </a:lnTo>
                  <a:lnTo>
                    <a:pt x="3142" y="3532"/>
                  </a:lnTo>
                  <a:lnTo>
                    <a:pt x="1462" y="3532"/>
                  </a:lnTo>
                  <a:lnTo>
                    <a:pt x="1462" y="6406"/>
                  </a:lnTo>
                  <a:lnTo>
                    <a:pt x="585" y="6747"/>
                  </a:lnTo>
                  <a:lnTo>
                    <a:pt x="585" y="6747"/>
                  </a:lnTo>
                  <a:lnTo>
                    <a:pt x="414" y="6844"/>
                  </a:lnTo>
                  <a:lnTo>
                    <a:pt x="268" y="6966"/>
                  </a:lnTo>
                  <a:lnTo>
                    <a:pt x="147" y="7112"/>
                  </a:lnTo>
                  <a:lnTo>
                    <a:pt x="49" y="7258"/>
                  </a:lnTo>
                  <a:lnTo>
                    <a:pt x="0" y="7404"/>
                  </a:lnTo>
                  <a:lnTo>
                    <a:pt x="0" y="7575"/>
                  </a:lnTo>
                  <a:lnTo>
                    <a:pt x="0" y="7770"/>
                  </a:lnTo>
                  <a:lnTo>
                    <a:pt x="73" y="7965"/>
                  </a:lnTo>
                  <a:lnTo>
                    <a:pt x="1510" y="11277"/>
                  </a:lnTo>
                  <a:lnTo>
                    <a:pt x="1510" y="14833"/>
                  </a:lnTo>
                  <a:lnTo>
                    <a:pt x="1510" y="14833"/>
                  </a:lnTo>
                  <a:lnTo>
                    <a:pt x="1754" y="14711"/>
                  </a:lnTo>
                  <a:lnTo>
                    <a:pt x="2046" y="14589"/>
                  </a:lnTo>
                  <a:lnTo>
                    <a:pt x="2241" y="14540"/>
                  </a:lnTo>
                  <a:lnTo>
                    <a:pt x="2436" y="14516"/>
                  </a:lnTo>
                  <a:lnTo>
                    <a:pt x="2655" y="14492"/>
                  </a:lnTo>
                  <a:lnTo>
                    <a:pt x="2874" y="14467"/>
                  </a:lnTo>
                  <a:lnTo>
                    <a:pt x="2874" y="14467"/>
                  </a:lnTo>
                  <a:lnTo>
                    <a:pt x="3167" y="14492"/>
                  </a:lnTo>
                  <a:lnTo>
                    <a:pt x="3410" y="14516"/>
                  </a:lnTo>
                  <a:lnTo>
                    <a:pt x="3629" y="14565"/>
                  </a:lnTo>
                  <a:lnTo>
                    <a:pt x="3824" y="14638"/>
                  </a:lnTo>
                  <a:lnTo>
                    <a:pt x="4141" y="14760"/>
                  </a:lnTo>
                  <a:lnTo>
                    <a:pt x="4384" y="14906"/>
                  </a:lnTo>
                  <a:lnTo>
                    <a:pt x="4384" y="14906"/>
                  </a:lnTo>
                  <a:lnTo>
                    <a:pt x="4530" y="14979"/>
                  </a:lnTo>
                  <a:lnTo>
                    <a:pt x="4628" y="15028"/>
                  </a:lnTo>
                  <a:lnTo>
                    <a:pt x="4774" y="15052"/>
                  </a:lnTo>
                  <a:lnTo>
                    <a:pt x="4920" y="15052"/>
                  </a:lnTo>
                  <a:lnTo>
                    <a:pt x="4920" y="15052"/>
                  </a:lnTo>
                  <a:lnTo>
                    <a:pt x="5091" y="15052"/>
                  </a:lnTo>
                  <a:lnTo>
                    <a:pt x="5212" y="15028"/>
                  </a:lnTo>
                  <a:lnTo>
                    <a:pt x="5334" y="14979"/>
                  </a:lnTo>
                  <a:lnTo>
                    <a:pt x="5456" y="14906"/>
                  </a:lnTo>
                  <a:lnTo>
                    <a:pt x="5456" y="14906"/>
                  </a:lnTo>
                  <a:lnTo>
                    <a:pt x="5724" y="14760"/>
                  </a:lnTo>
                  <a:lnTo>
                    <a:pt x="6040" y="14638"/>
                  </a:lnTo>
                  <a:lnTo>
                    <a:pt x="6235" y="14565"/>
                  </a:lnTo>
                  <a:lnTo>
                    <a:pt x="6454" y="14516"/>
                  </a:lnTo>
                  <a:lnTo>
                    <a:pt x="6698" y="14492"/>
                  </a:lnTo>
                  <a:lnTo>
                    <a:pt x="6966" y="14467"/>
                  </a:lnTo>
                  <a:lnTo>
                    <a:pt x="6966" y="14467"/>
                  </a:lnTo>
                  <a:lnTo>
                    <a:pt x="7234" y="14492"/>
                  </a:lnTo>
                  <a:lnTo>
                    <a:pt x="7477" y="14516"/>
                  </a:lnTo>
                  <a:lnTo>
                    <a:pt x="7697" y="14565"/>
                  </a:lnTo>
                  <a:lnTo>
                    <a:pt x="7891" y="14638"/>
                  </a:lnTo>
                  <a:lnTo>
                    <a:pt x="8232" y="14760"/>
                  </a:lnTo>
                  <a:lnTo>
                    <a:pt x="8476" y="14906"/>
                  </a:lnTo>
                  <a:lnTo>
                    <a:pt x="8476" y="14906"/>
                  </a:lnTo>
                  <a:lnTo>
                    <a:pt x="8598" y="14979"/>
                  </a:lnTo>
                  <a:lnTo>
                    <a:pt x="8719" y="15028"/>
                  </a:lnTo>
                  <a:lnTo>
                    <a:pt x="8841" y="15052"/>
                  </a:lnTo>
                  <a:lnTo>
                    <a:pt x="9012" y="15052"/>
                  </a:lnTo>
                  <a:lnTo>
                    <a:pt x="9012" y="15052"/>
                  </a:lnTo>
                  <a:lnTo>
                    <a:pt x="9158" y="15052"/>
                  </a:lnTo>
                  <a:lnTo>
                    <a:pt x="9304" y="15028"/>
                  </a:lnTo>
                  <a:lnTo>
                    <a:pt x="9401" y="14979"/>
                  </a:lnTo>
                  <a:lnTo>
                    <a:pt x="9548" y="14906"/>
                  </a:lnTo>
                  <a:lnTo>
                    <a:pt x="9548" y="14906"/>
                  </a:lnTo>
                  <a:lnTo>
                    <a:pt x="9791" y="14760"/>
                  </a:lnTo>
                  <a:lnTo>
                    <a:pt x="10108" y="14638"/>
                  </a:lnTo>
                  <a:lnTo>
                    <a:pt x="10303" y="14565"/>
                  </a:lnTo>
                  <a:lnTo>
                    <a:pt x="10522" y="14516"/>
                  </a:lnTo>
                  <a:lnTo>
                    <a:pt x="10765" y="14492"/>
                  </a:lnTo>
                  <a:lnTo>
                    <a:pt x="11058" y="14467"/>
                  </a:lnTo>
                  <a:lnTo>
                    <a:pt x="11058" y="14467"/>
                  </a:lnTo>
                  <a:lnTo>
                    <a:pt x="11277" y="14492"/>
                  </a:lnTo>
                  <a:lnTo>
                    <a:pt x="11496" y="14516"/>
                  </a:lnTo>
                  <a:lnTo>
                    <a:pt x="11691" y="14540"/>
                  </a:lnTo>
                  <a:lnTo>
                    <a:pt x="11886" y="14589"/>
                  </a:lnTo>
                  <a:lnTo>
                    <a:pt x="12178" y="14711"/>
                  </a:lnTo>
                  <a:lnTo>
                    <a:pt x="12421" y="14833"/>
                  </a:lnTo>
                  <a:lnTo>
                    <a:pt x="12421" y="11277"/>
                  </a:lnTo>
                  <a:lnTo>
                    <a:pt x="13858" y="7965"/>
                  </a:lnTo>
                  <a:lnTo>
                    <a:pt x="13858" y="7965"/>
                  </a:lnTo>
                  <a:lnTo>
                    <a:pt x="13931" y="7770"/>
                  </a:lnTo>
                  <a:lnTo>
                    <a:pt x="13956" y="7575"/>
                  </a:lnTo>
                  <a:lnTo>
                    <a:pt x="13931" y="7404"/>
                  </a:lnTo>
                  <a:lnTo>
                    <a:pt x="13883" y="7258"/>
                  </a:lnTo>
                  <a:lnTo>
                    <a:pt x="13785" y="7112"/>
                  </a:lnTo>
                  <a:lnTo>
                    <a:pt x="13664" y="6966"/>
                  </a:lnTo>
                  <a:lnTo>
                    <a:pt x="13517" y="6844"/>
                  </a:lnTo>
                  <a:lnTo>
                    <a:pt x="13347" y="6747"/>
                  </a:lnTo>
                  <a:lnTo>
                    <a:pt x="13347" y="6747"/>
                  </a:lnTo>
                </a:path>
              </a:pathLst>
            </a:custGeom>
            <a:no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183;p47">
              <a:extLst>
                <a:ext uri="{FF2B5EF4-FFF2-40B4-BE49-F238E27FC236}">
                  <a16:creationId xmlns:a16="http://schemas.microsoft.com/office/drawing/2014/main" id="{63046000-8162-C3FF-C513-1AE9DB18C2F7}"/>
                </a:ext>
              </a:extLst>
            </p:cNvPr>
            <p:cNvSpPr/>
            <p:nvPr/>
          </p:nvSpPr>
          <p:spPr>
            <a:xfrm>
              <a:off x="7168266" y="4452725"/>
              <a:ext cx="15850" cy="28050"/>
            </a:xfrm>
            <a:custGeom>
              <a:avLst/>
              <a:gdLst/>
              <a:ahLst/>
              <a:cxnLst/>
              <a:rect l="l" t="t" r="r" b="b"/>
              <a:pathLst>
                <a:path w="634" h="1122" fill="none" extrusionOk="0">
                  <a:moveTo>
                    <a:pt x="317" y="1121"/>
                  </a:moveTo>
                  <a:lnTo>
                    <a:pt x="317" y="1121"/>
                  </a:lnTo>
                  <a:lnTo>
                    <a:pt x="244" y="1097"/>
                  </a:lnTo>
                  <a:lnTo>
                    <a:pt x="196" y="1073"/>
                  </a:lnTo>
                  <a:lnTo>
                    <a:pt x="123" y="1024"/>
                  </a:lnTo>
                  <a:lnTo>
                    <a:pt x="74" y="951"/>
                  </a:lnTo>
                  <a:lnTo>
                    <a:pt x="25" y="780"/>
                  </a:lnTo>
                  <a:lnTo>
                    <a:pt x="1" y="561"/>
                  </a:lnTo>
                  <a:lnTo>
                    <a:pt x="1" y="561"/>
                  </a:lnTo>
                  <a:lnTo>
                    <a:pt x="25" y="342"/>
                  </a:lnTo>
                  <a:lnTo>
                    <a:pt x="74" y="147"/>
                  </a:lnTo>
                  <a:lnTo>
                    <a:pt x="123" y="98"/>
                  </a:lnTo>
                  <a:lnTo>
                    <a:pt x="196" y="25"/>
                  </a:lnTo>
                  <a:lnTo>
                    <a:pt x="244" y="1"/>
                  </a:lnTo>
                  <a:lnTo>
                    <a:pt x="317" y="1"/>
                  </a:lnTo>
                  <a:lnTo>
                    <a:pt x="317" y="1"/>
                  </a:lnTo>
                  <a:lnTo>
                    <a:pt x="366" y="1"/>
                  </a:lnTo>
                  <a:lnTo>
                    <a:pt x="439" y="25"/>
                  </a:lnTo>
                  <a:lnTo>
                    <a:pt x="488" y="98"/>
                  </a:lnTo>
                  <a:lnTo>
                    <a:pt x="537" y="147"/>
                  </a:lnTo>
                  <a:lnTo>
                    <a:pt x="610" y="342"/>
                  </a:lnTo>
                  <a:lnTo>
                    <a:pt x="634" y="561"/>
                  </a:lnTo>
                  <a:lnTo>
                    <a:pt x="634" y="561"/>
                  </a:lnTo>
                  <a:lnTo>
                    <a:pt x="610" y="780"/>
                  </a:lnTo>
                  <a:lnTo>
                    <a:pt x="537" y="951"/>
                  </a:lnTo>
                  <a:lnTo>
                    <a:pt x="488" y="1024"/>
                  </a:lnTo>
                  <a:lnTo>
                    <a:pt x="439" y="1073"/>
                  </a:lnTo>
                  <a:lnTo>
                    <a:pt x="366" y="1097"/>
                  </a:lnTo>
                  <a:lnTo>
                    <a:pt x="317" y="1121"/>
                  </a:lnTo>
                  <a:lnTo>
                    <a:pt x="317" y="1121"/>
                  </a:lnTo>
                </a:path>
              </a:pathLst>
            </a:custGeom>
            <a:no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184;p47">
              <a:extLst>
                <a:ext uri="{FF2B5EF4-FFF2-40B4-BE49-F238E27FC236}">
                  <a16:creationId xmlns:a16="http://schemas.microsoft.com/office/drawing/2014/main" id="{1240E8AE-C270-6920-B11C-F1E8F33F736F}"/>
                </a:ext>
              </a:extLst>
            </p:cNvPr>
            <p:cNvSpPr/>
            <p:nvPr/>
          </p:nvSpPr>
          <p:spPr>
            <a:xfrm>
              <a:off x="7235241" y="4452725"/>
              <a:ext cx="15875" cy="28050"/>
            </a:xfrm>
            <a:custGeom>
              <a:avLst/>
              <a:gdLst/>
              <a:ahLst/>
              <a:cxnLst/>
              <a:rect l="l" t="t" r="r" b="b"/>
              <a:pathLst>
                <a:path w="635" h="1122" fill="none" extrusionOk="0">
                  <a:moveTo>
                    <a:pt x="317" y="1121"/>
                  </a:moveTo>
                  <a:lnTo>
                    <a:pt x="317" y="1121"/>
                  </a:lnTo>
                  <a:lnTo>
                    <a:pt x="269" y="1097"/>
                  </a:lnTo>
                  <a:lnTo>
                    <a:pt x="196" y="1073"/>
                  </a:lnTo>
                  <a:lnTo>
                    <a:pt x="147" y="1024"/>
                  </a:lnTo>
                  <a:lnTo>
                    <a:pt x="98" y="951"/>
                  </a:lnTo>
                  <a:lnTo>
                    <a:pt x="25" y="780"/>
                  </a:lnTo>
                  <a:lnTo>
                    <a:pt x="1" y="561"/>
                  </a:lnTo>
                  <a:lnTo>
                    <a:pt x="1" y="561"/>
                  </a:lnTo>
                  <a:lnTo>
                    <a:pt x="25" y="342"/>
                  </a:lnTo>
                  <a:lnTo>
                    <a:pt x="98" y="147"/>
                  </a:lnTo>
                  <a:lnTo>
                    <a:pt x="147" y="98"/>
                  </a:lnTo>
                  <a:lnTo>
                    <a:pt x="196" y="25"/>
                  </a:lnTo>
                  <a:lnTo>
                    <a:pt x="269" y="1"/>
                  </a:lnTo>
                  <a:lnTo>
                    <a:pt x="317" y="1"/>
                  </a:lnTo>
                  <a:lnTo>
                    <a:pt x="317" y="1"/>
                  </a:lnTo>
                  <a:lnTo>
                    <a:pt x="390" y="1"/>
                  </a:lnTo>
                  <a:lnTo>
                    <a:pt x="464" y="25"/>
                  </a:lnTo>
                  <a:lnTo>
                    <a:pt x="512" y="98"/>
                  </a:lnTo>
                  <a:lnTo>
                    <a:pt x="561" y="147"/>
                  </a:lnTo>
                  <a:lnTo>
                    <a:pt x="610" y="342"/>
                  </a:lnTo>
                  <a:lnTo>
                    <a:pt x="634" y="561"/>
                  </a:lnTo>
                  <a:lnTo>
                    <a:pt x="634" y="561"/>
                  </a:lnTo>
                  <a:lnTo>
                    <a:pt x="610" y="780"/>
                  </a:lnTo>
                  <a:lnTo>
                    <a:pt x="561" y="951"/>
                  </a:lnTo>
                  <a:lnTo>
                    <a:pt x="512" y="1024"/>
                  </a:lnTo>
                  <a:lnTo>
                    <a:pt x="464" y="1073"/>
                  </a:lnTo>
                  <a:lnTo>
                    <a:pt x="390" y="1097"/>
                  </a:lnTo>
                  <a:lnTo>
                    <a:pt x="317" y="1121"/>
                  </a:lnTo>
                  <a:lnTo>
                    <a:pt x="317" y="1121"/>
                  </a:lnTo>
                </a:path>
              </a:pathLst>
            </a:custGeom>
            <a:no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185;p47">
              <a:extLst>
                <a:ext uri="{FF2B5EF4-FFF2-40B4-BE49-F238E27FC236}">
                  <a16:creationId xmlns:a16="http://schemas.microsoft.com/office/drawing/2014/main" id="{E339DA5D-EE0B-4E39-0A6D-80E68FFB7AC9}"/>
                </a:ext>
              </a:extLst>
            </p:cNvPr>
            <p:cNvSpPr/>
            <p:nvPr/>
          </p:nvSpPr>
          <p:spPr>
            <a:xfrm>
              <a:off x="7072066" y="4414975"/>
              <a:ext cx="275250" cy="54825"/>
            </a:xfrm>
            <a:custGeom>
              <a:avLst/>
              <a:gdLst/>
              <a:ahLst/>
              <a:cxnLst/>
              <a:rect l="l" t="t" r="r" b="b"/>
              <a:pathLst>
                <a:path w="11010" h="2193" fill="none" extrusionOk="0">
                  <a:moveTo>
                    <a:pt x="11009" y="2193"/>
                  </a:moveTo>
                  <a:lnTo>
                    <a:pt x="5505" y="1"/>
                  </a:lnTo>
                  <a:lnTo>
                    <a:pt x="1" y="2193"/>
                  </a:lnTo>
                </a:path>
              </a:pathLst>
            </a:custGeom>
            <a:no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186;p47">
              <a:extLst>
                <a:ext uri="{FF2B5EF4-FFF2-40B4-BE49-F238E27FC236}">
                  <a16:creationId xmlns:a16="http://schemas.microsoft.com/office/drawing/2014/main" id="{E22EAF96-8A82-2EDE-1401-F04A4C2FC18E}"/>
                </a:ext>
              </a:extLst>
            </p:cNvPr>
            <p:cNvSpPr/>
            <p:nvPr/>
          </p:nvSpPr>
          <p:spPr>
            <a:xfrm>
              <a:off x="7095816" y="4382725"/>
              <a:ext cx="227750" cy="37150"/>
            </a:xfrm>
            <a:custGeom>
              <a:avLst/>
              <a:gdLst/>
              <a:ahLst/>
              <a:cxnLst/>
              <a:rect l="l" t="t" r="r" b="b"/>
              <a:pathLst>
                <a:path w="9110" h="1486" fill="none" extrusionOk="0">
                  <a:moveTo>
                    <a:pt x="1" y="1486"/>
                  </a:moveTo>
                  <a:lnTo>
                    <a:pt x="1681" y="1486"/>
                  </a:lnTo>
                  <a:lnTo>
                    <a:pt x="1681" y="0"/>
                  </a:lnTo>
                  <a:lnTo>
                    <a:pt x="4555" y="0"/>
                  </a:lnTo>
                  <a:lnTo>
                    <a:pt x="7429" y="0"/>
                  </a:lnTo>
                  <a:lnTo>
                    <a:pt x="7429" y="1486"/>
                  </a:lnTo>
                  <a:lnTo>
                    <a:pt x="9109" y="1486"/>
                  </a:lnTo>
                </a:path>
              </a:pathLst>
            </a:custGeom>
            <a:no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187;p47">
              <a:extLst>
                <a:ext uri="{FF2B5EF4-FFF2-40B4-BE49-F238E27FC236}">
                  <a16:creationId xmlns:a16="http://schemas.microsoft.com/office/drawing/2014/main" id="{0A6D1B69-DE31-4F1A-D83B-E9C628337EC3}"/>
                </a:ext>
              </a:extLst>
            </p:cNvPr>
            <p:cNvSpPr/>
            <p:nvPr/>
          </p:nvSpPr>
          <p:spPr>
            <a:xfrm>
              <a:off x="7209666" y="4414975"/>
              <a:ext cx="25" cy="145550"/>
            </a:xfrm>
            <a:custGeom>
              <a:avLst/>
              <a:gdLst/>
              <a:ahLst/>
              <a:cxnLst/>
              <a:rect l="l" t="t" r="r" b="b"/>
              <a:pathLst>
                <a:path w="1" h="5822" fill="none" extrusionOk="0">
                  <a:moveTo>
                    <a:pt x="1" y="1"/>
                  </a:moveTo>
                  <a:lnTo>
                    <a:pt x="1" y="5822"/>
                  </a:lnTo>
                </a:path>
              </a:pathLst>
            </a:custGeom>
            <a:no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" name="Google Shape;1023;p47">
            <a:extLst>
              <a:ext uri="{FF2B5EF4-FFF2-40B4-BE49-F238E27FC236}">
                <a16:creationId xmlns:a16="http://schemas.microsoft.com/office/drawing/2014/main" id="{D53E3AF1-7F7C-E24C-8BE4-3C16B197EC12}"/>
              </a:ext>
            </a:extLst>
          </p:cNvPr>
          <p:cNvGrpSpPr/>
          <p:nvPr/>
        </p:nvGrpSpPr>
        <p:grpSpPr>
          <a:xfrm>
            <a:off x="6582294" y="5370222"/>
            <a:ext cx="496315" cy="496315"/>
            <a:chOff x="6326816" y="4329750"/>
            <a:chExt cx="421350" cy="421350"/>
          </a:xfrm>
        </p:grpSpPr>
        <p:sp>
          <p:nvSpPr>
            <p:cNvPr id="57" name="Google Shape;1024;p47">
              <a:extLst>
                <a:ext uri="{FF2B5EF4-FFF2-40B4-BE49-F238E27FC236}">
                  <a16:creationId xmlns:a16="http://schemas.microsoft.com/office/drawing/2014/main" id="{6A5B9545-8579-884F-F165-4EFCAF56837D}"/>
                </a:ext>
              </a:extLst>
            </p:cNvPr>
            <p:cNvSpPr/>
            <p:nvPr/>
          </p:nvSpPr>
          <p:spPr>
            <a:xfrm>
              <a:off x="6326816" y="4329750"/>
              <a:ext cx="421350" cy="421350"/>
            </a:xfrm>
            <a:custGeom>
              <a:avLst/>
              <a:gdLst/>
              <a:ahLst/>
              <a:cxnLst/>
              <a:rect l="l" t="t" r="r" b="b"/>
              <a:pathLst>
                <a:path w="16854" h="16854" fill="none" extrusionOk="0">
                  <a:moveTo>
                    <a:pt x="15636" y="14004"/>
                  </a:moveTo>
                  <a:lnTo>
                    <a:pt x="13517" y="6260"/>
                  </a:lnTo>
                  <a:lnTo>
                    <a:pt x="16196" y="3605"/>
                  </a:lnTo>
                  <a:lnTo>
                    <a:pt x="16196" y="3605"/>
                  </a:lnTo>
                  <a:lnTo>
                    <a:pt x="16318" y="3434"/>
                  </a:lnTo>
                  <a:lnTo>
                    <a:pt x="16440" y="3239"/>
                  </a:lnTo>
                  <a:lnTo>
                    <a:pt x="16537" y="3020"/>
                  </a:lnTo>
                  <a:lnTo>
                    <a:pt x="16610" y="2777"/>
                  </a:lnTo>
                  <a:lnTo>
                    <a:pt x="16732" y="2338"/>
                  </a:lnTo>
                  <a:lnTo>
                    <a:pt x="16805" y="2046"/>
                  </a:lnTo>
                  <a:lnTo>
                    <a:pt x="16805" y="2046"/>
                  </a:lnTo>
                  <a:lnTo>
                    <a:pt x="16830" y="1729"/>
                  </a:lnTo>
                  <a:lnTo>
                    <a:pt x="16854" y="1437"/>
                  </a:lnTo>
                  <a:lnTo>
                    <a:pt x="16854" y="1194"/>
                  </a:lnTo>
                  <a:lnTo>
                    <a:pt x="16854" y="950"/>
                  </a:lnTo>
                  <a:lnTo>
                    <a:pt x="16805" y="755"/>
                  </a:lnTo>
                  <a:lnTo>
                    <a:pt x="16732" y="585"/>
                  </a:lnTo>
                  <a:lnTo>
                    <a:pt x="16659" y="414"/>
                  </a:lnTo>
                  <a:lnTo>
                    <a:pt x="16562" y="293"/>
                  </a:lnTo>
                  <a:lnTo>
                    <a:pt x="16562" y="293"/>
                  </a:lnTo>
                  <a:lnTo>
                    <a:pt x="16440" y="195"/>
                  </a:lnTo>
                  <a:lnTo>
                    <a:pt x="16269" y="122"/>
                  </a:lnTo>
                  <a:lnTo>
                    <a:pt x="16099" y="49"/>
                  </a:lnTo>
                  <a:lnTo>
                    <a:pt x="15904" y="0"/>
                  </a:lnTo>
                  <a:lnTo>
                    <a:pt x="15660" y="0"/>
                  </a:lnTo>
                  <a:lnTo>
                    <a:pt x="15417" y="0"/>
                  </a:lnTo>
                  <a:lnTo>
                    <a:pt x="15125" y="25"/>
                  </a:lnTo>
                  <a:lnTo>
                    <a:pt x="14808" y="49"/>
                  </a:lnTo>
                  <a:lnTo>
                    <a:pt x="14808" y="49"/>
                  </a:lnTo>
                  <a:lnTo>
                    <a:pt x="14516" y="122"/>
                  </a:lnTo>
                  <a:lnTo>
                    <a:pt x="14077" y="244"/>
                  </a:lnTo>
                  <a:lnTo>
                    <a:pt x="13834" y="317"/>
                  </a:lnTo>
                  <a:lnTo>
                    <a:pt x="13615" y="414"/>
                  </a:lnTo>
                  <a:lnTo>
                    <a:pt x="13420" y="536"/>
                  </a:lnTo>
                  <a:lnTo>
                    <a:pt x="13249" y="658"/>
                  </a:lnTo>
                  <a:lnTo>
                    <a:pt x="10595" y="3337"/>
                  </a:lnTo>
                  <a:lnTo>
                    <a:pt x="2850" y="1218"/>
                  </a:lnTo>
                  <a:lnTo>
                    <a:pt x="2850" y="1218"/>
                  </a:lnTo>
                  <a:lnTo>
                    <a:pt x="2704" y="1194"/>
                  </a:lnTo>
                  <a:lnTo>
                    <a:pt x="2582" y="1218"/>
                  </a:lnTo>
                  <a:lnTo>
                    <a:pt x="2460" y="1267"/>
                  </a:lnTo>
                  <a:lnTo>
                    <a:pt x="2338" y="1340"/>
                  </a:lnTo>
                  <a:lnTo>
                    <a:pt x="1608" y="2095"/>
                  </a:lnTo>
                  <a:lnTo>
                    <a:pt x="1608" y="2095"/>
                  </a:lnTo>
                  <a:lnTo>
                    <a:pt x="1535" y="2192"/>
                  </a:lnTo>
                  <a:lnTo>
                    <a:pt x="1486" y="2290"/>
                  </a:lnTo>
                  <a:lnTo>
                    <a:pt x="1462" y="2411"/>
                  </a:lnTo>
                  <a:lnTo>
                    <a:pt x="1462" y="2509"/>
                  </a:lnTo>
                  <a:lnTo>
                    <a:pt x="1462" y="2509"/>
                  </a:lnTo>
                  <a:lnTo>
                    <a:pt x="1486" y="2606"/>
                  </a:lnTo>
                  <a:lnTo>
                    <a:pt x="1510" y="2679"/>
                  </a:lnTo>
                  <a:lnTo>
                    <a:pt x="1608" y="2825"/>
                  </a:lnTo>
                  <a:lnTo>
                    <a:pt x="1608" y="2825"/>
                  </a:lnTo>
                  <a:lnTo>
                    <a:pt x="1705" y="2899"/>
                  </a:lnTo>
                  <a:lnTo>
                    <a:pt x="7404" y="6600"/>
                  </a:lnTo>
                  <a:lnTo>
                    <a:pt x="4165" y="10863"/>
                  </a:lnTo>
                  <a:lnTo>
                    <a:pt x="926" y="10302"/>
                  </a:lnTo>
                  <a:lnTo>
                    <a:pt x="926" y="10302"/>
                  </a:lnTo>
                  <a:lnTo>
                    <a:pt x="828" y="10302"/>
                  </a:lnTo>
                  <a:lnTo>
                    <a:pt x="707" y="10327"/>
                  </a:lnTo>
                  <a:lnTo>
                    <a:pt x="609" y="10375"/>
                  </a:lnTo>
                  <a:lnTo>
                    <a:pt x="512" y="10449"/>
                  </a:lnTo>
                  <a:lnTo>
                    <a:pt x="146" y="10814"/>
                  </a:lnTo>
                  <a:lnTo>
                    <a:pt x="146" y="10814"/>
                  </a:lnTo>
                  <a:lnTo>
                    <a:pt x="73" y="10911"/>
                  </a:lnTo>
                  <a:lnTo>
                    <a:pt x="25" y="11033"/>
                  </a:lnTo>
                  <a:lnTo>
                    <a:pt x="0" y="11155"/>
                  </a:lnTo>
                  <a:lnTo>
                    <a:pt x="0" y="11277"/>
                  </a:lnTo>
                  <a:lnTo>
                    <a:pt x="0" y="11277"/>
                  </a:lnTo>
                  <a:lnTo>
                    <a:pt x="49" y="11423"/>
                  </a:lnTo>
                  <a:lnTo>
                    <a:pt x="146" y="11569"/>
                  </a:lnTo>
                  <a:lnTo>
                    <a:pt x="146" y="11569"/>
                  </a:lnTo>
                  <a:lnTo>
                    <a:pt x="244" y="11642"/>
                  </a:lnTo>
                  <a:lnTo>
                    <a:pt x="3434" y="13420"/>
                  </a:lnTo>
                  <a:lnTo>
                    <a:pt x="5212" y="16610"/>
                  </a:lnTo>
                  <a:lnTo>
                    <a:pt x="5212" y="16610"/>
                  </a:lnTo>
                  <a:lnTo>
                    <a:pt x="5285" y="16708"/>
                  </a:lnTo>
                  <a:lnTo>
                    <a:pt x="5285" y="16708"/>
                  </a:lnTo>
                  <a:lnTo>
                    <a:pt x="5431" y="16805"/>
                  </a:lnTo>
                  <a:lnTo>
                    <a:pt x="5578" y="16854"/>
                  </a:lnTo>
                  <a:lnTo>
                    <a:pt x="5578" y="16854"/>
                  </a:lnTo>
                  <a:lnTo>
                    <a:pt x="5699" y="16854"/>
                  </a:lnTo>
                  <a:lnTo>
                    <a:pt x="5821" y="16830"/>
                  </a:lnTo>
                  <a:lnTo>
                    <a:pt x="5943" y="16781"/>
                  </a:lnTo>
                  <a:lnTo>
                    <a:pt x="6040" y="16708"/>
                  </a:lnTo>
                  <a:lnTo>
                    <a:pt x="6406" y="16342"/>
                  </a:lnTo>
                  <a:lnTo>
                    <a:pt x="6406" y="16342"/>
                  </a:lnTo>
                  <a:lnTo>
                    <a:pt x="6479" y="16245"/>
                  </a:lnTo>
                  <a:lnTo>
                    <a:pt x="6527" y="16148"/>
                  </a:lnTo>
                  <a:lnTo>
                    <a:pt x="6552" y="16026"/>
                  </a:lnTo>
                  <a:lnTo>
                    <a:pt x="6552" y="15928"/>
                  </a:lnTo>
                  <a:lnTo>
                    <a:pt x="5992" y="12689"/>
                  </a:lnTo>
                  <a:lnTo>
                    <a:pt x="10254" y="9450"/>
                  </a:lnTo>
                  <a:lnTo>
                    <a:pt x="13956" y="15149"/>
                  </a:lnTo>
                  <a:lnTo>
                    <a:pt x="13956" y="15149"/>
                  </a:lnTo>
                  <a:lnTo>
                    <a:pt x="14029" y="15246"/>
                  </a:lnTo>
                  <a:lnTo>
                    <a:pt x="14029" y="15246"/>
                  </a:lnTo>
                  <a:lnTo>
                    <a:pt x="14175" y="15344"/>
                  </a:lnTo>
                  <a:lnTo>
                    <a:pt x="14248" y="15368"/>
                  </a:lnTo>
                  <a:lnTo>
                    <a:pt x="14345" y="15393"/>
                  </a:lnTo>
                  <a:lnTo>
                    <a:pt x="14345" y="15393"/>
                  </a:lnTo>
                  <a:lnTo>
                    <a:pt x="14443" y="15393"/>
                  </a:lnTo>
                  <a:lnTo>
                    <a:pt x="14565" y="15368"/>
                  </a:lnTo>
                  <a:lnTo>
                    <a:pt x="14662" y="15320"/>
                  </a:lnTo>
                  <a:lnTo>
                    <a:pt x="14759" y="15246"/>
                  </a:lnTo>
                  <a:lnTo>
                    <a:pt x="15514" y="14516"/>
                  </a:lnTo>
                  <a:lnTo>
                    <a:pt x="15514" y="14516"/>
                  </a:lnTo>
                  <a:lnTo>
                    <a:pt x="15587" y="14394"/>
                  </a:lnTo>
                  <a:lnTo>
                    <a:pt x="15636" y="14272"/>
                  </a:lnTo>
                  <a:lnTo>
                    <a:pt x="15660" y="14151"/>
                  </a:lnTo>
                  <a:lnTo>
                    <a:pt x="15636" y="14004"/>
                  </a:lnTo>
                  <a:lnTo>
                    <a:pt x="15636" y="14004"/>
                  </a:lnTo>
                </a:path>
              </a:pathLst>
            </a:custGeom>
            <a:no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025;p47">
              <a:extLst>
                <a:ext uri="{FF2B5EF4-FFF2-40B4-BE49-F238E27FC236}">
                  <a16:creationId xmlns:a16="http://schemas.microsoft.com/office/drawing/2014/main" id="{FCC225E0-EFA2-A4BA-3224-FC66A5363ED7}"/>
                </a:ext>
              </a:extLst>
            </p:cNvPr>
            <p:cNvSpPr/>
            <p:nvPr/>
          </p:nvSpPr>
          <p:spPr>
            <a:xfrm>
              <a:off x="6685441" y="4360800"/>
              <a:ext cx="31675" cy="30475"/>
            </a:xfrm>
            <a:custGeom>
              <a:avLst/>
              <a:gdLst/>
              <a:ahLst/>
              <a:cxnLst/>
              <a:rect l="l" t="t" r="r" b="b"/>
              <a:pathLst>
                <a:path w="1267" h="1219" fill="none" extrusionOk="0">
                  <a:moveTo>
                    <a:pt x="1267" y="1218"/>
                  </a:moveTo>
                  <a:lnTo>
                    <a:pt x="1267" y="1218"/>
                  </a:lnTo>
                  <a:lnTo>
                    <a:pt x="1242" y="999"/>
                  </a:lnTo>
                  <a:lnTo>
                    <a:pt x="1169" y="755"/>
                  </a:lnTo>
                  <a:lnTo>
                    <a:pt x="1048" y="561"/>
                  </a:lnTo>
                  <a:lnTo>
                    <a:pt x="901" y="366"/>
                  </a:lnTo>
                  <a:lnTo>
                    <a:pt x="901" y="366"/>
                  </a:lnTo>
                  <a:lnTo>
                    <a:pt x="707" y="220"/>
                  </a:lnTo>
                  <a:lnTo>
                    <a:pt x="487" y="98"/>
                  </a:lnTo>
                  <a:lnTo>
                    <a:pt x="244" y="25"/>
                  </a:ln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830;p47">
            <a:extLst>
              <a:ext uri="{FF2B5EF4-FFF2-40B4-BE49-F238E27FC236}">
                <a16:creationId xmlns:a16="http://schemas.microsoft.com/office/drawing/2014/main" id="{6E04C0EF-B504-DF56-6065-F7F19FEDD928}"/>
              </a:ext>
            </a:extLst>
          </p:cNvPr>
          <p:cNvSpPr/>
          <p:nvPr/>
        </p:nvSpPr>
        <p:spPr>
          <a:xfrm rot="2040707">
            <a:off x="10792172" y="3719925"/>
            <a:ext cx="407919" cy="389496"/>
          </a:xfrm>
          <a:custGeom>
            <a:avLst/>
            <a:gdLst/>
            <a:ahLst/>
            <a:cxnLst/>
            <a:rect l="l" t="t" r="r" b="b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9525" cap="rnd" cmpd="sng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830;p47">
            <a:extLst>
              <a:ext uri="{FF2B5EF4-FFF2-40B4-BE49-F238E27FC236}">
                <a16:creationId xmlns:a16="http://schemas.microsoft.com/office/drawing/2014/main" id="{5D8024C0-5F9C-AF1F-C44E-A521210F131E}"/>
              </a:ext>
            </a:extLst>
          </p:cNvPr>
          <p:cNvSpPr/>
          <p:nvPr/>
        </p:nvSpPr>
        <p:spPr>
          <a:xfrm>
            <a:off x="8111122" y="2293446"/>
            <a:ext cx="395140" cy="378001"/>
          </a:xfrm>
          <a:custGeom>
            <a:avLst/>
            <a:gdLst/>
            <a:ahLst/>
            <a:cxnLst/>
            <a:rect l="l" t="t" r="r" b="b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9525" cap="rnd" cmpd="sng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575F4D57-A848-B7C9-BAED-DC99ED7D91A6}"/>
              </a:ext>
            </a:extLst>
          </p:cNvPr>
          <p:cNvSpPr/>
          <p:nvPr/>
        </p:nvSpPr>
        <p:spPr>
          <a:xfrm>
            <a:off x="4563845" y="1583188"/>
            <a:ext cx="34404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 smtClean="0">
                <a:solidFill>
                  <a:srgbClr val="020202"/>
                </a:solidFill>
                <a:latin typeface="AmpleSoft Pro Bold" panose="02000000000000000000" pitchFamily="2" charset="0"/>
                <a:ea typeface="Adobe Gothic Std B" panose="020B0800000000000000" pitchFamily="34" charset="-128"/>
              </a:rPr>
              <a:t>2. MAGARI</a:t>
            </a:r>
            <a:endParaRPr lang="en-US" sz="5400" dirty="0">
              <a:solidFill>
                <a:srgbClr val="020202"/>
              </a:solidFill>
              <a:latin typeface="AmpleSoft Pro Bold" panose="02000000000000000000" pitchFamily="2" charset="0"/>
              <a:ea typeface="Adobe Gothic Std B" panose="020B0800000000000000" pitchFamily="34" charset="-128"/>
            </a:endParaRPr>
          </a:p>
        </p:txBody>
      </p:sp>
      <p:sp>
        <p:nvSpPr>
          <p:cNvPr id="63" name="Subtitle 7">
            <a:extLst>
              <a:ext uri="{FF2B5EF4-FFF2-40B4-BE49-F238E27FC236}">
                <a16:creationId xmlns:a16="http://schemas.microsoft.com/office/drawing/2014/main" id="{A5CFEB32-4707-99F1-5F72-E5920D25BD7A}"/>
              </a:ext>
            </a:extLst>
          </p:cNvPr>
          <p:cNvSpPr txBox="1">
            <a:spLocks/>
          </p:cNvSpPr>
          <p:nvPr/>
        </p:nvSpPr>
        <p:spPr>
          <a:xfrm>
            <a:off x="1841345" y="2869176"/>
            <a:ext cx="8598781" cy="1684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325" tIns="52650" rIns="105325" bIns="526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 eaLnBrk="1" hangingPunct="1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chemeClr val="lt2"/>
              </a:buClr>
              <a:buSzPts val="1840"/>
              <a:buFont typeface="Noto Sans Symbols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45440" algn="l" rtl="0" eaLnBrk="1" hangingPunct="1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2060"/>
              </a:buClr>
              <a:buSzPts val="1840"/>
              <a:buFont typeface="Noto Sans Symbols"/>
              <a:buChar char="◼"/>
              <a:defRPr sz="1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30200" algn="l" rtl="0" eaLnBrk="1" hangingPunct="1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 panose="020B0604020202020204"/>
              <a:buChar char="−"/>
              <a:defRPr sz="10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30200" algn="l" rtl="0" eaLnBrk="1" hangingPunct="1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 panose="020B0604020202020204"/>
              <a:buChar char="−"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30200" algn="l" rtl="0" eaLnBrk="1" hangingPunct="1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 panose="020B0604020202020204"/>
              <a:buChar char="−"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74650" algn="l" rtl="0" eaLnBrk="1" hangingPunct="1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 panose="020B0604020202020204"/>
              <a:buChar char="•"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74650" algn="l" rtl="0" eaLnBrk="1" hangingPunct="1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 panose="020B0604020202020204"/>
              <a:buChar char="•"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74650" algn="l" rtl="0" eaLnBrk="1" hangingPunct="1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 panose="020B0604020202020204"/>
              <a:buChar char="•"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74650" algn="l" rtl="0" eaLnBrk="1" hangingPunct="1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 panose="020B0604020202020204"/>
              <a:buChar char="•"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228600" lvl="0" indent="0" algn="ctr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ACD433"/>
              </a:buClr>
              <a:buSzPct val="80000"/>
            </a:pPr>
            <a:r>
              <a:rPr lang="en-US" sz="3600" dirty="0">
                <a:solidFill>
                  <a:schemeClr val="bg2"/>
                </a:solidFill>
                <a:latin typeface="+mn-lt"/>
              </a:rPr>
              <a:t>BF SUMA </a:t>
            </a:r>
            <a:r>
              <a:rPr lang="en-US" sz="3600" dirty="0" err="1">
                <a:solidFill>
                  <a:schemeClr val="bg2"/>
                </a:solidFill>
                <a:latin typeface="+mn-lt"/>
              </a:rPr>
              <a:t>hutoa</a:t>
            </a:r>
            <a:r>
              <a:rPr lang="en-US" sz="3600" dirty="0">
                <a:solidFill>
                  <a:schemeClr val="bg2"/>
                </a:solidFill>
                <a:latin typeface="+mn-lt"/>
              </a:rPr>
              <a:t> </a:t>
            </a:r>
            <a:r>
              <a:rPr lang="en-US" sz="3600" dirty="0" err="1">
                <a:solidFill>
                  <a:schemeClr val="bg2"/>
                </a:solidFill>
                <a:latin typeface="+mn-lt"/>
              </a:rPr>
              <a:t>zawadi</a:t>
            </a:r>
            <a:r>
              <a:rPr lang="en-US" sz="3600" dirty="0">
                <a:solidFill>
                  <a:schemeClr val="bg2"/>
                </a:solidFill>
                <a:latin typeface="+mn-lt"/>
              </a:rPr>
              <a:t> </a:t>
            </a:r>
            <a:r>
              <a:rPr lang="en-US" sz="3600" dirty="0" err="1">
                <a:solidFill>
                  <a:schemeClr val="bg2"/>
                </a:solidFill>
                <a:latin typeface="+mn-lt"/>
              </a:rPr>
              <a:t>za</a:t>
            </a:r>
            <a:r>
              <a:rPr lang="en-US" sz="3600" dirty="0">
                <a:solidFill>
                  <a:schemeClr val="bg2"/>
                </a:solidFill>
                <a:latin typeface="+mn-lt"/>
              </a:rPr>
              <a:t> </a:t>
            </a:r>
            <a:r>
              <a:rPr lang="en-US" sz="3600" dirty="0" err="1">
                <a:solidFill>
                  <a:schemeClr val="bg2"/>
                </a:solidFill>
                <a:latin typeface="+mn-lt"/>
              </a:rPr>
              <a:t>magari</a:t>
            </a:r>
            <a:r>
              <a:rPr lang="en-US" sz="3600" dirty="0">
                <a:solidFill>
                  <a:schemeClr val="bg2"/>
                </a:solidFill>
                <a:latin typeface="+mn-lt"/>
              </a:rPr>
              <a:t> </a:t>
            </a:r>
            <a:r>
              <a:rPr lang="en-US" sz="3600" dirty="0" err="1">
                <a:solidFill>
                  <a:schemeClr val="bg2"/>
                </a:solidFill>
                <a:latin typeface="+mn-lt"/>
              </a:rPr>
              <a:t>kwa</a:t>
            </a:r>
            <a:r>
              <a:rPr lang="en-US" sz="3600" dirty="0">
                <a:solidFill>
                  <a:schemeClr val="bg2"/>
                </a:solidFill>
                <a:latin typeface="+mn-lt"/>
              </a:rPr>
              <a:t> </a:t>
            </a:r>
            <a:r>
              <a:rPr lang="en-US" sz="3600" dirty="0" err="1">
                <a:solidFill>
                  <a:schemeClr val="bg2"/>
                </a:solidFill>
                <a:latin typeface="+mn-lt"/>
              </a:rPr>
              <a:t>ajili</a:t>
            </a:r>
            <a:r>
              <a:rPr lang="en-US" sz="3600" dirty="0">
                <a:solidFill>
                  <a:schemeClr val="bg2"/>
                </a:solidFill>
                <a:latin typeface="+mn-lt"/>
              </a:rPr>
              <a:t> </a:t>
            </a:r>
            <a:r>
              <a:rPr lang="en-US" sz="3600" dirty="0" err="1">
                <a:solidFill>
                  <a:schemeClr val="bg2"/>
                </a:solidFill>
                <a:latin typeface="+mn-lt"/>
              </a:rPr>
              <a:t>ya</a:t>
            </a:r>
            <a:r>
              <a:rPr lang="en-US" sz="3600" dirty="0">
                <a:solidFill>
                  <a:schemeClr val="bg2"/>
                </a:solidFill>
                <a:latin typeface="+mn-lt"/>
              </a:rPr>
              <a:t> </a:t>
            </a:r>
            <a:r>
              <a:rPr lang="en-US" sz="3600" dirty="0" err="1">
                <a:solidFill>
                  <a:schemeClr val="bg2"/>
                </a:solidFill>
                <a:latin typeface="+mn-lt"/>
              </a:rPr>
              <a:t>wanaokidhi</a:t>
            </a:r>
            <a:r>
              <a:rPr lang="en-US" sz="3600" dirty="0">
                <a:solidFill>
                  <a:schemeClr val="bg2"/>
                </a:solidFill>
                <a:latin typeface="+mn-lt"/>
              </a:rPr>
              <a:t> </a:t>
            </a:r>
            <a:r>
              <a:rPr lang="en-US" sz="3600" dirty="0" err="1" smtClean="0">
                <a:solidFill>
                  <a:schemeClr val="bg2"/>
                </a:solidFill>
                <a:latin typeface="+mn-lt"/>
              </a:rPr>
              <a:t>vigezo</a:t>
            </a:r>
            <a:endParaRPr lang="en-US" sz="3600" dirty="0">
              <a:solidFill>
                <a:schemeClr val="bg2"/>
              </a:solidFill>
              <a:latin typeface="+mn-lt"/>
            </a:endParaRPr>
          </a:p>
        </p:txBody>
      </p:sp>
      <p:grpSp>
        <p:nvGrpSpPr>
          <p:cNvPr id="64" name="Google Shape;1023;p47">
            <a:extLst>
              <a:ext uri="{FF2B5EF4-FFF2-40B4-BE49-F238E27FC236}">
                <a16:creationId xmlns:a16="http://schemas.microsoft.com/office/drawing/2014/main" id="{8376B366-4AC0-4234-DDD8-DDAC91A91A63}"/>
              </a:ext>
            </a:extLst>
          </p:cNvPr>
          <p:cNvGrpSpPr/>
          <p:nvPr/>
        </p:nvGrpSpPr>
        <p:grpSpPr>
          <a:xfrm>
            <a:off x="730928" y="3258197"/>
            <a:ext cx="354145" cy="354145"/>
            <a:chOff x="6326816" y="4329750"/>
            <a:chExt cx="421350" cy="421350"/>
          </a:xfrm>
        </p:grpSpPr>
        <p:sp>
          <p:nvSpPr>
            <p:cNvPr id="65" name="Google Shape;1024;p47">
              <a:extLst>
                <a:ext uri="{FF2B5EF4-FFF2-40B4-BE49-F238E27FC236}">
                  <a16:creationId xmlns:a16="http://schemas.microsoft.com/office/drawing/2014/main" id="{62D232D3-7565-C1BC-8AE9-E979E3830BA5}"/>
                </a:ext>
              </a:extLst>
            </p:cNvPr>
            <p:cNvSpPr/>
            <p:nvPr/>
          </p:nvSpPr>
          <p:spPr>
            <a:xfrm>
              <a:off x="6326816" y="4329750"/>
              <a:ext cx="421350" cy="421350"/>
            </a:xfrm>
            <a:custGeom>
              <a:avLst/>
              <a:gdLst/>
              <a:ahLst/>
              <a:cxnLst/>
              <a:rect l="l" t="t" r="r" b="b"/>
              <a:pathLst>
                <a:path w="16854" h="16854" fill="none" extrusionOk="0">
                  <a:moveTo>
                    <a:pt x="15636" y="14004"/>
                  </a:moveTo>
                  <a:lnTo>
                    <a:pt x="13517" y="6260"/>
                  </a:lnTo>
                  <a:lnTo>
                    <a:pt x="16196" y="3605"/>
                  </a:lnTo>
                  <a:lnTo>
                    <a:pt x="16196" y="3605"/>
                  </a:lnTo>
                  <a:lnTo>
                    <a:pt x="16318" y="3434"/>
                  </a:lnTo>
                  <a:lnTo>
                    <a:pt x="16440" y="3239"/>
                  </a:lnTo>
                  <a:lnTo>
                    <a:pt x="16537" y="3020"/>
                  </a:lnTo>
                  <a:lnTo>
                    <a:pt x="16610" y="2777"/>
                  </a:lnTo>
                  <a:lnTo>
                    <a:pt x="16732" y="2338"/>
                  </a:lnTo>
                  <a:lnTo>
                    <a:pt x="16805" y="2046"/>
                  </a:lnTo>
                  <a:lnTo>
                    <a:pt x="16805" y="2046"/>
                  </a:lnTo>
                  <a:lnTo>
                    <a:pt x="16830" y="1729"/>
                  </a:lnTo>
                  <a:lnTo>
                    <a:pt x="16854" y="1437"/>
                  </a:lnTo>
                  <a:lnTo>
                    <a:pt x="16854" y="1194"/>
                  </a:lnTo>
                  <a:lnTo>
                    <a:pt x="16854" y="950"/>
                  </a:lnTo>
                  <a:lnTo>
                    <a:pt x="16805" y="755"/>
                  </a:lnTo>
                  <a:lnTo>
                    <a:pt x="16732" y="585"/>
                  </a:lnTo>
                  <a:lnTo>
                    <a:pt x="16659" y="414"/>
                  </a:lnTo>
                  <a:lnTo>
                    <a:pt x="16562" y="293"/>
                  </a:lnTo>
                  <a:lnTo>
                    <a:pt x="16562" y="293"/>
                  </a:lnTo>
                  <a:lnTo>
                    <a:pt x="16440" y="195"/>
                  </a:lnTo>
                  <a:lnTo>
                    <a:pt x="16269" y="122"/>
                  </a:lnTo>
                  <a:lnTo>
                    <a:pt x="16099" y="49"/>
                  </a:lnTo>
                  <a:lnTo>
                    <a:pt x="15904" y="0"/>
                  </a:lnTo>
                  <a:lnTo>
                    <a:pt x="15660" y="0"/>
                  </a:lnTo>
                  <a:lnTo>
                    <a:pt x="15417" y="0"/>
                  </a:lnTo>
                  <a:lnTo>
                    <a:pt x="15125" y="25"/>
                  </a:lnTo>
                  <a:lnTo>
                    <a:pt x="14808" y="49"/>
                  </a:lnTo>
                  <a:lnTo>
                    <a:pt x="14808" y="49"/>
                  </a:lnTo>
                  <a:lnTo>
                    <a:pt x="14516" y="122"/>
                  </a:lnTo>
                  <a:lnTo>
                    <a:pt x="14077" y="244"/>
                  </a:lnTo>
                  <a:lnTo>
                    <a:pt x="13834" y="317"/>
                  </a:lnTo>
                  <a:lnTo>
                    <a:pt x="13615" y="414"/>
                  </a:lnTo>
                  <a:lnTo>
                    <a:pt x="13420" y="536"/>
                  </a:lnTo>
                  <a:lnTo>
                    <a:pt x="13249" y="658"/>
                  </a:lnTo>
                  <a:lnTo>
                    <a:pt x="10595" y="3337"/>
                  </a:lnTo>
                  <a:lnTo>
                    <a:pt x="2850" y="1218"/>
                  </a:lnTo>
                  <a:lnTo>
                    <a:pt x="2850" y="1218"/>
                  </a:lnTo>
                  <a:lnTo>
                    <a:pt x="2704" y="1194"/>
                  </a:lnTo>
                  <a:lnTo>
                    <a:pt x="2582" y="1218"/>
                  </a:lnTo>
                  <a:lnTo>
                    <a:pt x="2460" y="1267"/>
                  </a:lnTo>
                  <a:lnTo>
                    <a:pt x="2338" y="1340"/>
                  </a:lnTo>
                  <a:lnTo>
                    <a:pt x="1608" y="2095"/>
                  </a:lnTo>
                  <a:lnTo>
                    <a:pt x="1608" y="2095"/>
                  </a:lnTo>
                  <a:lnTo>
                    <a:pt x="1535" y="2192"/>
                  </a:lnTo>
                  <a:lnTo>
                    <a:pt x="1486" y="2290"/>
                  </a:lnTo>
                  <a:lnTo>
                    <a:pt x="1462" y="2411"/>
                  </a:lnTo>
                  <a:lnTo>
                    <a:pt x="1462" y="2509"/>
                  </a:lnTo>
                  <a:lnTo>
                    <a:pt x="1462" y="2509"/>
                  </a:lnTo>
                  <a:lnTo>
                    <a:pt x="1486" y="2606"/>
                  </a:lnTo>
                  <a:lnTo>
                    <a:pt x="1510" y="2679"/>
                  </a:lnTo>
                  <a:lnTo>
                    <a:pt x="1608" y="2825"/>
                  </a:lnTo>
                  <a:lnTo>
                    <a:pt x="1608" y="2825"/>
                  </a:lnTo>
                  <a:lnTo>
                    <a:pt x="1705" y="2899"/>
                  </a:lnTo>
                  <a:lnTo>
                    <a:pt x="7404" y="6600"/>
                  </a:lnTo>
                  <a:lnTo>
                    <a:pt x="4165" y="10863"/>
                  </a:lnTo>
                  <a:lnTo>
                    <a:pt x="926" y="10302"/>
                  </a:lnTo>
                  <a:lnTo>
                    <a:pt x="926" y="10302"/>
                  </a:lnTo>
                  <a:lnTo>
                    <a:pt x="828" y="10302"/>
                  </a:lnTo>
                  <a:lnTo>
                    <a:pt x="707" y="10327"/>
                  </a:lnTo>
                  <a:lnTo>
                    <a:pt x="609" y="10375"/>
                  </a:lnTo>
                  <a:lnTo>
                    <a:pt x="512" y="10449"/>
                  </a:lnTo>
                  <a:lnTo>
                    <a:pt x="146" y="10814"/>
                  </a:lnTo>
                  <a:lnTo>
                    <a:pt x="146" y="10814"/>
                  </a:lnTo>
                  <a:lnTo>
                    <a:pt x="73" y="10911"/>
                  </a:lnTo>
                  <a:lnTo>
                    <a:pt x="25" y="11033"/>
                  </a:lnTo>
                  <a:lnTo>
                    <a:pt x="0" y="11155"/>
                  </a:lnTo>
                  <a:lnTo>
                    <a:pt x="0" y="11277"/>
                  </a:lnTo>
                  <a:lnTo>
                    <a:pt x="0" y="11277"/>
                  </a:lnTo>
                  <a:lnTo>
                    <a:pt x="49" y="11423"/>
                  </a:lnTo>
                  <a:lnTo>
                    <a:pt x="146" y="11569"/>
                  </a:lnTo>
                  <a:lnTo>
                    <a:pt x="146" y="11569"/>
                  </a:lnTo>
                  <a:lnTo>
                    <a:pt x="244" y="11642"/>
                  </a:lnTo>
                  <a:lnTo>
                    <a:pt x="3434" y="13420"/>
                  </a:lnTo>
                  <a:lnTo>
                    <a:pt x="5212" y="16610"/>
                  </a:lnTo>
                  <a:lnTo>
                    <a:pt x="5212" y="16610"/>
                  </a:lnTo>
                  <a:lnTo>
                    <a:pt x="5285" y="16708"/>
                  </a:lnTo>
                  <a:lnTo>
                    <a:pt x="5285" y="16708"/>
                  </a:lnTo>
                  <a:lnTo>
                    <a:pt x="5431" y="16805"/>
                  </a:lnTo>
                  <a:lnTo>
                    <a:pt x="5578" y="16854"/>
                  </a:lnTo>
                  <a:lnTo>
                    <a:pt x="5578" y="16854"/>
                  </a:lnTo>
                  <a:lnTo>
                    <a:pt x="5699" y="16854"/>
                  </a:lnTo>
                  <a:lnTo>
                    <a:pt x="5821" y="16830"/>
                  </a:lnTo>
                  <a:lnTo>
                    <a:pt x="5943" y="16781"/>
                  </a:lnTo>
                  <a:lnTo>
                    <a:pt x="6040" y="16708"/>
                  </a:lnTo>
                  <a:lnTo>
                    <a:pt x="6406" y="16342"/>
                  </a:lnTo>
                  <a:lnTo>
                    <a:pt x="6406" y="16342"/>
                  </a:lnTo>
                  <a:lnTo>
                    <a:pt x="6479" y="16245"/>
                  </a:lnTo>
                  <a:lnTo>
                    <a:pt x="6527" y="16148"/>
                  </a:lnTo>
                  <a:lnTo>
                    <a:pt x="6552" y="16026"/>
                  </a:lnTo>
                  <a:lnTo>
                    <a:pt x="6552" y="15928"/>
                  </a:lnTo>
                  <a:lnTo>
                    <a:pt x="5992" y="12689"/>
                  </a:lnTo>
                  <a:lnTo>
                    <a:pt x="10254" y="9450"/>
                  </a:lnTo>
                  <a:lnTo>
                    <a:pt x="13956" y="15149"/>
                  </a:lnTo>
                  <a:lnTo>
                    <a:pt x="13956" y="15149"/>
                  </a:lnTo>
                  <a:lnTo>
                    <a:pt x="14029" y="15246"/>
                  </a:lnTo>
                  <a:lnTo>
                    <a:pt x="14029" y="15246"/>
                  </a:lnTo>
                  <a:lnTo>
                    <a:pt x="14175" y="15344"/>
                  </a:lnTo>
                  <a:lnTo>
                    <a:pt x="14248" y="15368"/>
                  </a:lnTo>
                  <a:lnTo>
                    <a:pt x="14345" y="15393"/>
                  </a:lnTo>
                  <a:lnTo>
                    <a:pt x="14345" y="15393"/>
                  </a:lnTo>
                  <a:lnTo>
                    <a:pt x="14443" y="15393"/>
                  </a:lnTo>
                  <a:lnTo>
                    <a:pt x="14565" y="15368"/>
                  </a:lnTo>
                  <a:lnTo>
                    <a:pt x="14662" y="15320"/>
                  </a:lnTo>
                  <a:lnTo>
                    <a:pt x="14759" y="15246"/>
                  </a:lnTo>
                  <a:lnTo>
                    <a:pt x="15514" y="14516"/>
                  </a:lnTo>
                  <a:lnTo>
                    <a:pt x="15514" y="14516"/>
                  </a:lnTo>
                  <a:lnTo>
                    <a:pt x="15587" y="14394"/>
                  </a:lnTo>
                  <a:lnTo>
                    <a:pt x="15636" y="14272"/>
                  </a:lnTo>
                  <a:lnTo>
                    <a:pt x="15660" y="14151"/>
                  </a:lnTo>
                  <a:lnTo>
                    <a:pt x="15636" y="14004"/>
                  </a:lnTo>
                  <a:lnTo>
                    <a:pt x="15636" y="14004"/>
                  </a:lnTo>
                </a:path>
              </a:pathLst>
            </a:custGeom>
            <a:no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025;p47">
              <a:extLst>
                <a:ext uri="{FF2B5EF4-FFF2-40B4-BE49-F238E27FC236}">
                  <a16:creationId xmlns:a16="http://schemas.microsoft.com/office/drawing/2014/main" id="{D55AEDC8-6788-2CA2-C1C3-3A2209D359B2}"/>
                </a:ext>
              </a:extLst>
            </p:cNvPr>
            <p:cNvSpPr/>
            <p:nvPr/>
          </p:nvSpPr>
          <p:spPr>
            <a:xfrm>
              <a:off x="6685441" y="4360800"/>
              <a:ext cx="31675" cy="30475"/>
            </a:xfrm>
            <a:custGeom>
              <a:avLst/>
              <a:gdLst/>
              <a:ahLst/>
              <a:cxnLst/>
              <a:rect l="l" t="t" r="r" b="b"/>
              <a:pathLst>
                <a:path w="1267" h="1219" fill="none" extrusionOk="0">
                  <a:moveTo>
                    <a:pt x="1267" y="1218"/>
                  </a:moveTo>
                  <a:lnTo>
                    <a:pt x="1267" y="1218"/>
                  </a:lnTo>
                  <a:lnTo>
                    <a:pt x="1242" y="999"/>
                  </a:lnTo>
                  <a:lnTo>
                    <a:pt x="1169" y="755"/>
                  </a:lnTo>
                  <a:lnTo>
                    <a:pt x="1048" y="561"/>
                  </a:lnTo>
                  <a:lnTo>
                    <a:pt x="901" y="366"/>
                  </a:lnTo>
                  <a:lnTo>
                    <a:pt x="901" y="366"/>
                  </a:lnTo>
                  <a:lnTo>
                    <a:pt x="707" y="220"/>
                  </a:lnTo>
                  <a:lnTo>
                    <a:pt x="487" y="98"/>
                  </a:lnTo>
                  <a:lnTo>
                    <a:pt x="244" y="25"/>
                  </a:ln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" name="Oval 68"/>
          <p:cNvSpPr/>
          <p:nvPr/>
        </p:nvSpPr>
        <p:spPr>
          <a:xfrm>
            <a:off x="303143" y="341128"/>
            <a:ext cx="586409" cy="657755"/>
          </a:xfrm>
          <a:prstGeom prst="ellipse">
            <a:avLst/>
          </a:prstGeom>
          <a:solidFill>
            <a:srgbClr val="CBD0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0" name="Picture 69"/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87034" y="304305"/>
            <a:ext cx="816115" cy="784726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BD28CB09-2868-F98E-AF89-E1F251A650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" t="36006" r="546" b="43068"/>
          <a:stretch/>
        </p:blipFill>
        <p:spPr>
          <a:xfrm>
            <a:off x="4986107" y="2462213"/>
            <a:ext cx="2648181" cy="557211"/>
          </a:xfrm>
          <a:prstGeom prst="rect">
            <a:avLst/>
          </a:prstGeom>
        </p:spPr>
      </p:pic>
      <p:sp>
        <p:nvSpPr>
          <p:cNvPr id="67" name="Slide Number Placeholder 30">
            <a:extLst>
              <a:ext uri="{FF2B5EF4-FFF2-40B4-BE49-F238E27FC236}">
                <a16:creationId xmlns:a16="http://schemas.microsoft.com/office/drawing/2014/main" id="{69241165-0208-4909-9653-F4B924132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3143" y="5989429"/>
            <a:ext cx="452515" cy="409343"/>
          </a:xfrm>
        </p:spPr>
        <p:txBody>
          <a:bodyPr/>
          <a:lstStyle/>
          <a:p>
            <a:r>
              <a:rPr lang="en-US" sz="2800" dirty="0" smtClean="0">
                <a:solidFill>
                  <a:schemeClr val="tx2"/>
                </a:solidFill>
              </a:rPr>
              <a:t>52</a:t>
            </a:r>
            <a:endParaRPr lang="en-US" sz="2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418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496;p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2257761">
            <a:off x="5541317" y="5272689"/>
            <a:ext cx="1746337" cy="894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b="5955"/>
          <a:stretch/>
        </p:blipFill>
        <p:spPr>
          <a:xfrm>
            <a:off x="966953" y="-5786"/>
            <a:ext cx="6664568" cy="35348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t="1756" b="10052"/>
          <a:stretch/>
        </p:blipFill>
        <p:spPr>
          <a:xfrm>
            <a:off x="0" y="3530708"/>
            <a:ext cx="6717323" cy="33362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0477" y="304977"/>
            <a:ext cx="2418135" cy="303854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0194" y="3595688"/>
            <a:ext cx="3505870" cy="3300542"/>
          </a:xfrm>
          <a:prstGeom prst="rect">
            <a:avLst/>
          </a:prstGeom>
        </p:spPr>
      </p:pic>
      <p:grpSp>
        <p:nvGrpSpPr>
          <p:cNvPr id="16" name="Google Shape;235;p22"/>
          <p:cNvGrpSpPr/>
          <p:nvPr/>
        </p:nvGrpSpPr>
        <p:grpSpPr>
          <a:xfrm>
            <a:off x="346841" y="562565"/>
            <a:ext cx="620112" cy="2258140"/>
            <a:chOff x="0" y="-47625"/>
            <a:chExt cx="812800" cy="2756958"/>
          </a:xfrm>
          <a:solidFill>
            <a:srgbClr val="873F43"/>
          </a:solidFill>
        </p:grpSpPr>
        <p:sp>
          <p:nvSpPr>
            <p:cNvPr id="17" name="Google Shape;236;p22"/>
            <p:cNvSpPr/>
            <p:nvPr/>
          </p:nvSpPr>
          <p:spPr>
            <a:xfrm>
              <a:off x="0" y="0"/>
              <a:ext cx="812800" cy="2709333"/>
            </a:xfrm>
            <a:custGeom>
              <a:avLst/>
              <a:gdLst/>
              <a:ahLst/>
              <a:cxnLst/>
              <a:rect l="l" t="t" r="r" b="b"/>
              <a:pathLst>
                <a:path w="812800" h="2709333" extrusionOk="0">
                  <a:moveTo>
                    <a:pt x="0" y="0"/>
                  </a:moveTo>
                  <a:lnTo>
                    <a:pt x="812800" y="0"/>
                  </a:lnTo>
                  <a:lnTo>
                    <a:pt x="812800" y="2709333"/>
                  </a:lnTo>
                  <a:lnTo>
                    <a:pt x="0" y="270933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lang="en-US" sz="1867"/>
            </a:p>
          </p:txBody>
        </p:sp>
        <p:sp>
          <p:nvSpPr>
            <p:cNvPr id="18" name="Google Shape;237;p22"/>
            <p:cNvSpPr txBox="1"/>
            <p:nvPr/>
          </p:nvSpPr>
          <p:spPr>
            <a:xfrm>
              <a:off x="0" y="-47625"/>
              <a:ext cx="812800" cy="2756958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>
                <a:lnSpc>
                  <a:spcPct val="163333"/>
                </a:lnSpc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945737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8354918" y="3270237"/>
            <a:ext cx="816115" cy="784726"/>
          </a:xfrm>
          <a:prstGeom prst="rect">
            <a:avLst/>
          </a:prstGeom>
        </p:spPr>
      </p:pic>
      <p:grpSp>
        <p:nvGrpSpPr>
          <p:cNvPr id="23" name="Google Shape;865;p47">
            <a:extLst>
              <a:ext uri="{FF2B5EF4-FFF2-40B4-BE49-F238E27FC236}">
                <a16:creationId xmlns:a16="http://schemas.microsoft.com/office/drawing/2014/main" id="{B2AC30D7-5F03-E8A9-4220-46B0590FFB67}"/>
              </a:ext>
            </a:extLst>
          </p:cNvPr>
          <p:cNvGrpSpPr/>
          <p:nvPr/>
        </p:nvGrpSpPr>
        <p:grpSpPr>
          <a:xfrm>
            <a:off x="6901346" y="1462761"/>
            <a:ext cx="783993" cy="567157"/>
            <a:chOff x="4958066" y="1707325"/>
            <a:chExt cx="470075" cy="288625"/>
          </a:xfrm>
        </p:grpSpPr>
        <p:sp>
          <p:nvSpPr>
            <p:cNvPr id="24" name="Google Shape;866;p47">
              <a:extLst>
                <a:ext uri="{FF2B5EF4-FFF2-40B4-BE49-F238E27FC236}">
                  <a16:creationId xmlns:a16="http://schemas.microsoft.com/office/drawing/2014/main" id="{5AB312E1-858D-5EDE-55A7-49BB2C3E273D}"/>
                </a:ext>
              </a:extLst>
            </p:cNvPr>
            <p:cNvSpPr/>
            <p:nvPr/>
          </p:nvSpPr>
          <p:spPr>
            <a:xfrm>
              <a:off x="5172391" y="1707325"/>
              <a:ext cx="41425" cy="41425"/>
            </a:xfrm>
            <a:custGeom>
              <a:avLst/>
              <a:gdLst/>
              <a:ahLst/>
              <a:cxnLst/>
              <a:rect l="l" t="t" r="r" b="b"/>
              <a:pathLst>
                <a:path w="1657" h="1657" fill="none" extrusionOk="0">
                  <a:moveTo>
                    <a:pt x="0" y="829"/>
                  </a:moveTo>
                  <a:lnTo>
                    <a:pt x="0" y="829"/>
                  </a:lnTo>
                  <a:lnTo>
                    <a:pt x="25" y="658"/>
                  </a:lnTo>
                  <a:lnTo>
                    <a:pt x="73" y="512"/>
                  </a:lnTo>
                  <a:lnTo>
                    <a:pt x="146" y="366"/>
                  </a:lnTo>
                  <a:lnTo>
                    <a:pt x="244" y="244"/>
                  </a:lnTo>
                  <a:lnTo>
                    <a:pt x="366" y="147"/>
                  </a:lnTo>
                  <a:lnTo>
                    <a:pt x="512" y="74"/>
                  </a:lnTo>
                  <a:lnTo>
                    <a:pt x="658" y="25"/>
                  </a:lnTo>
                  <a:lnTo>
                    <a:pt x="828" y="1"/>
                  </a:lnTo>
                  <a:lnTo>
                    <a:pt x="828" y="1"/>
                  </a:lnTo>
                  <a:lnTo>
                    <a:pt x="999" y="25"/>
                  </a:lnTo>
                  <a:lnTo>
                    <a:pt x="1145" y="74"/>
                  </a:lnTo>
                  <a:lnTo>
                    <a:pt x="1291" y="147"/>
                  </a:lnTo>
                  <a:lnTo>
                    <a:pt x="1413" y="244"/>
                  </a:lnTo>
                  <a:lnTo>
                    <a:pt x="1510" y="366"/>
                  </a:lnTo>
                  <a:lnTo>
                    <a:pt x="1583" y="512"/>
                  </a:lnTo>
                  <a:lnTo>
                    <a:pt x="1632" y="658"/>
                  </a:lnTo>
                  <a:lnTo>
                    <a:pt x="1656" y="829"/>
                  </a:lnTo>
                  <a:lnTo>
                    <a:pt x="1656" y="829"/>
                  </a:lnTo>
                  <a:lnTo>
                    <a:pt x="1632" y="999"/>
                  </a:lnTo>
                  <a:lnTo>
                    <a:pt x="1583" y="1170"/>
                  </a:lnTo>
                  <a:lnTo>
                    <a:pt x="1510" y="1291"/>
                  </a:lnTo>
                  <a:lnTo>
                    <a:pt x="1413" y="1413"/>
                  </a:lnTo>
                  <a:lnTo>
                    <a:pt x="1291" y="1535"/>
                  </a:lnTo>
                  <a:lnTo>
                    <a:pt x="1145" y="1608"/>
                  </a:lnTo>
                  <a:lnTo>
                    <a:pt x="999" y="1657"/>
                  </a:lnTo>
                  <a:lnTo>
                    <a:pt x="828" y="1657"/>
                  </a:lnTo>
                  <a:lnTo>
                    <a:pt x="828" y="1657"/>
                  </a:lnTo>
                  <a:lnTo>
                    <a:pt x="658" y="1657"/>
                  </a:lnTo>
                  <a:lnTo>
                    <a:pt x="512" y="1608"/>
                  </a:lnTo>
                  <a:lnTo>
                    <a:pt x="366" y="1535"/>
                  </a:lnTo>
                  <a:lnTo>
                    <a:pt x="244" y="1413"/>
                  </a:lnTo>
                  <a:lnTo>
                    <a:pt x="146" y="1291"/>
                  </a:lnTo>
                  <a:lnTo>
                    <a:pt x="73" y="1170"/>
                  </a:lnTo>
                  <a:lnTo>
                    <a:pt x="25" y="999"/>
                  </a:lnTo>
                  <a:lnTo>
                    <a:pt x="0" y="829"/>
                  </a:lnTo>
                  <a:lnTo>
                    <a:pt x="0" y="829"/>
                  </a:lnTo>
                  <a:close/>
                </a:path>
              </a:pathLst>
            </a:custGeom>
            <a:no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67;p47">
              <a:extLst>
                <a:ext uri="{FF2B5EF4-FFF2-40B4-BE49-F238E27FC236}">
                  <a16:creationId xmlns:a16="http://schemas.microsoft.com/office/drawing/2014/main" id="{E689DE01-56E9-9DC9-28E1-737C735851A1}"/>
                </a:ext>
              </a:extLst>
            </p:cNvPr>
            <p:cNvSpPr/>
            <p:nvPr/>
          </p:nvSpPr>
          <p:spPr>
            <a:xfrm>
              <a:off x="5386716" y="1761525"/>
              <a:ext cx="41425" cy="41425"/>
            </a:xfrm>
            <a:custGeom>
              <a:avLst/>
              <a:gdLst/>
              <a:ahLst/>
              <a:cxnLst/>
              <a:rect l="l" t="t" r="r" b="b"/>
              <a:pathLst>
                <a:path w="1657" h="1657" fill="none" extrusionOk="0">
                  <a:moveTo>
                    <a:pt x="0" y="828"/>
                  </a:moveTo>
                  <a:lnTo>
                    <a:pt x="0" y="828"/>
                  </a:lnTo>
                  <a:lnTo>
                    <a:pt x="25" y="682"/>
                  </a:lnTo>
                  <a:lnTo>
                    <a:pt x="73" y="512"/>
                  </a:lnTo>
                  <a:lnTo>
                    <a:pt x="146" y="365"/>
                  </a:lnTo>
                  <a:lnTo>
                    <a:pt x="244" y="244"/>
                  </a:lnTo>
                  <a:lnTo>
                    <a:pt x="366" y="146"/>
                  </a:lnTo>
                  <a:lnTo>
                    <a:pt x="512" y="73"/>
                  </a:lnTo>
                  <a:lnTo>
                    <a:pt x="658" y="24"/>
                  </a:lnTo>
                  <a:lnTo>
                    <a:pt x="828" y="0"/>
                  </a:lnTo>
                  <a:lnTo>
                    <a:pt x="828" y="0"/>
                  </a:lnTo>
                  <a:lnTo>
                    <a:pt x="999" y="24"/>
                  </a:lnTo>
                  <a:lnTo>
                    <a:pt x="1145" y="73"/>
                  </a:lnTo>
                  <a:lnTo>
                    <a:pt x="1291" y="146"/>
                  </a:lnTo>
                  <a:lnTo>
                    <a:pt x="1413" y="244"/>
                  </a:lnTo>
                  <a:lnTo>
                    <a:pt x="1510" y="365"/>
                  </a:lnTo>
                  <a:lnTo>
                    <a:pt x="1583" y="512"/>
                  </a:lnTo>
                  <a:lnTo>
                    <a:pt x="1632" y="682"/>
                  </a:lnTo>
                  <a:lnTo>
                    <a:pt x="1656" y="828"/>
                  </a:lnTo>
                  <a:lnTo>
                    <a:pt x="1656" y="828"/>
                  </a:lnTo>
                  <a:lnTo>
                    <a:pt x="1632" y="999"/>
                  </a:lnTo>
                  <a:lnTo>
                    <a:pt x="1583" y="1169"/>
                  </a:lnTo>
                  <a:lnTo>
                    <a:pt x="1510" y="1291"/>
                  </a:lnTo>
                  <a:lnTo>
                    <a:pt x="1413" y="1413"/>
                  </a:lnTo>
                  <a:lnTo>
                    <a:pt x="1291" y="1534"/>
                  </a:lnTo>
                  <a:lnTo>
                    <a:pt x="1145" y="1608"/>
                  </a:lnTo>
                  <a:lnTo>
                    <a:pt x="999" y="1656"/>
                  </a:lnTo>
                  <a:lnTo>
                    <a:pt x="828" y="1656"/>
                  </a:lnTo>
                  <a:lnTo>
                    <a:pt x="828" y="1656"/>
                  </a:lnTo>
                  <a:lnTo>
                    <a:pt x="658" y="1656"/>
                  </a:lnTo>
                  <a:lnTo>
                    <a:pt x="512" y="1608"/>
                  </a:lnTo>
                  <a:lnTo>
                    <a:pt x="366" y="1534"/>
                  </a:lnTo>
                  <a:lnTo>
                    <a:pt x="244" y="1413"/>
                  </a:lnTo>
                  <a:lnTo>
                    <a:pt x="146" y="1291"/>
                  </a:lnTo>
                  <a:lnTo>
                    <a:pt x="73" y="1169"/>
                  </a:lnTo>
                  <a:lnTo>
                    <a:pt x="25" y="999"/>
                  </a:lnTo>
                  <a:lnTo>
                    <a:pt x="0" y="828"/>
                  </a:lnTo>
                  <a:lnTo>
                    <a:pt x="0" y="828"/>
                  </a:lnTo>
                  <a:close/>
                </a:path>
              </a:pathLst>
            </a:custGeom>
            <a:no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68;p47">
              <a:extLst>
                <a:ext uri="{FF2B5EF4-FFF2-40B4-BE49-F238E27FC236}">
                  <a16:creationId xmlns:a16="http://schemas.microsoft.com/office/drawing/2014/main" id="{31664148-BA70-EF52-69E7-E42ACA7AC11F}"/>
                </a:ext>
              </a:extLst>
            </p:cNvPr>
            <p:cNvSpPr/>
            <p:nvPr/>
          </p:nvSpPr>
          <p:spPr>
            <a:xfrm>
              <a:off x="4991541" y="1760300"/>
              <a:ext cx="403100" cy="177825"/>
            </a:xfrm>
            <a:custGeom>
              <a:avLst/>
              <a:gdLst/>
              <a:ahLst/>
              <a:cxnLst/>
              <a:rect l="l" t="t" r="r" b="b"/>
              <a:pathLst>
                <a:path w="16124" h="7113" fill="none" extrusionOk="0">
                  <a:moveTo>
                    <a:pt x="14663" y="7112"/>
                  </a:moveTo>
                  <a:lnTo>
                    <a:pt x="16124" y="2095"/>
                  </a:lnTo>
                  <a:lnTo>
                    <a:pt x="16124" y="2095"/>
                  </a:lnTo>
                  <a:lnTo>
                    <a:pt x="16002" y="2046"/>
                  </a:lnTo>
                  <a:lnTo>
                    <a:pt x="15880" y="1973"/>
                  </a:lnTo>
                  <a:lnTo>
                    <a:pt x="15759" y="1876"/>
                  </a:lnTo>
                  <a:lnTo>
                    <a:pt x="15661" y="1778"/>
                  </a:lnTo>
                  <a:lnTo>
                    <a:pt x="11131" y="3434"/>
                  </a:lnTo>
                  <a:lnTo>
                    <a:pt x="8403" y="0"/>
                  </a:lnTo>
                  <a:lnTo>
                    <a:pt x="8403" y="0"/>
                  </a:lnTo>
                  <a:lnTo>
                    <a:pt x="8233" y="25"/>
                  </a:lnTo>
                  <a:lnTo>
                    <a:pt x="8062" y="25"/>
                  </a:lnTo>
                  <a:lnTo>
                    <a:pt x="8062" y="25"/>
                  </a:lnTo>
                  <a:lnTo>
                    <a:pt x="7892" y="25"/>
                  </a:lnTo>
                  <a:lnTo>
                    <a:pt x="7721" y="0"/>
                  </a:lnTo>
                  <a:lnTo>
                    <a:pt x="4994" y="3434"/>
                  </a:lnTo>
                  <a:lnTo>
                    <a:pt x="464" y="1778"/>
                  </a:lnTo>
                  <a:lnTo>
                    <a:pt x="464" y="1778"/>
                  </a:lnTo>
                  <a:lnTo>
                    <a:pt x="366" y="1876"/>
                  </a:lnTo>
                  <a:lnTo>
                    <a:pt x="244" y="1973"/>
                  </a:lnTo>
                  <a:lnTo>
                    <a:pt x="123" y="2046"/>
                  </a:lnTo>
                  <a:lnTo>
                    <a:pt x="1" y="2095"/>
                  </a:lnTo>
                  <a:lnTo>
                    <a:pt x="1462" y="7112"/>
                  </a:lnTo>
                </a:path>
              </a:pathLst>
            </a:custGeom>
            <a:no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69;p47">
              <a:extLst>
                <a:ext uri="{FF2B5EF4-FFF2-40B4-BE49-F238E27FC236}">
                  <a16:creationId xmlns:a16="http://schemas.microsoft.com/office/drawing/2014/main" id="{243FF293-CD08-3F9E-C678-C86D25EFDFCA}"/>
                </a:ext>
              </a:extLst>
            </p:cNvPr>
            <p:cNvSpPr/>
            <p:nvPr/>
          </p:nvSpPr>
          <p:spPr>
            <a:xfrm>
              <a:off x="4958066" y="1761525"/>
              <a:ext cx="41425" cy="41425"/>
            </a:xfrm>
            <a:custGeom>
              <a:avLst/>
              <a:gdLst/>
              <a:ahLst/>
              <a:cxnLst/>
              <a:rect l="l" t="t" r="r" b="b"/>
              <a:pathLst>
                <a:path w="1657" h="1657" fill="none" extrusionOk="0">
                  <a:moveTo>
                    <a:pt x="0" y="828"/>
                  </a:moveTo>
                  <a:lnTo>
                    <a:pt x="0" y="828"/>
                  </a:lnTo>
                  <a:lnTo>
                    <a:pt x="25" y="682"/>
                  </a:lnTo>
                  <a:lnTo>
                    <a:pt x="73" y="512"/>
                  </a:lnTo>
                  <a:lnTo>
                    <a:pt x="146" y="365"/>
                  </a:lnTo>
                  <a:lnTo>
                    <a:pt x="244" y="244"/>
                  </a:lnTo>
                  <a:lnTo>
                    <a:pt x="366" y="146"/>
                  </a:lnTo>
                  <a:lnTo>
                    <a:pt x="512" y="73"/>
                  </a:lnTo>
                  <a:lnTo>
                    <a:pt x="658" y="24"/>
                  </a:lnTo>
                  <a:lnTo>
                    <a:pt x="828" y="0"/>
                  </a:lnTo>
                  <a:lnTo>
                    <a:pt x="828" y="0"/>
                  </a:lnTo>
                  <a:lnTo>
                    <a:pt x="999" y="24"/>
                  </a:lnTo>
                  <a:lnTo>
                    <a:pt x="1145" y="73"/>
                  </a:lnTo>
                  <a:lnTo>
                    <a:pt x="1291" y="146"/>
                  </a:lnTo>
                  <a:lnTo>
                    <a:pt x="1413" y="244"/>
                  </a:lnTo>
                  <a:lnTo>
                    <a:pt x="1510" y="365"/>
                  </a:lnTo>
                  <a:lnTo>
                    <a:pt x="1583" y="512"/>
                  </a:lnTo>
                  <a:lnTo>
                    <a:pt x="1632" y="682"/>
                  </a:lnTo>
                  <a:lnTo>
                    <a:pt x="1657" y="828"/>
                  </a:lnTo>
                  <a:lnTo>
                    <a:pt x="1657" y="828"/>
                  </a:lnTo>
                  <a:lnTo>
                    <a:pt x="1632" y="999"/>
                  </a:lnTo>
                  <a:lnTo>
                    <a:pt x="1583" y="1169"/>
                  </a:lnTo>
                  <a:lnTo>
                    <a:pt x="1510" y="1291"/>
                  </a:lnTo>
                  <a:lnTo>
                    <a:pt x="1413" y="1413"/>
                  </a:lnTo>
                  <a:lnTo>
                    <a:pt x="1291" y="1534"/>
                  </a:lnTo>
                  <a:lnTo>
                    <a:pt x="1145" y="1608"/>
                  </a:lnTo>
                  <a:lnTo>
                    <a:pt x="999" y="1656"/>
                  </a:lnTo>
                  <a:lnTo>
                    <a:pt x="828" y="1656"/>
                  </a:lnTo>
                  <a:lnTo>
                    <a:pt x="828" y="1656"/>
                  </a:lnTo>
                  <a:lnTo>
                    <a:pt x="658" y="1656"/>
                  </a:lnTo>
                  <a:lnTo>
                    <a:pt x="512" y="1608"/>
                  </a:lnTo>
                  <a:lnTo>
                    <a:pt x="366" y="1534"/>
                  </a:lnTo>
                  <a:lnTo>
                    <a:pt x="244" y="1413"/>
                  </a:lnTo>
                  <a:lnTo>
                    <a:pt x="146" y="1291"/>
                  </a:lnTo>
                  <a:lnTo>
                    <a:pt x="73" y="1169"/>
                  </a:lnTo>
                  <a:lnTo>
                    <a:pt x="25" y="999"/>
                  </a:lnTo>
                  <a:lnTo>
                    <a:pt x="0" y="828"/>
                  </a:lnTo>
                  <a:lnTo>
                    <a:pt x="0" y="828"/>
                  </a:lnTo>
                  <a:close/>
                </a:path>
              </a:pathLst>
            </a:custGeom>
            <a:no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70;p47">
              <a:extLst>
                <a:ext uri="{FF2B5EF4-FFF2-40B4-BE49-F238E27FC236}">
                  <a16:creationId xmlns:a16="http://schemas.microsoft.com/office/drawing/2014/main" id="{3FDDADAB-3F24-CC09-378D-40CB9E5A6D23}"/>
                </a:ext>
              </a:extLst>
            </p:cNvPr>
            <p:cNvSpPr/>
            <p:nvPr/>
          </p:nvSpPr>
          <p:spPr>
            <a:xfrm>
              <a:off x="5029916" y="1951475"/>
              <a:ext cx="326375" cy="44475"/>
            </a:xfrm>
            <a:custGeom>
              <a:avLst/>
              <a:gdLst/>
              <a:ahLst/>
              <a:cxnLst/>
              <a:rect l="l" t="t" r="r" b="b"/>
              <a:pathLst>
                <a:path w="13055" h="1779" fill="none" extrusionOk="0">
                  <a:moveTo>
                    <a:pt x="6527" y="1535"/>
                  </a:moveTo>
                  <a:lnTo>
                    <a:pt x="6527" y="1535"/>
                  </a:lnTo>
                  <a:lnTo>
                    <a:pt x="8232" y="1535"/>
                  </a:lnTo>
                  <a:lnTo>
                    <a:pt x="9815" y="1584"/>
                  </a:lnTo>
                  <a:lnTo>
                    <a:pt x="11252" y="1657"/>
                  </a:lnTo>
                  <a:lnTo>
                    <a:pt x="12543" y="1779"/>
                  </a:lnTo>
                  <a:lnTo>
                    <a:pt x="13054" y="1"/>
                  </a:lnTo>
                  <a:lnTo>
                    <a:pt x="0" y="1"/>
                  </a:lnTo>
                  <a:lnTo>
                    <a:pt x="512" y="1779"/>
                  </a:lnTo>
                  <a:lnTo>
                    <a:pt x="512" y="1779"/>
                  </a:lnTo>
                  <a:lnTo>
                    <a:pt x="1803" y="1681"/>
                  </a:lnTo>
                  <a:lnTo>
                    <a:pt x="3239" y="1584"/>
                  </a:lnTo>
                  <a:lnTo>
                    <a:pt x="4823" y="1535"/>
                  </a:lnTo>
                  <a:lnTo>
                    <a:pt x="6527" y="1535"/>
                  </a:lnTo>
                  <a:lnTo>
                    <a:pt x="6527" y="1535"/>
                  </a:lnTo>
                  <a:close/>
                </a:path>
              </a:pathLst>
            </a:custGeom>
            <a:no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" name="Google Shape;813;p47">
            <a:extLst>
              <a:ext uri="{FF2B5EF4-FFF2-40B4-BE49-F238E27FC236}">
                <a16:creationId xmlns:a16="http://schemas.microsoft.com/office/drawing/2014/main" id="{6C930F06-8FC0-E96C-B20E-5D493C837C50}"/>
              </a:ext>
            </a:extLst>
          </p:cNvPr>
          <p:cNvSpPr/>
          <p:nvPr/>
        </p:nvSpPr>
        <p:spPr>
          <a:xfrm>
            <a:off x="4872285" y="5463817"/>
            <a:ext cx="413672" cy="360985"/>
          </a:xfrm>
          <a:custGeom>
            <a:avLst/>
            <a:gdLst/>
            <a:ahLst/>
            <a:cxnLst/>
            <a:rect l="l" t="t" r="r" b="b"/>
            <a:pathLst>
              <a:path w="18365" h="16026" fill="none" extrusionOk="0">
                <a:moveTo>
                  <a:pt x="9182" y="0"/>
                </a:moveTo>
                <a:lnTo>
                  <a:pt x="0" y="8841"/>
                </a:lnTo>
                <a:lnTo>
                  <a:pt x="2874" y="8841"/>
                </a:lnTo>
                <a:lnTo>
                  <a:pt x="2874" y="15246"/>
                </a:lnTo>
                <a:lnTo>
                  <a:pt x="2874" y="15246"/>
                </a:lnTo>
                <a:lnTo>
                  <a:pt x="2899" y="15417"/>
                </a:lnTo>
                <a:lnTo>
                  <a:pt x="2947" y="15563"/>
                </a:lnTo>
                <a:lnTo>
                  <a:pt x="3020" y="15685"/>
                </a:lnTo>
                <a:lnTo>
                  <a:pt x="3093" y="15806"/>
                </a:lnTo>
                <a:lnTo>
                  <a:pt x="3215" y="15904"/>
                </a:lnTo>
                <a:lnTo>
                  <a:pt x="3361" y="15977"/>
                </a:lnTo>
                <a:lnTo>
                  <a:pt x="3508" y="16026"/>
                </a:lnTo>
                <a:lnTo>
                  <a:pt x="3654" y="16026"/>
                </a:lnTo>
                <a:lnTo>
                  <a:pt x="7404" y="16026"/>
                </a:lnTo>
                <a:lnTo>
                  <a:pt x="7404" y="13420"/>
                </a:lnTo>
                <a:lnTo>
                  <a:pt x="7404" y="13420"/>
                </a:lnTo>
                <a:lnTo>
                  <a:pt x="7429" y="13127"/>
                </a:lnTo>
                <a:lnTo>
                  <a:pt x="7526" y="12860"/>
                </a:lnTo>
                <a:lnTo>
                  <a:pt x="7648" y="12616"/>
                </a:lnTo>
                <a:lnTo>
                  <a:pt x="7818" y="12421"/>
                </a:lnTo>
                <a:lnTo>
                  <a:pt x="8038" y="12251"/>
                </a:lnTo>
                <a:lnTo>
                  <a:pt x="8257" y="12129"/>
                </a:lnTo>
                <a:lnTo>
                  <a:pt x="8525" y="12031"/>
                </a:lnTo>
                <a:lnTo>
                  <a:pt x="8817" y="12007"/>
                </a:lnTo>
                <a:lnTo>
                  <a:pt x="9548" y="12007"/>
                </a:lnTo>
                <a:lnTo>
                  <a:pt x="9548" y="12007"/>
                </a:lnTo>
                <a:lnTo>
                  <a:pt x="9840" y="12031"/>
                </a:lnTo>
                <a:lnTo>
                  <a:pt x="10108" y="12129"/>
                </a:lnTo>
                <a:lnTo>
                  <a:pt x="10327" y="12251"/>
                </a:lnTo>
                <a:lnTo>
                  <a:pt x="10546" y="12421"/>
                </a:lnTo>
                <a:lnTo>
                  <a:pt x="10717" y="12616"/>
                </a:lnTo>
                <a:lnTo>
                  <a:pt x="10838" y="12860"/>
                </a:lnTo>
                <a:lnTo>
                  <a:pt x="10936" y="13127"/>
                </a:lnTo>
                <a:lnTo>
                  <a:pt x="10960" y="13420"/>
                </a:lnTo>
                <a:lnTo>
                  <a:pt x="10960" y="16026"/>
                </a:lnTo>
                <a:lnTo>
                  <a:pt x="14711" y="16026"/>
                </a:lnTo>
                <a:lnTo>
                  <a:pt x="14711" y="16026"/>
                </a:lnTo>
                <a:lnTo>
                  <a:pt x="14857" y="16026"/>
                </a:lnTo>
                <a:lnTo>
                  <a:pt x="15003" y="15977"/>
                </a:lnTo>
                <a:lnTo>
                  <a:pt x="15149" y="15904"/>
                </a:lnTo>
                <a:lnTo>
                  <a:pt x="15271" y="15806"/>
                </a:lnTo>
                <a:lnTo>
                  <a:pt x="15344" y="15685"/>
                </a:lnTo>
                <a:lnTo>
                  <a:pt x="15417" y="15563"/>
                </a:lnTo>
                <a:lnTo>
                  <a:pt x="15466" y="15417"/>
                </a:lnTo>
                <a:lnTo>
                  <a:pt x="15490" y="15246"/>
                </a:lnTo>
                <a:lnTo>
                  <a:pt x="15490" y="8841"/>
                </a:lnTo>
                <a:lnTo>
                  <a:pt x="18364" y="8841"/>
                </a:lnTo>
                <a:lnTo>
                  <a:pt x="9182" y="0"/>
                </a:lnTo>
                <a:close/>
              </a:path>
            </a:pathLst>
          </a:custGeom>
          <a:noFill/>
          <a:ln w="9525" cap="rnd" cmpd="sng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31" name="Google Shape;871;p47">
            <a:extLst>
              <a:ext uri="{FF2B5EF4-FFF2-40B4-BE49-F238E27FC236}">
                <a16:creationId xmlns:a16="http://schemas.microsoft.com/office/drawing/2014/main" id="{5E4E9543-8965-E5F6-A17B-1DE38E2B59F9}"/>
              </a:ext>
            </a:extLst>
          </p:cNvPr>
          <p:cNvGrpSpPr/>
          <p:nvPr/>
        </p:nvGrpSpPr>
        <p:grpSpPr>
          <a:xfrm>
            <a:off x="8621971" y="5233715"/>
            <a:ext cx="562467" cy="568884"/>
            <a:chOff x="5652791" y="1636700"/>
            <a:chExt cx="425025" cy="429875"/>
          </a:xfrm>
        </p:grpSpPr>
        <p:sp>
          <p:nvSpPr>
            <p:cNvPr id="32" name="Google Shape;872;p47">
              <a:extLst>
                <a:ext uri="{FF2B5EF4-FFF2-40B4-BE49-F238E27FC236}">
                  <a16:creationId xmlns:a16="http://schemas.microsoft.com/office/drawing/2014/main" id="{748B0639-3421-2835-EE69-55760A7DCD57}"/>
                </a:ext>
              </a:extLst>
            </p:cNvPr>
            <p:cNvSpPr/>
            <p:nvPr/>
          </p:nvSpPr>
          <p:spPr>
            <a:xfrm>
              <a:off x="5759341" y="1939925"/>
              <a:ext cx="211900" cy="126650"/>
            </a:xfrm>
            <a:custGeom>
              <a:avLst/>
              <a:gdLst/>
              <a:ahLst/>
              <a:cxnLst/>
              <a:rect l="l" t="t" r="r" b="b"/>
              <a:pathLst>
                <a:path w="8476" h="5066" fill="none" extrusionOk="0">
                  <a:moveTo>
                    <a:pt x="3167" y="0"/>
                  </a:moveTo>
                  <a:lnTo>
                    <a:pt x="3167" y="2825"/>
                  </a:lnTo>
                  <a:lnTo>
                    <a:pt x="3167" y="2825"/>
                  </a:lnTo>
                  <a:lnTo>
                    <a:pt x="2606" y="2947"/>
                  </a:lnTo>
                  <a:lnTo>
                    <a:pt x="2071" y="3093"/>
                  </a:lnTo>
                  <a:lnTo>
                    <a:pt x="1584" y="3288"/>
                  </a:lnTo>
                  <a:lnTo>
                    <a:pt x="1145" y="3483"/>
                  </a:lnTo>
                  <a:lnTo>
                    <a:pt x="780" y="3702"/>
                  </a:lnTo>
                  <a:lnTo>
                    <a:pt x="609" y="3848"/>
                  </a:lnTo>
                  <a:lnTo>
                    <a:pt x="463" y="3970"/>
                  </a:lnTo>
                  <a:lnTo>
                    <a:pt x="317" y="4116"/>
                  </a:lnTo>
                  <a:lnTo>
                    <a:pt x="195" y="4262"/>
                  </a:lnTo>
                  <a:lnTo>
                    <a:pt x="74" y="4408"/>
                  </a:lnTo>
                  <a:lnTo>
                    <a:pt x="0" y="4579"/>
                  </a:lnTo>
                  <a:lnTo>
                    <a:pt x="0" y="4579"/>
                  </a:lnTo>
                  <a:lnTo>
                    <a:pt x="171" y="4652"/>
                  </a:lnTo>
                  <a:lnTo>
                    <a:pt x="414" y="4725"/>
                  </a:lnTo>
                  <a:lnTo>
                    <a:pt x="780" y="4822"/>
                  </a:lnTo>
                  <a:lnTo>
                    <a:pt x="1340" y="4895"/>
                  </a:lnTo>
                  <a:lnTo>
                    <a:pt x="2095" y="4993"/>
                  </a:lnTo>
                  <a:lnTo>
                    <a:pt x="3045" y="5042"/>
                  </a:lnTo>
                  <a:lnTo>
                    <a:pt x="4238" y="5066"/>
                  </a:lnTo>
                  <a:lnTo>
                    <a:pt x="4238" y="5066"/>
                  </a:lnTo>
                  <a:lnTo>
                    <a:pt x="5432" y="5042"/>
                  </a:lnTo>
                  <a:lnTo>
                    <a:pt x="6381" y="4993"/>
                  </a:lnTo>
                  <a:lnTo>
                    <a:pt x="7136" y="4895"/>
                  </a:lnTo>
                  <a:lnTo>
                    <a:pt x="7697" y="4822"/>
                  </a:lnTo>
                  <a:lnTo>
                    <a:pt x="8062" y="4725"/>
                  </a:lnTo>
                  <a:lnTo>
                    <a:pt x="8305" y="4652"/>
                  </a:lnTo>
                  <a:lnTo>
                    <a:pt x="8476" y="4579"/>
                  </a:lnTo>
                  <a:lnTo>
                    <a:pt x="8476" y="4579"/>
                  </a:lnTo>
                  <a:lnTo>
                    <a:pt x="8403" y="4408"/>
                  </a:lnTo>
                  <a:lnTo>
                    <a:pt x="8281" y="4262"/>
                  </a:lnTo>
                  <a:lnTo>
                    <a:pt x="8159" y="4116"/>
                  </a:lnTo>
                  <a:lnTo>
                    <a:pt x="8013" y="3970"/>
                  </a:lnTo>
                  <a:lnTo>
                    <a:pt x="7867" y="3848"/>
                  </a:lnTo>
                  <a:lnTo>
                    <a:pt x="7697" y="3702"/>
                  </a:lnTo>
                  <a:lnTo>
                    <a:pt x="7331" y="3483"/>
                  </a:lnTo>
                  <a:lnTo>
                    <a:pt x="6893" y="3288"/>
                  </a:lnTo>
                  <a:lnTo>
                    <a:pt x="6406" y="3093"/>
                  </a:lnTo>
                  <a:lnTo>
                    <a:pt x="5870" y="2947"/>
                  </a:lnTo>
                  <a:lnTo>
                    <a:pt x="5310" y="2825"/>
                  </a:lnTo>
                  <a:lnTo>
                    <a:pt x="5310" y="0"/>
                  </a:lnTo>
                </a:path>
              </a:pathLst>
            </a:custGeom>
            <a:no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73;p47">
              <a:extLst>
                <a:ext uri="{FF2B5EF4-FFF2-40B4-BE49-F238E27FC236}">
                  <a16:creationId xmlns:a16="http://schemas.microsoft.com/office/drawing/2014/main" id="{38FB2E09-DD34-67C5-D57B-9900C7C13461}"/>
                </a:ext>
              </a:extLst>
            </p:cNvPr>
            <p:cNvSpPr/>
            <p:nvPr/>
          </p:nvSpPr>
          <p:spPr>
            <a:xfrm>
              <a:off x="5652791" y="1636700"/>
              <a:ext cx="425025" cy="294100"/>
            </a:xfrm>
            <a:custGeom>
              <a:avLst/>
              <a:gdLst/>
              <a:ahLst/>
              <a:cxnLst/>
              <a:rect l="l" t="t" r="r" b="b"/>
              <a:pathLst>
                <a:path w="17001" h="11764" fill="none" extrusionOk="0">
                  <a:moveTo>
                    <a:pt x="15928" y="1072"/>
                  </a:moveTo>
                  <a:lnTo>
                    <a:pt x="13785" y="1072"/>
                  </a:lnTo>
                  <a:lnTo>
                    <a:pt x="13785" y="1072"/>
                  </a:lnTo>
                  <a:lnTo>
                    <a:pt x="13810" y="487"/>
                  </a:lnTo>
                  <a:lnTo>
                    <a:pt x="13810" y="487"/>
                  </a:lnTo>
                  <a:lnTo>
                    <a:pt x="13785" y="390"/>
                  </a:lnTo>
                  <a:lnTo>
                    <a:pt x="13761" y="293"/>
                  </a:lnTo>
                  <a:lnTo>
                    <a:pt x="13688" y="220"/>
                  </a:lnTo>
                  <a:lnTo>
                    <a:pt x="13639" y="146"/>
                  </a:lnTo>
                  <a:lnTo>
                    <a:pt x="13566" y="98"/>
                  </a:lnTo>
                  <a:lnTo>
                    <a:pt x="13469" y="49"/>
                  </a:lnTo>
                  <a:lnTo>
                    <a:pt x="13371" y="25"/>
                  </a:lnTo>
                  <a:lnTo>
                    <a:pt x="13274" y="0"/>
                  </a:lnTo>
                  <a:lnTo>
                    <a:pt x="8500" y="0"/>
                  </a:lnTo>
                  <a:lnTo>
                    <a:pt x="3727" y="0"/>
                  </a:lnTo>
                  <a:lnTo>
                    <a:pt x="3727" y="0"/>
                  </a:lnTo>
                  <a:lnTo>
                    <a:pt x="3629" y="25"/>
                  </a:lnTo>
                  <a:lnTo>
                    <a:pt x="3532" y="49"/>
                  </a:lnTo>
                  <a:lnTo>
                    <a:pt x="3434" y="98"/>
                  </a:lnTo>
                  <a:lnTo>
                    <a:pt x="3361" y="146"/>
                  </a:lnTo>
                  <a:lnTo>
                    <a:pt x="3313" y="220"/>
                  </a:lnTo>
                  <a:lnTo>
                    <a:pt x="3240" y="293"/>
                  </a:lnTo>
                  <a:lnTo>
                    <a:pt x="3215" y="390"/>
                  </a:lnTo>
                  <a:lnTo>
                    <a:pt x="3191" y="487"/>
                  </a:lnTo>
                  <a:lnTo>
                    <a:pt x="3191" y="487"/>
                  </a:lnTo>
                  <a:lnTo>
                    <a:pt x="3215" y="1072"/>
                  </a:lnTo>
                  <a:lnTo>
                    <a:pt x="1072" y="1072"/>
                  </a:lnTo>
                  <a:lnTo>
                    <a:pt x="1072" y="1072"/>
                  </a:lnTo>
                  <a:lnTo>
                    <a:pt x="853" y="1096"/>
                  </a:lnTo>
                  <a:lnTo>
                    <a:pt x="658" y="1145"/>
                  </a:lnTo>
                  <a:lnTo>
                    <a:pt x="487" y="1242"/>
                  </a:lnTo>
                  <a:lnTo>
                    <a:pt x="317" y="1389"/>
                  </a:lnTo>
                  <a:lnTo>
                    <a:pt x="195" y="1535"/>
                  </a:lnTo>
                  <a:lnTo>
                    <a:pt x="98" y="1730"/>
                  </a:lnTo>
                  <a:lnTo>
                    <a:pt x="25" y="1924"/>
                  </a:lnTo>
                  <a:lnTo>
                    <a:pt x="0" y="2144"/>
                  </a:lnTo>
                  <a:lnTo>
                    <a:pt x="0" y="2144"/>
                  </a:lnTo>
                  <a:lnTo>
                    <a:pt x="25" y="2606"/>
                  </a:lnTo>
                  <a:lnTo>
                    <a:pt x="49" y="3069"/>
                  </a:lnTo>
                  <a:lnTo>
                    <a:pt x="98" y="3507"/>
                  </a:lnTo>
                  <a:lnTo>
                    <a:pt x="171" y="3946"/>
                  </a:lnTo>
                  <a:lnTo>
                    <a:pt x="268" y="4336"/>
                  </a:lnTo>
                  <a:lnTo>
                    <a:pt x="366" y="4725"/>
                  </a:lnTo>
                  <a:lnTo>
                    <a:pt x="487" y="5115"/>
                  </a:lnTo>
                  <a:lnTo>
                    <a:pt x="634" y="5480"/>
                  </a:lnTo>
                  <a:lnTo>
                    <a:pt x="780" y="5821"/>
                  </a:lnTo>
                  <a:lnTo>
                    <a:pt x="926" y="6138"/>
                  </a:lnTo>
                  <a:lnTo>
                    <a:pt x="1096" y="6454"/>
                  </a:lnTo>
                  <a:lnTo>
                    <a:pt x="1291" y="6747"/>
                  </a:lnTo>
                  <a:lnTo>
                    <a:pt x="1462" y="7039"/>
                  </a:lnTo>
                  <a:lnTo>
                    <a:pt x="1656" y="7307"/>
                  </a:lnTo>
                  <a:lnTo>
                    <a:pt x="2071" y="7794"/>
                  </a:lnTo>
                  <a:lnTo>
                    <a:pt x="2509" y="8232"/>
                  </a:lnTo>
                  <a:lnTo>
                    <a:pt x="2923" y="8598"/>
                  </a:lnTo>
                  <a:lnTo>
                    <a:pt x="3337" y="8914"/>
                  </a:lnTo>
                  <a:lnTo>
                    <a:pt x="3751" y="9158"/>
                  </a:lnTo>
                  <a:lnTo>
                    <a:pt x="4141" y="9353"/>
                  </a:lnTo>
                  <a:lnTo>
                    <a:pt x="4506" y="9499"/>
                  </a:lnTo>
                  <a:lnTo>
                    <a:pt x="4823" y="9596"/>
                  </a:lnTo>
                  <a:lnTo>
                    <a:pt x="5091" y="9645"/>
                  </a:lnTo>
                  <a:lnTo>
                    <a:pt x="5091" y="9645"/>
                  </a:lnTo>
                  <a:lnTo>
                    <a:pt x="5407" y="10108"/>
                  </a:lnTo>
                  <a:lnTo>
                    <a:pt x="5748" y="10546"/>
                  </a:lnTo>
                  <a:lnTo>
                    <a:pt x="5919" y="10717"/>
                  </a:lnTo>
                  <a:lnTo>
                    <a:pt x="6113" y="10887"/>
                  </a:lnTo>
                  <a:lnTo>
                    <a:pt x="6308" y="11057"/>
                  </a:lnTo>
                  <a:lnTo>
                    <a:pt x="6527" y="11204"/>
                  </a:lnTo>
                  <a:lnTo>
                    <a:pt x="6747" y="11325"/>
                  </a:lnTo>
                  <a:lnTo>
                    <a:pt x="6966" y="11447"/>
                  </a:lnTo>
                  <a:lnTo>
                    <a:pt x="7209" y="11545"/>
                  </a:lnTo>
                  <a:lnTo>
                    <a:pt x="7453" y="11618"/>
                  </a:lnTo>
                  <a:lnTo>
                    <a:pt x="7697" y="11691"/>
                  </a:lnTo>
                  <a:lnTo>
                    <a:pt x="7964" y="11739"/>
                  </a:lnTo>
                  <a:lnTo>
                    <a:pt x="8232" y="11764"/>
                  </a:lnTo>
                  <a:lnTo>
                    <a:pt x="8500" y="11764"/>
                  </a:lnTo>
                  <a:lnTo>
                    <a:pt x="8500" y="11764"/>
                  </a:lnTo>
                  <a:lnTo>
                    <a:pt x="8768" y="11764"/>
                  </a:lnTo>
                  <a:lnTo>
                    <a:pt x="9036" y="11739"/>
                  </a:lnTo>
                  <a:lnTo>
                    <a:pt x="9304" y="11691"/>
                  </a:lnTo>
                  <a:lnTo>
                    <a:pt x="9547" y="11618"/>
                  </a:lnTo>
                  <a:lnTo>
                    <a:pt x="9791" y="11545"/>
                  </a:lnTo>
                  <a:lnTo>
                    <a:pt x="10035" y="11447"/>
                  </a:lnTo>
                  <a:lnTo>
                    <a:pt x="10254" y="11325"/>
                  </a:lnTo>
                  <a:lnTo>
                    <a:pt x="10473" y="11204"/>
                  </a:lnTo>
                  <a:lnTo>
                    <a:pt x="10692" y="11057"/>
                  </a:lnTo>
                  <a:lnTo>
                    <a:pt x="10887" y="10887"/>
                  </a:lnTo>
                  <a:lnTo>
                    <a:pt x="11082" y="10717"/>
                  </a:lnTo>
                  <a:lnTo>
                    <a:pt x="11252" y="10546"/>
                  </a:lnTo>
                  <a:lnTo>
                    <a:pt x="11593" y="10108"/>
                  </a:lnTo>
                  <a:lnTo>
                    <a:pt x="11910" y="9645"/>
                  </a:lnTo>
                  <a:lnTo>
                    <a:pt x="11910" y="9645"/>
                  </a:lnTo>
                  <a:lnTo>
                    <a:pt x="12178" y="9596"/>
                  </a:lnTo>
                  <a:lnTo>
                    <a:pt x="12494" y="9523"/>
                  </a:lnTo>
                  <a:lnTo>
                    <a:pt x="12860" y="9377"/>
                  </a:lnTo>
                  <a:lnTo>
                    <a:pt x="13249" y="9182"/>
                  </a:lnTo>
                  <a:lnTo>
                    <a:pt x="13663" y="8939"/>
                  </a:lnTo>
                  <a:lnTo>
                    <a:pt x="14077" y="8622"/>
                  </a:lnTo>
                  <a:lnTo>
                    <a:pt x="14516" y="8257"/>
                  </a:lnTo>
                  <a:lnTo>
                    <a:pt x="14930" y="7843"/>
                  </a:lnTo>
                  <a:lnTo>
                    <a:pt x="15344" y="7356"/>
                  </a:lnTo>
                  <a:lnTo>
                    <a:pt x="15539" y="7088"/>
                  </a:lnTo>
                  <a:lnTo>
                    <a:pt x="15709" y="6795"/>
                  </a:lnTo>
                  <a:lnTo>
                    <a:pt x="15904" y="6503"/>
                  </a:lnTo>
                  <a:lnTo>
                    <a:pt x="16075" y="6186"/>
                  </a:lnTo>
                  <a:lnTo>
                    <a:pt x="16221" y="5870"/>
                  </a:lnTo>
                  <a:lnTo>
                    <a:pt x="16367" y="5505"/>
                  </a:lnTo>
                  <a:lnTo>
                    <a:pt x="16513" y="5164"/>
                  </a:lnTo>
                  <a:lnTo>
                    <a:pt x="16635" y="4774"/>
                  </a:lnTo>
                  <a:lnTo>
                    <a:pt x="16732" y="4384"/>
                  </a:lnTo>
                  <a:lnTo>
                    <a:pt x="16830" y="3970"/>
                  </a:lnTo>
                  <a:lnTo>
                    <a:pt x="16903" y="3532"/>
                  </a:lnTo>
                  <a:lnTo>
                    <a:pt x="16951" y="3093"/>
                  </a:lnTo>
                  <a:lnTo>
                    <a:pt x="16976" y="2606"/>
                  </a:lnTo>
                  <a:lnTo>
                    <a:pt x="17000" y="2144"/>
                  </a:lnTo>
                  <a:lnTo>
                    <a:pt x="17000" y="2144"/>
                  </a:lnTo>
                  <a:lnTo>
                    <a:pt x="16976" y="1924"/>
                  </a:lnTo>
                  <a:lnTo>
                    <a:pt x="16903" y="1730"/>
                  </a:lnTo>
                  <a:lnTo>
                    <a:pt x="16805" y="1535"/>
                  </a:lnTo>
                  <a:lnTo>
                    <a:pt x="16683" y="1389"/>
                  </a:lnTo>
                  <a:lnTo>
                    <a:pt x="16513" y="1242"/>
                  </a:lnTo>
                  <a:lnTo>
                    <a:pt x="16343" y="1145"/>
                  </a:lnTo>
                  <a:lnTo>
                    <a:pt x="16148" y="1096"/>
                  </a:lnTo>
                  <a:lnTo>
                    <a:pt x="15928" y="1072"/>
                  </a:lnTo>
                  <a:lnTo>
                    <a:pt x="15928" y="1072"/>
                  </a:lnTo>
                  <a:close/>
                  <a:moveTo>
                    <a:pt x="1072" y="2144"/>
                  </a:moveTo>
                  <a:lnTo>
                    <a:pt x="3240" y="2144"/>
                  </a:lnTo>
                  <a:lnTo>
                    <a:pt x="3240" y="2144"/>
                  </a:lnTo>
                  <a:lnTo>
                    <a:pt x="3288" y="3118"/>
                  </a:lnTo>
                  <a:lnTo>
                    <a:pt x="3361" y="4019"/>
                  </a:lnTo>
                  <a:lnTo>
                    <a:pt x="3483" y="4823"/>
                  </a:lnTo>
                  <a:lnTo>
                    <a:pt x="3605" y="5602"/>
                  </a:lnTo>
                  <a:lnTo>
                    <a:pt x="3775" y="6333"/>
                  </a:lnTo>
                  <a:lnTo>
                    <a:pt x="3995" y="7039"/>
                  </a:lnTo>
                  <a:lnTo>
                    <a:pt x="4214" y="7745"/>
                  </a:lnTo>
                  <a:lnTo>
                    <a:pt x="4506" y="8451"/>
                  </a:lnTo>
                  <a:lnTo>
                    <a:pt x="4506" y="8451"/>
                  </a:lnTo>
                  <a:lnTo>
                    <a:pt x="4262" y="8378"/>
                  </a:lnTo>
                  <a:lnTo>
                    <a:pt x="4043" y="8281"/>
                  </a:lnTo>
                  <a:lnTo>
                    <a:pt x="3824" y="8159"/>
                  </a:lnTo>
                  <a:lnTo>
                    <a:pt x="3629" y="8037"/>
                  </a:lnTo>
                  <a:lnTo>
                    <a:pt x="3434" y="7891"/>
                  </a:lnTo>
                  <a:lnTo>
                    <a:pt x="3240" y="7745"/>
                  </a:lnTo>
                  <a:lnTo>
                    <a:pt x="2899" y="7404"/>
                  </a:lnTo>
                  <a:lnTo>
                    <a:pt x="2582" y="7015"/>
                  </a:lnTo>
                  <a:lnTo>
                    <a:pt x="2290" y="6601"/>
                  </a:lnTo>
                  <a:lnTo>
                    <a:pt x="2046" y="6186"/>
                  </a:lnTo>
                  <a:lnTo>
                    <a:pt x="1827" y="5724"/>
                  </a:lnTo>
                  <a:lnTo>
                    <a:pt x="1632" y="5237"/>
                  </a:lnTo>
                  <a:lnTo>
                    <a:pt x="1486" y="4774"/>
                  </a:lnTo>
                  <a:lnTo>
                    <a:pt x="1340" y="4287"/>
                  </a:lnTo>
                  <a:lnTo>
                    <a:pt x="1242" y="3824"/>
                  </a:lnTo>
                  <a:lnTo>
                    <a:pt x="1169" y="3361"/>
                  </a:lnTo>
                  <a:lnTo>
                    <a:pt x="1121" y="2923"/>
                  </a:lnTo>
                  <a:lnTo>
                    <a:pt x="1072" y="2509"/>
                  </a:lnTo>
                  <a:lnTo>
                    <a:pt x="1072" y="2144"/>
                  </a:lnTo>
                  <a:lnTo>
                    <a:pt x="1072" y="2144"/>
                  </a:lnTo>
                  <a:close/>
                  <a:moveTo>
                    <a:pt x="10595" y="4628"/>
                  </a:moveTo>
                  <a:lnTo>
                    <a:pt x="9718" y="5407"/>
                  </a:lnTo>
                  <a:lnTo>
                    <a:pt x="9718" y="5407"/>
                  </a:lnTo>
                  <a:lnTo>
                    <a:pt x="9669" y="5480"/>
                  </a:lnTo>
                  <a:lnTo>
                    <a:pt x="9621" y="5578"/>
                  </a:lnTo>
                  <a:lnTo>
                    <a:pt x="9596" y="5675"/>
                  </a:lnTo>
                  <a:lnTo>
                    <a:pt x="9596" y="5772"/>
                  </a:lnTo>
                  <a:lnTo>
                    <a:pt x="9864" y="6941"/>
                  </a:lnTo>
                  <a:lnTo>
                    <a:pt x="9864" y="6941"/>
                  </a:lnTo>
                  <a:lnTo>
                    <a:pt x="9864" y="7015"/>
                  </a:lnTo>
                  <a:lnTo>
                    <a:pt x="9840" y="7063"/>
                  </a:lnTo>
                  <a:lnTo>
                    <a:pt x="9791" y="7063"/>
                  </a:lnTo>
                  <a:lnTo>
                    <a:pt x="9718" y="7039"/>
                  </a:lnTo>
                  <a:lnTo>
                    <a:pt x="8695" y="6454"/>
                  </a:lnTo>
                  <a:lnTo>
                    <a:pt x="8695" y="6454"/>
                  </a:lnTo>
                  <a:lnTo>
                    <a:pt x="8598" y="6406"/>
                  </a:lnTo>
                  <a:lnTo>
                    <a:pt x="8500" y="6406"/>
                  </a:lnTo>
                  <a:lnTo>
                    <a:pt x="8403" y="6406"/>
                  </a:lnTo>
                  <a:lnTo>
                    <a:pt x="8305" y="6454"/>
                  </a:lnTo>
                  <a:lnTo>
                    <a:pt x="7282" y="7039"/>
                  </a:lnTo>
                  <a:lnTo>
                    <a:pt x="7282" y="7039"/>
                  </a:lnTo>
                  <a:lnTo>
                    <a:pt x="7209" y="7063"/>
                  </a:lnTo>
                  <a:lnTo>
                    <a:pt x="7161" y="7063"/>
                  </a:lnTo>
                  <a:lnTo>
                    <a:pt x="7136" y="7015"/>
                  </a:lnTo>
                  <a:lnTo>
                    <a:pt x="7136" y="6941"/>
                  </a:lnTo>
                  <a:lnTo>
                    <a:pt x="7404" y="5772"/>
                  </a:lnTo>
                  <a:lnTo>
                    <a:pt x="7404" y="5772"/>
                  </a:lnTo>
                  <a:lnTo>
                    <a:pt x="7404" y="5675"/>
                  </a:lnTo>
                  <a:lnTo>
                    <a:pt x="7380" y="5578"/>
                  </a:lnTo>
                  <a:lnTo>
                    <a:pt x="7331" y="5480"/>
                  </a:lnTo>
                  <a:lnTo>
                    <a:pt x="7282" y="5407"/>
                  </a:lnTo>
                  <a:lnTo>
                    <a:pt x="6406" y="4628"/>
                  </a:lnTo>
                  <a:lnTo>
                    <a:pt x="6406" y="4628"/>
                  </a:lnTo>
                  <a:lnTo>
                    <a:pt x="6357" y="4579"/>
                  </a:lnTo>
                  <a:lnTo>
                    <a:pt x="6333" y="4506"/>
                  </a:lnTo>
                  <a:lnTo>
                    <a:pt x="6381" y="4482"/>
                  </a:lnTo>
                  <a:lnTo>
                    <a:pt x="6454" y="4457"/>
                  </a:lnTo>
                  <a:lnTo>
                    <a:pt x="7623" y="4336"/>
                  </a:lnTo>
                  <a:lnTo>
                    <a:pt x="7623" y="4336"/>
                  </a:lnTo>
                  <a:lnTo>
                    <a:pt x="7721" y="4311"/>
                  </a:lnTo>
                  <a:lnTo>
                    <a:pt x="7818" y="4262"/>
                  </a:lnTo>
                  <a:lnTo>
                    <a:pt x="7891" y="4189"/>
                  </a:lnTo>
                  <a:lnTo>
                    <a:pt x="7940" y="4116"/>
                  </a:lnTo>
                  <a:lnTo>
                    <a:pt x="8403" y="3045"/>
                  </a:lnTo>
                  <a:lnTo>
                    <a:pt x="8403" y="3045"/>
                  </a:lnTo>
                  <a:lnTo>
                    <a:pt x="8452" y="2972"/>
                  </a:lnTo>
                  <a:lnTo>
                    <a:pt x="8500" y="2947"/>
                  </a:lnTo>
                  <a:lnTo>
                    <a:pt x="8549" y="2972"/>
                  </a:lnTo>
                  <a:lnTo>
                    <a:pt x="8598" y="3045"/>
                  </a:lnTo>
                  <a:lnTo>
                    <a:pt x="9060" y="4116"/>
                  </a:lnTo>
                  <a:lnTo>
                    <a:pt x="9060" y="4116"/>
                  </a:lnTo>
                  <a:lnTo>
                    <a:pt x="9109" y="4189"/>
                  </a:lnTo>
                  <a:lnTo>
                    <a:pt x="9182" y="4262"/>
                  </a:lnTo>
                  <a:lnTo>
                    <a:pt x="9280" y="4311"/>
                  </a:lnTo>
                  <a:lnTo>
                    <a:pt x="9377" y="4336"/>
                  </a:lnTo>
                  <a:lnTo>
                    <a:pt x="10546" y="4457"/>
                  </a:lnTo>
                  <a:lnTo>
                    <a:pt x="10546" y="4457"/>
                  </a:lnTo>
                  <a:lnTo>
                    <a:pt x="10619" y="4482"/>
                  </a:lnTo>
                  <a:lnTo>
                    <a:pt x="10668" y="4506"/>
                  </a:lnTo>
                  <a:lnTo>
                    <a:pt x="10643" y="4579"/>
                  </a:lnTo>
                  <a:lnTo>
                    <a:pt x="10595" y="4628"/>
                  </a:lnTo>
                  <a:lnTo>
                    <a:pt x="10595" y="4628"/>
                  </a:lnTo>
                  <a:close/>
                  <a:moveTo>
                    <a:pt x="12494" y="8451"/>
                  </a:moveTo>
                  <a:lnTo>
                    <a:pt x="12494" y="8451"/>
                  </a:lnTo>
                  <a:lnTo>
                    <a:pt x="12787" y="7745"/>
                  </a:lnTo>
                  <a:lnTo>
                    <a:pt x="13006" y="7039"/>
                  </a:lnTo>
                  <a:lnTo>
                    <a:pt x="13225" y="6333"/>
                  </a:lnTo>
                  <a:lnTo>
                    <a:pt x="13396" y="5602"/>
                  </a:lnTo>
                  <a:lnTo>
                    <a:pt x="13517" y="4823"/>
                  </a:lnTo>
                  <a:lnTo>
                    <a:pt x="13639" y="4019"/>
                  </a:lnTo>
                  <a:lnTo>
                    <a:pt x="13712" y="3118"/>
                  </a:lnTo>
                  <a:lnTo>
                    <a:pt x="13761" y="2144"/>
                  </a:lnTo>
                  <a:lnTo>
                    <a:pt x="15928" y="2144"/>
                  </a:lnTo>
                  <a:lnTo>
                    <a:pt x="15928" y="2144"/>
                  </a:lnTo>
                  <a:lnTo>
                    <a:pt x="15928" y="2509"/>
                  </a:lnTo>
                  <a:lnTo>
                    <a:pt x="15880" y="2923"/>
                  </a:lnTo>
                  <a:lnTo>
                    <a:pt x="15831" y="3361"/>
                  </a:lnTo>
                  <a:lnTo>
                    <a:pt x="15758" y="3824"/>
                  </a:lnTo>
                  <a:lnTo>
                    <a:pt x="15661" y="4287"/>
                  </a:lnTo>
                  <a:lnTo>
                    <a:pt x="15514" y="4774"/>
                  </a:lnTo>
                  <a:lnTo>
                    <a:pt x="15368" y="5237"/>
                  </a:lnTo>
                  <a:lnTo>
                    <a:pt x="15173" y="5724"/>
                  </a:lnTo>
                  <a:lnTo>
                    <a:pt x="14954" y="6186"/>
                  </a:lnTo>
                  <a:lnTo>
                    <a:pt x="14711" y="6601"/>
                  </a:lnTo>
                  <a:lnTo>
                    <a:pt x="14418" y="7015"/>
                  </a:lnTo>
                  <a:lnTo>
                    <a:pt x="14102" y="7404"/>
                  </a:lnTo>
                  <a:lnTo>
                    <a:pt x="13761" y="7745"/>
                  </a:lnTo>
                  <a:lnTo>
                    <a:pt x="13566" y="7891"/>
                  </a:lnTo>
                  <a:lnTo>
                    <a:pt x="13371" y="8037"/>
                  </a:lnTo>
                  <a:lnTo>
                    <a:pt x="13176" y="8159"/>
                  </a:lnTo>
                  <a:lnTo>
                    <a:pt x="12957" y="8281"/>
                  </a:lnTo>
                  <a:lnTo>
                    <a:pt x="12738" y="8378"/>
                  </a:lnTo>
                  <a:lnTo>
                    <a:pt x="12494" y="8451"/>
                  </a:lnTo>
                  <a:lnTo>
                    <a:pt x="12494" y="8451"/>
                  </a:lnTo>
                  <a:close/>
                </a:path>
              </a:pathLst>
            </a:custGeom>
            <a:no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4" name="Google Shape;1014;p47">
            <a:extLst>
              <a:ext uri="{FF2B5EF4-FFF2-40B4-BE49-F238E27FC236}">
                <a16:creationId xmlns:a16="http://schemas.microsoft.com/office/drawing/2014/main" id="{FB35668D-2F9B-7A05-103A-9C096CFF42AC}"/>
              </a:ext>
            </a:extLst>
          </p:cNvPr>
          <p:cNvGrpSpPr/>
          <p:nvPr/>
        </p:nvGrpSpPr>
        <p:grpSpPr>
          <a:xfrm>
            <a:off x="8923440" y="1744547"/>
            <a:ext cx="628108" cy="439511"/>
            <a:chOff x="5630866" y="4341925"/>
            <a:chExt cx="468850" cy="387275"/>
          </a:xfrm>
        </p:grpSpPr>
        <p:sp>
          <p:nvSpPr>
            <p:cNvPr id="35" name="Google Shape;1015;p47">
              <a:extLst>
                <a:ext uri="{FF2B5EF4-FFF2-40B4-BE49-F238E27FC236}">
                  <a16:creationId xmlns:a16="http://schemas.microsoft.com/office/drawing/2014/main" id="{EA7B5482-A145-3768-05A9-22B2686E0CB2}"/>
                </a:ext>
              </a:extLst>
            </p:cNvPr>
            <p:cNvSpPr/>
            <p:nvPr/>
          </p:nvSpPr>
          <p:spPr>
            <a:xfrm>
              <a:off x="6015066" y="4676800"/>
              <a:ext cx="65775" cy="52400"/>
            </a:xfrm>
            <a:custGeom>
              <a:avLst/>
              <a:gdLst/>
              <a:ahLst/>
              <a:cxnLst/>
              <a:rect l="l" t="t" r="r" b="b"/>
              <a:pathLst>
                <a:path w="2631" h="2096" fill="none" extrusionOk="0">
                  <a:moveTo>
                    <a:pt x="1" y="1"/>
                  </a:moveTo>
                  <a:lnTo>
                    <a:pt x="1" y="780"/>
                  </a:lnTo>
                  <a:lnTo>
                    <a:pt x="1" y="780"/>
                  </a:lnTo>
                  <a:lnTo>
                    <a:pt x="25" y="1048"/>
                  </a:lnTo>
                  <a:lnTo>
                    <a:pt x="122" y="1291"/>
                  </a:lnTo>
                  <a:lnTo>
                    <a:pt x="244" y="1511"/>
                  </a:lnTo>
                  <a:lnTo>
                    <a:pt x="390" y="1705"/>
                  </a:lnTo>
                  <a:lnTo>
                    <a:pt x="585" y="1852"/>
                  </a:lnTo>
                  <a:lnTo>
                    <a:pt x="804" y="1973"/>
                  </a:lnTo>
                  <a:lnTo>
                    <a:pt x="1048" y="2071"/>
                  </a:lnTo>
                  <a:lnTo>
                    <a:pt x="1316" y="2095"/>
                  </a:lnTo>
                  <a:lnTo>
                    <a:pt x="1316" y="2095"/>
                  </a:lnTo>
                  <a:lnTo>
                    <a:pt x="1584" y="2071"/>
                  </a:lnTo>
                  <a:lnTo>
                    <a:pt x="1827" y="1973"/>
                  </a:lnTo>
                  <a:lnTo>
                    <a:pt x="2046" y="1852"/>
                  </a:lnTo>
                  <a:lnTo>
                    <a:pt x="2241" y="1705"/>
                  </a:lnTo>
                  <a:lnTo>
                    <a:pt x="2412" y="1511"/>
                  </a:lnTo>
                  <a:lnTo>
                    <a:pt x="2533" y="1291"/>
                  </a:lnTo>
                  <a:lnTo>
                    <a:pt x="2607" y="1048"/>
                  </a:lnTo>
                  <a:lnTo>
                    <a:pt x="2631" y="780"/>
                  </a:lnTo>
                  <a:lnTo>
                    <a:pt x="2631" y="1"/>
                  </a:lnTo>
                </a:path>
              </a:pathLst>
            </a:custGeom>
            <a:no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16;p47">
              <a:extLst>
                <a:ext uri="{FF2B5EF4-FFF2-40B4-BE49-F238E27FC236}">
                  <a16:creationId xmlns:a16="http://schemas.microsoft.com/office/drawing/2014/main" id="{8F6ECEB6-AAF2-17D7-8507-93DF4DDD98BF}"/>
                </a:ext>
              </a:extLst>
            </p:cNvPr>
            <p:cNvSpPr/>
            <p:nvPr/>
          </p:nvSpPr>
          <p:spPr>
            <a:xfrm>
              <a:off x="5649741" y="4676800"/>
              <a:ext cx="65775" cy="52400"/>
            </a:xfrm>
            <a:custGeom>
              <a:avLst/>
              <a:gdLst/>
              <a:ahLst/>
              <a:cxnLst/>
              <a:rect l="l" t="t" r="r" b="b"/>
              <a:pathLst>
                <a:path w="2631" h="2096" fill="none" extrusionOk="0">
                  <a:moveTo>
                    <a:pt x="1" y="1"/>
                  </a:moveTo>
                  <a:lnTo>
                    <a:pt x="1" y="780"/>
                  </a:lnTo>
                  <a:lnTo>
                    <a:pt x="1" y="780"/>
                  </a:lnTo>
                  <a:lnTo>
                    <a:pt x="25" y="1048"/>
                  </a:lnTo>
                  <a:lnTo>
                    <a:pt x="98" y="1291"/>
                  </a:lnTo>
                  <a:lnTo>
                    <a:pt x="220" y="1511"/>
                  </a:lnTo>
                  <a:lnTo>
                    <a:pt x="390" y="1705"/>
                  </a:lnTo>
                  <a:lnTo>
                    <a:pt x="585" y="1852"/>
                  </a:lnTo>
                  <a:lnTo>
                    <a:pt x="804" y="1973"/>
                  </a:lnTo>
                  <a:lnTo>
                    <a:pt x="1048" y="2071"/>
                  </a:lnTo>
                  <a:lnTo>
                    <a:pt x="1316" y="2095"/>
                  </a:lnTo>
                  <a:lnTo>
                    <a:pt x="1316" y="2095"/>
                  </a:lnTo>
                  <a:lnTo>
                    <a:pt x="1584" y="2071"/>
                  </a:lnTo>
                  <a:lnTo>
                    <a:pt x="1827" y="1973"/>
                  </a:lnTo>
                  <a:lnTo>
                    <a:pt x="2046" y="1852"/>
                  </a:lnTo>
                  <a:lnTo>
                    <a:pt x="2241" y="1705"/>
                  </a:lnTo>
                  <a:lnTo>
                    <a:pt x="2387" y="1511"/>
                  </a:lnTo>
                  <a:lnTo>
                    <a:pt x="2509" y="1291"/>
                  </a:lnTo>
                  <a:lnTo>
                    <a:pt x="2607" y="1048"/>
                  </a:lnTo>
                  <a:lnTo>
                    <a:pt x="2631" y="780"/>
                  </a:lnTo>
                  <a:lnTo>
                    <a:pt x="2631" y="1"/>
                  </a:lnTo>
                </a:path>
              </a:pathLst>
            </a:custGeom>
            <a:no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17;p47">
              <a:extLst>
                <a:ext uri="{FF2B5EF4-FFF2-40B4-BE49-F238E27FC236}">
                  <a16:creationId xmlns:a16="http://schemas.microsoft.com/office/drawing/2014/main" id="{3DC4578F-CF48-8FBE-479D-6786AD5FCA2E}"/>
                </a:ext>
              </a:extLst>
            </p:cNvPr>
            <p:cNvSpPr/>
            <p:nvPr/>
          </p:nvSpPr>
          <p:spPr>
            <a:xfrm>
              <a:off x="5630866" y="4341925"/>
              <a:ext cx="468850" cy="333075"/>
            </a:xfrm>
            <a:custGeom>
              <a:avLst/>
              <a:gdLst/>
              <a:ahLst/>
              <a:cxnLst/>
              <a:rect l="l" t="t" r="r" b="b"/>
              <a:pathLst>
                <a:path w="18754" h="13323" fill="none" extrusionOk="0">
                  <a:moveTo>
                    <a:pt x="18754" y="5553"/>
                  </a:moveTo>
                  <a:lnTo>
                    <a:pt x="18754" y="5553"/>
                  </a:lnTo>
                  <a:lnTo>
                    <a:pt x="18730" y="5334"/>
                  </a:lnTo>
                  <a:lnTo>
                    <a:pt x="18681" y="5091"/>
                  </a:lnTo>
                  <a:lnTo>
                    <a:pt x="18583" y="4847"/>
                  </a:lnTo>
                  <a:lnTo>
                    <a:pt x="18462" y="4628"/>
                  </a:lnTo>
                  <a:lnTo>
                    <a:pt x="18291" y="4433"/>
                  </a:lnTo>
                  <a:lnTo>
                    <a:pt x="18121" y="4287"/>
                  </a:lnTo>
                  <a:lnTo>
                    <a:pt x="18023" y="4214"/>
                  </a:lnTo>
                  <a:lnTo>
                    <a:pt x="17926" y="4165"/>
                  </a:lnTo>
                  <a:lnTo>
                    <a:pt x="17828" y="4141"/>
                  </a:lnTo>
                  <a:lnTo>
                    <a:pt x="17731" y="4141"/>
                  </a:lnTo>
                  <a:lnTo>
                    <a:pt x="16489" y="4141"/>
                  </a:lnTo>
                  <a:lnTo>
                    <a:pt x="15588" y="1803"/>
                  </a:lnTo>
                  <a:lnTo>
                    <a:pt x="15588" y="1803"/>
                  </a:lnTo>
                  <a:lnTo>
                    <a:pt x="15490" y="1583"/>
                  </a:lnTo>
                  <a:lnTo>
                    <a:pt x="15344" y="1364"/>
                  </a:lnTo>
                  <a:lnTo>
                    <a:pt x="15174" y="1169"/>
                  </a:lnTo>
                  <a:lnTo>
                    <a:pt x="15003" y="975"/>
                  </a:lnTo>
                  <a:lnTo>
                    <a:pt x="14784" y="804"/>
                  </a:lnTo>
                  <a:lnTo>
                    <a:pt x="14565" y="658"/>
                  </a:lnTo>
                  <a:lnTo>
                    <a:pt x="14346" y="536"/>
                  </a:lnTo>
                  <a:lnTo>
                    <a:pt x="14102" y="439"/>
                  </a:lnTo>
                  <a:lnTo>
                    <a:pt x="14102" y="439"/>
                  </a:lnTo>
                  <a:lnTo>
                    <a:pt x="13810" y="390"/>
                  </a:lnTo>
                  <a:lnTo>
                    <a:pt x="13444" y="317"/>
                  </a:lnTo>
                  <a:lnTo>
                    <a:pt x="12933" y="220"/>
                  </a:lnTo>
                  <a:lnTo>
                    <a:pt x="12275" y="147"/>
                  </a:lnTo>
                  <a:lnTo>
                    <a:pt x="11472" y="73"/>
                  </a:lnTo>
                  <a:lnTo>
                    <a:pt x="10498" y="25"/>
                  </a:lnTo>
                  <a:lnTo>
                    <a:pt x="9377" y="0"/>
                  </a:lnTo>
                  <a:lnTo>
                    <a:pt x="9377" y="0"/>
                  </a:lnTo>
                  <a:lnTo>
                    <a:pt x="8257" y="25"/>
                  </a:lnTo>
                  <a:lnTo>
                    <a:pt x="7283" y="73"/>
                  </a:lnTo>
                  <a:lnTo>
                    <a:pt x="6479" y="147"/>
                  </a:lnTo>
                  <a:lnTo>
                    <a:pt x="5821" y="220"/>
                  </a:lnTo>
                  <a:lnTo>
                    <a:pt x="5310" y="317"/>
                  </a:lnTo>
                  <a:lnTo>
                    <a:pt x="4945" y="390"/>
                  </a:lnTo>
                  <a:lnTo>
                    <a:pt x="4652" y="439"/>
                  </a:lnTo>
                  <a:lnTo>
                    <a:pt x="4652" y="439"/>
                  </a:lnTo>
                  <a:lnTo>
                    <a:pt x="4409" y="536"/>
                  </a:lnTo>
                  <a:lnTo>
                    <a:pt x="4190" y="658"/>
                  </a:lnTo>
                  <a:lnTo>
                    <a:pt x="3970" y="804"/>
                  </a:lnTo>
                  <a:lnTo>
                    <a:pt x="3751" y="975"/>
                  </a:lnTo>
                  <a:lnTo>
                    <a:pt x="3581" y="1169"/>
                  </a:lnTo>
                  <a:lnTo>
                    <a:pt x="3410" y="1364"/>
                  </a:lnTo>
                  <a:lnTo>
                    <a:pt x="3264" y="1583"/>
                  </a:lnTo>
                  <a:lnTo>
                    <a:pt x="3167" y="1803"/>
                  </a:lnTo>
                  <a:lnTo>
                    <a:pt x="2266" y="4141"/>
                  </a:lnTo>
                  <a:lnTo>
                    <a:pt x="1023" y="4141"/>
                  </a:lnTo>
                  <a:lnTo>
                    <a:pt x="1023" y="4141"/>
                  </a:lnTo>
                  <a:lnTo>
                    <a:pt x="926" y="4141"/>
                  </a:lnTo>
                  <a:lnTo>
                    <a:pt x="829" y="4165"/>
                  </a:lnTo>
                  <a:lnTo>
                    <a:pt x="731" y="4214"/>
                  </a:lnTo>
                  <a:lnTo>
                    <a:pt x="634" y="4287"/>
                  </a:lnTo>
                  <a:lnTo>
                    <a:pt x="463" y="4433"/>
                  </a:lnTo>
                  <a:lnTo>
                    <a:pt x="293" y="4628"/>
                  </a:lnTo>
                  <a:lnTo>
                    <a:pt x="171" y="4847"/>
                  </a:lnTo>
                  <a:lnTo>
                    <a:pt x="74" y="5091"/>
                  </a:lnTo>
                  <a:lnTo>
                    <a:pt x="25" y="5334"/>
                  </a:lnTo>
                  <a:lnTo>
                    <a:pt x="1" y="5553"/>
                  </a:lnTo>
                  <a:lnTo>
                    <a:pt x="1" y="5553"/>
                  </a:lnTo>
                  <a:lnTo>
                    <a:pt x="25" y="5748"/>
                  </a:lnTo>
                  <a:lnTo>
                    <a:pt x="74" y="5894"/>
                  </a:lnTo>
                  <a:lnTo>
                    <a:pt x="171" y="6016"/>
                  </a:lnTo>
                  <a:lnTo>
                    <a:pt x="293" y="6089"/>
                  </a:lnTo>
                  <a:lnTo>
                    <a:pt x="463" y="6138"/>
                  </a:lnTo>
                  <a:lnTo>
                    <a:pt x="634" y="6187"/>
                  </a:lnTo>
                  <a:lnTo>
                    <a:pt x="1023" y="6187"/>
                  </a:lnTo>
                  <a:lnTo>
                    <a:pt x="1462" y="6187"/>
                  </a:lnTo>
                  <a:lnTo>
                    <a:pt x="1145" y="7015"/>
                  </a:lnTo>
                  <a:lnTo>
                    <a:pt x="1145" y="7015"/>
                  </a:lnTo>
                  <a:lnTo>
                    <a:pt x="999" y="7526"/>
                  </a:lnTo>
                  <a:lnTo>
                    <a:pt x="877" y="8086"/>
                  </a:lnTo>
                  <a:lnTo>
                    <a:pt x="780" y="8671"/>
                  </a:lnTo>
                  <a:lnTo>
                    <a:pt x="756" y="9207"/>
                  </a:lnTo>
                  <a:lnTo>
                    <a:pt x="756" y="13323"/>
                  </a:lnTo>
                  <a:lnTo>
                    <a:pt x="17999" y="13323"/>
                  </a:lnTo>
                  <a:lnTo>
                    <a:pt x="17999" y="9207"/>
                  </a:lnTo>
                  <a:lnTo>
                    <a:pt x="17999" y="9207"/>
                  </a:lnTo>
                  <a:lnTo>
                    <a:pt x="17975" y="8671"/>
                  </a:lnTo>
                  <a:lnTo>
                    <a:pt x="17877" y="8086"/>
                  </a:lnTo>
                  <a:lnTo>
                    <a:pt x="17755" y="7526"/>
                  </a:lnTo>
                  <a:lnTo>
                    <a:pt x="17609" y="7015"/>
                  </a:lnTo>
                  <a:lnTo>
                    <a:pt x="17293" y="6187"/>
                  </a:lnTo>
                  <a:lnTo>
                    <a:pt x="17731" y="6187"/>
                  </a:lnTo>
                  <a:lnTo>
                    <a:pt x="17731" y="6187"/>
                  </a:lnTo>
                  <a:lnTo>
                    <a:pt x="18121" y="6187"/>
                  </a:lnTo>
                  <a:lnTo>
                    <a:pt x="18291" y="6138"/>
                  </a:lnTo>
                  <a:lnTo>
                    <a:pt x="18462" y="6089"/>
                  </a:lnTo>
                  <a:lnTo>
                    <a:pt x="18583" y="6016"/>
                  </a:lnTo>
                  <a:lnTo>
                    <a:pt x="18681" y="5894"/>
                  </a:lnTo>
                  <a:lnTo>
                    <a:pt x="18730" y="5748"/>
                  </a:lnTo>
                  <a:lnTo>
                    <a:pt x="18754" y="5553"/>
                  </a:lnTo>
                  <a:lnTo>
                    <a:pt x="18754" y="5553"/>
                  </a:lnTo>
                </a:path>
              </a:pathLst>
            </a:custGeom>
            <a:no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18;p47">
              <a:extLst>
                <a:ext uri="{FF2B5EF4-FFF2-40B4-BE49-F238E27FC236}">
                  <a16:creationId xmlns:a16="http://schemas.microsoft.com/office/drawing/2014/main" id="{53DFF1F2-A613-7CF1-0531-EC724B2927B7}"/>
                </a:ext>
              </a:extLst>
            </p:cNvPr>
            <p:cNvSpPr/>
            <p:nvPr/>
          </p:nvSpPr>
          <p:spPr>
            <a:xfrm>
              <a:off x="5713666" y="4375400"/>
              <a:ext cx="303250" cy="149825"/>
            </a:xfrm>
            <a:custGeom>
              <a:avLst/>
              <a:gdLst/>
              <a:ahLst/>
              <a:cxnLst/>
              <a:rect l="l" t="t" r="r" b="b"/>
              <a:pathLst>
                <a:path w="12130" h="5993" fill="none" extrusionOk="0">
                  <a:moveTo>
                    <a:pt x="1" y="4628"/>
                  </a:moveTo>
                  <a:lnTo>
                    <a:pt x="1" y="4628"/>
                  </a:lnTo>
                  <a:lnTo>
                    <a:pt x="171" y="4019"/>
                  </a:lnTo>
                  <a:lnTo>
                    <a:pt x="585" y="2656"/>
                  </a:lnTo>
                  <a:lnTo>
                    <a:pt x="805" y="1925"/>
                  </a:lnTo>
                  <a:lnTo>
                    <a:pt x="1024" y="1292"/>
                  </a:lnTo>
                  <a:lnTo>
                    <a:pt x="1194" y="829"/>
                  </a:lnTo>
                  <a:lnTo>
                    <a:pt x="1267" y="707"/>
                  </a:lnTo>
                  <a:lnTo>
                    <a:pt x="1316" y="658"/>
                  </a:lnTo>
                  <a:lnTo>
                    <a:pt x="1316" y="658"/>
                  </a:lnTo>
                  <a:lnTo>
                    <a:pt x="1535" y="561"/>
                  </a:lnTo>
                  <a:lnTo>
                    <a:pt x="1852" y="464"/>
                  </a:lnTo>
                  <a:lnTo>
                    <a:pt x="2315" y="342"/>
                  </a:lnTo>
                  <a:lnTo>
                    <a:pt x="2948" y="220"/>
                  </a:lnTo>
                  <a:lnTo>
                    <a:pt x="3776" y="98"/>
                  </a:lnTo>
                  <a:lnTo>
                    <a:pt x="4799" y="25"/>
                  </a:lnTo>
                  <a:lnTo>
                    <a:pt x="5408" y="1"/>
                  </a:lnTo>
                  <a:lnTo>
                    <a:pt x="6065" y="1"/>
                  </a:lnTo>
                  <a:lnTo>
                    <a:pt x="6065" y="1"/>
                  </a:lnTo>
                  <a:lnTo>
                    <a:pt x="6723" y="1"/>
                  </a:lnTo>
                  <a:lnTo>
                    <a:pt x="7332" y="25"/>
                  </a:lnTo>
                  <a:lnTo>
                    <a:pt x="8355" y="98"/>
                  </a:lnTo>
                  <a:lnTo>
                    <a:pt x="9183" y="220"/>
                  </a:lnTo>
                  <a:lnTo>
                    <a:pt x="9816" y="342"/>
                  </a:lnTo>
                  <a:lnTo>
                    <a:pt x="10279" y="464"/>
                  </a:lnTo>
                  <a:lnTo>
                    <a:pt x="10595" y="561"/>
                  </a:lnTo>
                  <a:lnTo>
                    <a:pt x="10814" y="658"/>
                  </a:lnTo>
                  <a:lnTo>
                    <a:pt x="10814" y="658"/>
                  </a:lnTo>
                  <a:lnTo>
                    <a:pt x="10863" y="707"/>
                  </a:lnTo>
                  <a:lnTo>
                    <a:pt x="10936" y="829"/>
                  </a:lnTo>
                  <a:lnTo>
                    <a:pt x="11107" y="1292"/>
                  </a:lnTo>
                  <a:lnTo>
                    <a:pt x="11326" y="1925"/>
                  </a:lnTo>
                  <a:lnTo>
                    <a:pt x="11545" y="2656"/>
                  </a:lnTo>
                  <a:lnTo>
                    <a:pt x="11959" y="4019"/>
                  </a:lnTo>
                  <a:lnTo>
                    <a:pt x="12130" y="4628"/>
                  </a:lnTo>
                  <a:lnTo>
                    <a:pt x="12130" y="4628"/>
                  </a:lnTo>
                  <a:lnTo>
                    <a:pt x="12105" y="4677"/>
                  </a:lnTo>
                  <a:lnTo>
                    <a:pt x="12057" y="4750"/>
                  </a:lnTo>
                  <a:lnTo>
                    <a:pt x="11959" y="4823"/>
                  </a:lnTo>
                  <a:lnTo>
                    <a:pt x="11813" y="4921"/>
                  </a:lnTo>
                  <a:lnTo>
                    <a:pt x="11618" y="5042"/>
                  </a:lnTo>
                  <a:lnTo>
                    <a:pt x="11375" y="5164"/>
                  </a:lnTo>
                  <a:lnTo>
                    <a:pt x="11058" y="5262"/>
                  </a:lnTo>
                  <a:lnTo>
                    <a:pt x="10717" y="5383"/>
                  </a:lnTo>
                  <a:lnTo>
                    <a:pt x="10327" y="5505"/>
                  </a:lnTo>
                  <a:lnTo>
                    <a:pt x="9865" y="5627"/>
                  </a:lnTo>
                  <a:lnTo>
                    <a:pt x="9377" y="5724"/>
                  </a:lnTo>
                  <a:lnTo>
                    <a:pt x="8817" y="5822"/>
                  </a:lnTo>
                  <a:lnTo>
                    <a:pt x="8208" y="5895"/>
                  </a:lnTo>
                  <a:lnTo>
                    <a:pt x="7551" y="5944"/>
                  </a:lnTo>
                  <a:lnTo>
                    <a:pt x="6845" y="5992"/>
                  </a:lnTo>
                  <a:lnTo>
                    <a:pt x="6065" y="5992"/>
                  </a:lnTo>
                  <a:lnTo>
                    <a:pt x="6065" y="5992"/>
                  </a:lnTo>
                  <a:lnTo>
                    <a:pt x="5286" y="5992"/>
                  </a:lnTo>
                  <a:lnTo>
                    <a:pt x="4580" y="5944"/>
                  </a:lnTo>
                  <a:lnTo>
                    <a:pt x="3922" y="5895"/>
                  </a:lnTo>
                  <a:lnTo>
                    <a:pt x="3313" y="5822"/>
                  </a:lnTo>
                  <a:lnTo>
                    <a:pt x="2753" y="5724"/>
                  </a:lnTo>
                  <a:lnTo>
                    <a:pt x="2266" y="5627"/>
                  </a:lnTo>
                  <a:lnTo>
                    <a:pt x="1803" y="5505"/>
                  </a:lnTo>
                  <a:lnTo>
                    <a:pt x="1413" y="5383"/>
                  </a:lnTo>
                  <a:lnTo>
                    <a:pt x="1072" y="5262"/>
                  </a:lnTo>
                  <a:lnTo>
                    <a:pt x="756" y="5164"/>
                  </a:lnTo>
                  <a:lnTo>
                    <a:pt x="512" y="5042"/>
                  </a:lnTo>
                  <a:lnTo>
                    <a:pt x="317" y="4921"/>
                  </a:lnTo>
                  <a:lnTo>
                    <a:pt x="171" y="4823"/>
                  </a:lnTo>
                  <a:lnTo>
                    <a:pt x="74" y="4750"/>
                  </a:lnTo>
                  <a:lnTo>
                    <a:pt x="25" y="4677"/>
                  </a:lnTo>
                  <a:lnTo>
                    <a:pt x="1" y="4628"/>
                  </a:lnTo>
                  <a:lnTo>
                    <a:pt x="1" y="4628"/>
                  </a:lnTo>
                </a:path>
              </a:pathLst>
            </a:custGeom>
            <a:no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19;p47">
              <a:extLst>
                <a:ext uri="{FF2B5EF4-FFF2-40B4-BE49-F238E27FC236}">
                  <a16:creationId xmlns:a16="http://schemas.microsoft.com/office/drawing/2014/main" id="{277D2498-BBC9-E3CF-7D77-591E9E3085D0}"/>
                </a:ext>
              </a:extLst>
            </p:cNvPr>
            <p:cNvSpPr/>
            <p:nvPr/>
          </p:nvSpPr>
          <p:spPr>
            <a:xfrm>
              <a:off x="5689316" y="4569025"/>
              <a:ext cx="81000" cy="65175"/>
            </a:xfrm>
            <a:custGeom>
              <a:avLst/>
              <a:gdLst/>
              <a:ahLst/>
              <a:cxnLst/>
              <a:rect l="l" t="t" r="r" b="b"/>
              <a:pathLst>
                <a:path w="3240" h="2607" fill="none" extrusionOk="0">
                  <a:moveTo>
                    <a:pt x="1632" y="2607"/>
                  </a:moveTo>
                  <a:lnTo>
                    <a:pt x="1632" y="2607"/>
                  </a:lnTo>
                  <a:lnTo>
                    <a:pt x="1291" y="2582"/>
                  </a:lnTo>
                  <a:lnTo>
                    <a:pt x="999" y="2509"/>
                  </a:lnTo>
                  <a:lnTo>
                    <a:pt x="731" y="2388"/>
                  </a:lnTo>
                  <a:lnTo>
                    <a:pt x="488" y="2217"/>
                  </a:lnTo>
                  <a:lnTo>
                    <a:pt x="293" y="2047"/>
                  </a:lnTo>
                  <a:lnTo>
                    <a:pt x="122" y="1803"/>
                  </a:lnTo>
                  <a:lnTo>
                    <a:pt x="74" y="1706"/>
                  </a:lnTo>
                  <a:lnTo>
                    <a:pt x="49" y="1559"/>
                  </a:lnTo>
                  <a:lnTo>
                    <a:pt x="25" y="1438"/>
                  </a:lnTo>
                  <a:lnTo>
                    <a:pt x="1" y="1316"/>
                  </a:lnTo>
                  <a:lnTo>
                    <a:pt x="1" y="1316"/>
                  </a:lnTo>
                  <a:lnTo>
                    <a:pt x="25" y="1170"/>
                  </a:lnTo>
                  <a:lnTo>
                    <a:pt x="49" y="1048"/>
                  </a:lnTo>
                  <a:lnTo>
                    <a:pt x="74" y="926"/>
                  </a:lnTo>
                  <a:lnTo>
                    <a:pt x="122" y="804"/>
                  </a:lnTo>
                  <a:lnTo>
                    <a:pt x="293" y="585"/>
                  </a:lnTo>
                  <a:lnTo>
                    <a:pt x="488" y="390"/>
                  </a:lnTo>
                  <a:lnTo>
                    <a:pt x="731" y="220"/>
                  </a:lnTo>
                  <a:lnTo>
                    <a:pt x="999" y="98"/>
                  </a:lnTo>
                  <a:lnTo>
                    <a:pt x="1291" y="25"/>
                  </a:lnTo>
                  <a:lnTo>
                    <a:pt x="1632" y="1"/>
                  </a:lnTo>
                  <a:lnTo>
                    <a:pt x="1632" y="1"/>
                  </a:lnTo>
                  <a:lnTo>
                    <a:pt x="1803" y="1"/>
                  </a:lnTo>
                  <a:lnTo>
                    <a:pt x="1949" y="49"/>
                  </a:lnTo>
                  <a:lnTo>
                    <a:pt x="2120" y="98"/>
                  </a:lnTo>
                  <a:lnTo>
                    <a:pt x="2266" y="171"/>
                  </a:lnTo>
                  <a:lnTo>
                    <a:pt x="2412" y="269"/>
                  </a:lnTo>
                  <a:lnTo>
                    <a:pt x="2534" y="390"/>
                  </a:lnTo>
                  <a:lnTo>
                    <a:pt x="2777" y="634"/>
                  </a:lnTo>
                  <a:lnTo>
                    <a:pt x="2972" y="926"/>
                  </a:lnTo>
                  <a:lnTo>
                    <a:pt x="3118" y="1219"/>
                  </a:lnTo>
                  <a:lnTo>
                    <a:pt x="3215" y="1535"/>
                  </a:lnTo>
                  <a:lnTo>
                    <a:pt x="3240" y="1681"/>
                  </a:lnTo>
                  <a:lnTo>
                    <a:pt x="3240" y="1803"/>
                  </a:lnTo>
                  <a:lnTo>
                    <a:pt x="3240" y="1803"/>
                  </a:lnTo>
                  <a:lnTo>
                    <a:pt x="3240" y="1949"/>
                  </a:lnTo>
                  <a:lnTo>
                    <a:pt x="3215" y="2047"/>
                  </a:lnTo>
                  <a:lnTo>
                    <a:pt x="3167" y="2144"/>
                  </a:lnTo>
                  <a:lnTo>
                    <a:pt x="3118" y="2241"/>
                  </a:lnTo>
                  <a:lnTo>
                    <a:pt x="3045" y="2314"/>
                  </a:lnTo>
                  <a:lnTo>
                    <a:pt x="2972" y="2388"/>
                  </a:lnTo>
                  <a:lnTo>
                    <a:pt x="2777" y="2485"/>
                  </a:lnTo>
                  <a:lnTo>
                    <a:pt x="2534" y="2558"/>
                  </a:lnTo>
                  <a:lnTo>
                    <a:pt x="2266" y="2582"/>
                  </a:lnTo>
                  <a:lnTo>
                    <a:pt x="1949" y="2607"/>
                  </a:lnTo>
                  <a:lnTo>
                    <a:pt x="1632" y="2607"/>
                  </a:lnTo>
                  <a:lnTo>
                    <a:pt x="1632" y="2607"/>
                  </a:lnTo>
                </a:path>
              </a:pathLst>
            </a:custGeom>
            <a:no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0;p47">
              <a:extLst>
                <a:ext uri="{FF2B5EF4-FFF2-40B4-BE49-F238E27FC236}">
                  <a16:creationId xmlns:a16="http://schemas.microsoft.com/office/drawing/2014/main" id="{10887EC3-17AB-C452-A167-3925C02BCBAC}"/>
                </a:ext>
              </a:extLst>
            </p:cNvPr>
            <p:cNvSpPr/>
            <p:nvPr/>
          </p:nvSpPr>
          <p:spPr>
            <a:xfrm>
              <a:off x="5809866" y="4615925"/>
              <a:ext cx="110850" cy="25"/>
            </a:xfrm>
            <a:custGeom>
              <a:avLst/>
              <a:gdLst/>
              <a:ahLst/>
              <a:cxnLst/>
              <a:rect l="l" t="t" r="r" b="b"/>
              <a:pathLst>
                <a:path w="4434" h="1" fill="none" extrusionOk="0">
                  <a:moveTo>
                    <a:pt x="1" y="0"/>
                  </a:moveTo>
                  <a:lnTo>
                    <a:pt x="4434" y="0"/>
                  </a:lnTo>
                </a:path>
              </a:pathLst>
            </a:custGeom>
            <a:no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1;p47">
              <a:extLst>
                <a:ext uri="{FF2B5EF4-FFF2-40B4-BE49-F238E27FC236}">
                  <a16:creationId xmlns:a16="http://schemas.microsoft.com/office/drawing/2014/main" id="{DBDB8ACD-7870-3622-2163-89E4207E63B9}"/>
                </a:ext>
              </a:extLst>
            </p:cNvPr>
            <p:cNvSpPr/>
            <p:nvPr/>
          </p:nvSpPr>
          <p:spPr>
            <a:xfrm>
              <a:off x="5802566" y="4589125"/>
              <a:ext cx="125450" cy="25"/>
            </a:xfrm>
            <a:custGeom>
              <a:avLst/>
              <a:gdLst/>
              <a:ahLst/>
              <a:cxnLst/>
              <a:rect l="l" t="t" r="r" b="b"/>
              <a:pathLst>
                <a:path w="5018" h="1" fill="none" extrusionOk="0">
                  <a:moveTo>
                    <a:pt x="1" y="0"/>
                  </a:moveTo>
                  <a:lnTo>
                    <a:pt x="5018" y="0"/>
                  </a:lnTo>
                </a:path>
              </a:pathLst>
            </a:custGeom>
            <a:no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2;p47">
              <a:extLst>
                <a:ext uri="{FF2B5EF4-FFF2-40B4-BE49-F238E27FC236}">
                  <a16:creationId xmlns:a16="http://schemas.microsoft.com/office/drawing/2014/main" id="{12320785-8F4A-CCDC-FBA0-2231FD6F464F}"/>
                </a:ext>
              </a:extLst>
            </p:cNvPr>
            <p:cNvSpPr/>
            <p:nvPr/>
          </p:nvSpPr>
          <p:spPr>
            <a:xfrm>
              <a:off x="5960266" y="4569025"/>
              <a:ext cx="81000" cy="65175"/>
            </a:xfrm>
            <a:custGeom>
              <a:avLst/>
              <a:gdLst/>
              <a:ahLst/>
              <a:cxnLst/>
              <a:rect l="l" t="t" r="r" b="b"/>
              <a:pathLst>
                <a:path w="3240" h="2607" fill="none" extrusionOk="0">
                  <a:moveTo>
                    <a:pt x="1608" y="2607"/>
                  </a:moveTo>
                  <a:lnTo>
                    <a:pt x="1608" y="2607"/>
                  </a:lnTo>
                  <a:lnTo>
                    <a:pt x="1291" y="2607"/>
                  </a:lnTo>
                  <a:lnTo>
                    <a:pt x="975" y="2582"/>
                  </a:lnTo>
                  <a:lnTo>
                    <a:pt x="707" y="2558"/>
                  </a:lnTo>
                  <a:lnTo>
                    <a:pt x="463" y="2485"/>
                  </a:lnTo>
                  <a:lnTo>
                    <a:pt x="268" y="2388"/>
                  </a:lnTo>
                  <a:lnTo>
                    <a:pt x="195" y="2314"/>
                  </a:lnTo>
                  <a:lnTo>
                    <a:pt x="122" y="2241"/>
                  </a:lnTo>
                  <a:lnTo>
                    <a:pt x="74" y="2144"/>
                  </a:lnTo>
                  <a:lnTo>
                    <a:pt x="25" y="2047"/>
                  </a:lnTo>
                  <a:lnTo>
                    <a:pt x="1" y="1949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681"/>
                  </a:lnTo>
                  <a:lnTo>
                    <a:pt x="25" y="1535"/>
                  </a:lnTo>
                  <a:lnTo>
                    <a:pt x="122" y="1219"/>
                  </a:lnTo>
                  <a:lnTo>
                    <a:pt x="268" y="926"/>
                  </a:lnTo>
                  <a:lnTo>
                    <a:pt x="463" y="634"/>
                  </a:lnTo>
                  <a:lnTo>
                    <a:pt x="707" y="390"/>
                  </a:lnTo>
                  <a:lnTo>
                    <a:pt x="829" y="269"/>
                  </a:lnTo>
                  <a:lnTo>
                    <a:pt x="975" y="171"/>
                  </a:lnTo>
                  <a:lnTo>
                    <a:pt x="1121" y="98"/>
                  </a:lnTo>
                  <a:lnTo>
                    <a:pt x="1291" y="49"/>
                  </a:lnTo>
                  <a:lnTo>
                    <a:pt x="1438" y="1"/>
                  </a:lnTo>
                  <a:lnTo>
                    <a:pt x="1608" y="1"/>
                  </a:lnTo>
                  <a:lnTo>
                    <a:pt x="1608" y="1"/>
                  </a:lnTo>
                  <a:lnTo>
                    <a:pt x="1949" y="25"/>
                  </a:lnTo>
                  <a:lnTo>
                    <a:pt x="2241" y="98"/>
                  </a:lnTo>
                  <a:lnTo>
                    <a:pt x="2509" y="220"/>
                  </a:lnTo>
                  <a:lnTo>
                    <a:pt x="2753" y="390"/>
                  </a:lnTo>
                  <a:lnTo>
                    <a:pt x="2948" y="585"/>
                  </a:lnTo>
                  <a:lnTo>
                    <a:pt x="3118" y="804"/>
                  </a:lnTo>
                  <a:lnTo>
                    <a:pt x="3167" y="926"/>
                  </a:lnTo>
                  <a:lnTo>
                    <a:pt x="3191" y="1048"/>
                  </a:lnTo>
                  <a:lnTo>
                    <a:pt x="3215" y="1170"/>
                  </a:lnTo>
                  <a:lnTo>
                    <a:pt x="3240" y="1316"/>
                  </a:lnTo>
                  <a:lnTo>
                    <a:pt x="3240" y="1316"/>
                  </a:lnTo>
                  <a:lnTo>
                    <a:pt x="3215" y="1438"/>
                  </a:lnTo>
                  <a:lnTo>
                    <a:pt x="3191" y="1559"/>
                  </a:lnTo>
                  <a:lnTo>
                    <a:pt x="3167" y="1706"/>
                  </a:lnTo>
                  <a:lnTo>
                    <a:pt x="3118" y="1803"/>
                  </a:lnTo>
                  <a:lnTo>
                    <a:pt x="2948" y="2047"/>
                  </a:lnTo>
                  <a:lnTo>
                    <a:pt x="2753" y="2217"/>
                  </a:lnTo>
                  <a:lnTo>
                    <a:pt x="2509" y="2388"/>
                  </a:lnTo>
                  <a:lnTo>
                    <a:pt x="2241" y="2509"/>
                  </a:lnTo>
                  <a:lnTo>
                    <a:pt x="1949" y="2582"/>
                  </a:lnTo>
                  <a:lnTo>
                    <a:pt x="1608" y="2607"/>
                  </a:lnTo>
                  <a:lnTo>
                    <a:pt x="1608" y="2607"/>
                  </a:lnTo>
                </a:path>
              </a:pathLst>
            </a:custGeom>
            <a:no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1023;p47">
            <a:extLst>
              <a:ext uri="{FF2B5EF4-FFF2-40B4-BE49-F238E27FC236}">
                <a16:creationId xmlns:a16="http://schemas.microsoft.com/office/drawing/2014/main" id="{3BFBBD5A-179C-435D-8FB6-2FF8C5B1A5A6}"/>
              </a:ext>
            </a:extLst>
          </p:cNvPr>
          <p:cNvGrpSpPr/>
          <p:nvPr/>
        </p:nvGrpSpPr>
        <p:grpSpPr>
          <a:xfrm>
            <a:off x="10775341" y="1716215"/>
            <a:ext cx="389149" cy="389149"/>
            <a:chOff x="6326816" y="4329750"/>
            <a:chExt cx="421350" cy="421350"/>
          </a:xfrm>
        </p:grpSpPr>
        <p:sp>
          <p:nvSpPr>
            <p:cNvPr id="44" name="Google Shape;1024;p47">
              <a:extLst>
                <a:ext uri="{FF2B5EF4-FFF2-40B4-BE49-F238E27FC236}">
                  <a16:creationId xmlns:a16="http://schemas.microsoft.com/office/drawing/2014/main" id="{A62B9ABD-DAF1-5971-E77A-E986AB3DC0A5}"/>
                </a:ext>
              </a:extLst>
            </p:cNvPr>
            <p:cNvSpPr/>
            <p:nvPr/>
          </p:nvSpPr>
          <p:spPr>
            <a:xfrm>
              <a:off x="6326816" y="4329750"/>
              <a:ext cx="421350" cy="421350"/>
            </a:xfrm>
            <a:custGeom>
              <a:avLst/>
              <a:gdLst/>
              <a:ahLst/>
              <a:cxnLst/>
              <a:rect l="l" t="t" r="r" b="b"/>
              <a:pathLst>
                <a:path w="16854" h="16854" fill="none" extrusionOk="0">
                  <a:moveTo>
                    <a:pt x="15636" y="14004"/>
                  </a:moveTo>
                  <a:lnTo>
                    <a:pt x="13517" y="6260"/>
                  </a:lnTo>
                  <a:lnTo>
                    <a:pt x="16196" y="3605"/>
                  </a:lnTo>
                  <a:lnTo>
                    <a:pt x="16196" y="3605"/>
                  </a:lnTo>
                  <a:lnTo>
                    <a:pt x="16318" y="3434"/>
                  </a:lnTo>
                  <a:lnTo>
                    <a:pt x="16440" y="3239"/>
                  </a:lnTo>
                  <a:lnTo>
                    <a:pt x="16537" y="3020"/>
                  </a:lnTo>
                  <a:lnTo>
                    <a:pt x="16610" y="2777"/>
                  </a:lnTo>
                  <a:lnTo>
                    <a:pt x="16732" y="2338"/>
                  </a:lnTo>
                  <a:lnTo>
                    <a:pt x="16805" y="2046"/>
                  </a:lnTo>
                  <a:lnTo>
                    <a:pt x="16805" y="2046"/>
                  </a:lnTo>
                  <a:lnTo>
                    <a:pt x="16830" y="1729"/>
                  </a:lnTo>
                  <a:lnTo>
                    <a:pt x="16854" y="1437"/>
                  </a:lnTo>
                  <a:lnTo>
                    <a:pt x="16854" y="1194"/>
                  </a:lnTo>
                  <a:lnTo>
                    <a:pt x="16854" y="950"/>
                  </a:lnTo>
                  <a:lnTo>
                    <a:pt x="16805" y="755"/>
                  </a:lnTo>
                  <a:lnTo>
                    <a:pt x="16732" y="585"/>
                  </a:lnTo>
                  <a:lnTo>
                    <a:pt x="16659" y="414"/>
                  </a:lnTo>
                  <a:lnTo>
                    <a:pt x="16562" y="293"/>
                  </a:lnTo>
                  <a:lnTo>
                    <a:pt x="16562" y="293"/>
                  </a:lnTo>
                  <a:lnTo>
                    <a:pt x="16440" y="195"/>
                  </a:lnTo>
                  <a:lnTo>
                    <a:pt x="16269" y="122"/>
                  </a:lnTo>
                  <a:lnTo>
                    <a:pt x="16099" y="49"/>
                  </a:lnTo>
                  <a:lnTo>
                    <a:pt x="15904" y="0"/>
                  </a:lnTo>
                  <a:lnTo>
                    <a:pt x="15660" y="0"/>
                  </a:lnTo>
                  <a:lnTo>
                    <a:pt x="15417" y="0"/>
                  </a:lnTo>
                  <a:lnTo>
                    <a:pt x="15125" y="25"/>
                  </a:lnTo>
                  <a:lnTo>
                    <a:pt x="14808" y="49"/>
                  </a:lnTo>
                  <a:lnTo>
                    <a:pt x="14808" y="49"/>
                  </a:lnTo>
                  <a:lnTo>
                    <a:pt x="14516" y="122"/>
                  </a:lnTo>
                  <a:lnTo>
                    <a:pt x="14077" y="244"/>
                  </a:lnTo>
                  <a:lnTo>
                    <a:pt x="13834" y="317"/>
                  </a:lnTo>
                  <a:lnTo>
                    <a:pt x="13615" y="414"/>
                  </a:lnTo>
                  <a:lnTo>
                    <a:pt x="13420" y="536"/>
                  </a:lnTo>
                  <a:lnTo>
                    <a:pt x="13249" y="658"/>
                  </a:lnTo>
                  <a:lnTo>
                    <a:pt x="10595" y="3337"/>
                  </a:lnTo>
                  <a:lnTo>
                    <a:pt x="2850" y="1218"/>
                  </a:lnTo>
                  <a:lnTo>
                    <a:pt x="2850" y="1218"/>
                  </a:lnTo>
                  <a:lnTo>
                    <a:pt x="2704" y="1194"/>
                  </a:lnTo>
                  <a:lnTo>
                    <a:pt x="2582" y="1218"/>
                  </a:lnTo>
                  <a:lnTo>
                    <a:pt x="2460" y="1267"/>
                  </a:lnTo>
                  <a:lnTo>
                    <a:pt x="2338" y="1340"/>
                  </a:lnTo>
                  <a:lnTo>
                    <a:pt x="1608" y="2095"/>
                  </a:lnTo>
                  <a:lnTo>
                    <a:pt x="1608" y="2095"/>
                  </a:lnTo>
                  <a:lnTo>
                    <a:pt x="1535" y="2192"/>
                  </a:lnTo>
                  <a:lnTo>
                    <a:pt x="1486" y="2290"/>
                  </a:lnTo>
                  <a:lnTo>
                    <a:pt x="1462" y="2411"/>
                  </a:lnTo>
                  <a:lnTo>
                    <a:pt x="1462" y="2509"/>
                  </a:lnTo>
                  <a:lnTo>
                    <a:pt x="1462" y="2509"/>
                  </a:lnTo>
                  <a:lnTo>
                    <a:pt x="1486" y="2606"/>
                  </a:lnTo>
                  <a:lnTo>
                    <a:pt x="1510" y="2679"/>
                  </a:lnTo>
                  <a:lnTo>
                    <a:pt x="1608" y="2825"/>
                  </a:lnTo>
                  <a:lnTo>
                    <a:pt x="1608" y="2825"/>
                  </a:lnTo>
                  <a:lnTo>
                    <a:pt x="1705" y="2899"/>
                  </a:lnTo>
                  <a:lnTo>
                    <a:pt x="7404" y="6600"/>
                  </a:lnTo>
                  <a:lnTo>
                    <a:pt x="4165" y="10863"/>
                  </a:lnTo>
                  <a:lnTo>
                    <a:pt x="926" y="10302"/>
                  </a:lnTo>
                  <a:lnTo>
                    <a:pt x="926" y="10302"/>
                  </a:lnTo>
                  <a:lnTo>
                    <a:pt x="828" y="10302"/>
                  </a:lnTo>
                  <a:lnTo>
                    <a:pt x="707" y="10327"/>
                  </a:lnTo>
                  <a:lnTo>
                    <a:pt x="609" y="10375"/>
                  </a:lnTo>
                  <a:lnTo>
                    <a:pt x="512" y="10449"/>
                  </a:lnTo>
                  <a:lnTo>
                    <a:pt x="146" y="10814"/>
                  </a:lnTo>
                  <a:lnTo>
                    <a:pt x="146" y="10814"/>
                  </a:lnTo>
                  <a:lnTo>
                    <a:pt x="73" y="10911"/>
                  </a:lnTo>
                  <a:lnTo>
                    <a:pt x="25" y="11033"/>
                  </a:lnTo>
                  <a:lnTo>
                    <a:pt x="0" y="11155"/>
                  </a:lnTo>
                  <a:lnTo>
                    <a:pt x="0" y="11277"/>
                  </a:lnTo>
                  <a:lnTo>
                    <a:pt x="0" y="11277"/>
                  </a:lnTo>
                  <a:lnTo>
                    <a:pt x="49" y="11423"/>
                  </a:lnTo>
                  <a:lnTo>
                    <a:pt x="146" y="11569"/>
                  </a:lnTo>
                  <a:lnTo>
                    <a:pt x="146" y="11569"/>
                  </a:lnTo>
                  <a:lnTo>
                    <a:pt x="244" y="11642"/>
                  </a:lnTo>
                  <a:lnTo>
                    <a:pt x="3434" y="13420"/>
                  </a:lnTo>
                  <a:lnTo>
                    <a:pt x="5212" y="16610"/>
                  </a:lnTo>
                  <a:lnTo>
                    <a:pt x="5212" y="16610"/>
                  </a:lnTo>
                  <a:lnTo>
                    <a:pt x="5285" y="16708"/>
                  </a:lnTo>
                  <a:lnTo>
                    <a:pt x="5285" y="16708"/>
                  </a:lnTo>
                  <a:lnTo>
                    <a:pt x="5431" y="16805"/>
                  </a:lnTo>
                  <a:lnTo>
                    <a:pt x="5578" y="16854"/>
                  </a:lnTo>
                  <a:lnTo>
                    <a:pt x="5578" y="16854"/>
                  </a:lnTo>
                  <a:lnTo>
                    <a:pt x="5699" y="16854"/>
                  </a:lnTo>
                  <a:lnTo>
                    <a:pt x="5821" y="16830"/>
                  </a:lnTo>
                  <a:lnTo>
                    <a:pt x="5943" y="16781"/>
                  </a:lnTo>
                  <a:lnTo>
                    <a:pt x="6040" y="16708"/>
                  </a:lnTo>
                  <a:lnTo>
                    <a:pt x="6406" y="16342"/>
                  </a:lnTo>
                  <a:lnTo>
                    <a:pt x="6406" y="16342"/>
                  </a:lnTo>
                  <a:lnTo>
                    <a:pt x="6479" y="16245"/>
                  </a:lnTo>
                  <a:lnTo>
                    <a:pt x="6527" y="16148"/>
                  </a:lnTo>
                  <a:lnTo>
                    <a:pt x="6552" y="16026"/>
                  </a:lnTo>
                  <a:lnTo>
                    <a:pt x="6552" y="15928"/>
                  </a:lnTo>
                  <a:lnTo>
                    <a:pt x="5992" y="12689"/>
                  </a:lnTo>
                  <a:lnTo>
                    <a:pt x="10254" y="9450"/>
                  </a:lnTo>
                  <a:lnTo>
                    <a:pt x="13956" y="15149"/>
                  </a:lnTo>
                  <a:lnTo>
                    <a:pt x="13956" y="15149"/>
                  </a:lnTo>
                  <a:lnTo>
                    <a:pt x="14029" y="15246"/>
                  </a:lnTo>
                  <a:lnTo>
                    <a:pt x="14029" y="15246"/>
                  </a:lnTo>
                  <a:lnTo>
                    <a:pt x="14175" y="15344"/>
                  </a:lnTo>
                  <a:lnTo>
                    <a:pt x="14248" y="15368"/>
                  </a:lnTo>
                  <a:lnTo>
                    <a:pt x="14345" y="15393"/>
                  </a:lnTo>
                  <a:lnTo>
                    <a:pt x="14345" y="15393"/>
                  </a:lnTo>
                  <a:lnTo>
                    <a:pt x="14443" y="15393"/>
                  </a:lnTo>
                  <a:lnTo>
                    <a:pt x="14565" y="15368"/>
                  </a:lnTo>
                  <a:lnTo>
                    <a:pt x="14662" y="15320"/>
                  </a:lnTo>
                  <a:lnTo>
                    <a:pt x="14759" y="15246"/>
                  </a:lnTo>
                  <a:lnTo>
                    <a:pt x="15514" y="14516"/>
                  </a:lnTo>
                  <a:lnTo>
                    <a:pt x="15514" y="14516"/>
                  </a:lnTo>
                  <a:lnTo>
                    <a:pt x="15587" y="14394"/>
                  </a:lnTo>
                  <a:lnTo>
                    <a:pt x="15636" y="14272"/>
                  </a:lnTo>
                  <a:lnTo>
                    <a:pt x="15660" y="14151"/>
                  </a:lnTo>
                  <a:lnTo>
                    <a:pt x="15636" y="14004"/>
                  </a:lnTo>
                  <a:lnTo>
                    <a:pt x="15636" y="14004"/>
                  </a:lnTo>
                </a:path>
              </a:pathLst>
            </a:custGeom>
            <a:no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025;p47">
              <a:extLst>
                <a:ext uri="{FF2B5EF4-FFF2-40B4-BE49-F238E27FC236}">
                  <a16:creationId xmlns:a16="http://schemas.microsoft.com/office/drawing/2014/main" id="{C735F7BD-9EBE-AACD-C634-283D2D14E59E}"/>
                </a:ext>
              </a:extLst>
            </p:cNvPr>
            <p:cNvSpPr/>
            <p:nvPr/>
          </p:nvSpPr>
          <p:spPr>
            <a:xfrm>
              <a:off x="6685441" y="4360800"/>
              <a:ext cx="31675" cy="30475"/>
            </a:xfrm>
            <a:custGeom>
              <a:avLst/>
              <a:gdLst/>
              <a:ahLst/>
              <a:cxnLst/>
              <a:rect l="l" t="t" r="r" b="b"/>
              <a:pathLst>
                <a:path w="1267" h="1219" fill="none" extrusionOk="0">
                  <a:moveTo>
                    <a:pt x="1267" y="1218"/>
                  </a:moveTo>
                  <a:lnTo>
                    <a:pt x="1267" y="1218"/>
                  </a:lnTo>
                  <a:lnTo>
                    <a:pt x="1242" y="999"/>
                  </a:lnTo>
                  <a:lnTo>
                    <a:pt x="1169" y="755"/>
                  </a:lnTo>
                  <a:lnTo>
                    <a:pt x="1048" y="561"/>
                  </a:lnTo>
                  <a:lnTo>
                    <a:pt x="901" y="366"/>
                  </a:lnTo>
                  <a:lnTo>
                    <a:pt x="901" y="366"/>
                  </a:lnTo>
                  <a:lnTo>
                    <a:pt x="707" y="220"/>
                  </a:lnTo>
                  <a:lnTo>
                    <a:pt x="487" y="98"/>
                  </a:lnTo>
                  <a:lnTo>
                    <a:pt x="244" y="25"/>
                  </a:ln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" name="Google Shape;1178;p47">
            <a:extLst>
              <a:ext uri="{FF2B5EF4-FFF2-40B4-BE49-F238E27FC236}">
                <a16:creationId xmlns:a16="http://schemas.microsoft.com/office/drawing/2014/main" id="{5D816DB7-86F8-1F55-240D-686A97F9938C}"/>
              </a:ext>
            </a:extLst>
          </p:cNvPr>
          <p:cNvGrpSpPr/>
          <p:nvPr/>
        </p:nvGrpSpPr>
        <p:grpSpPr>
          <a:xfrm>
            <a:off x="10440126" y="5190153"/>
            <a:ext cx="556005" cy="622413"/>
            <a:chOff x="7005716" y="4309650"/>
            <a:chExt cx="407950" cy="456675"/>
          </a:xfrm>
        </p:grpSpPr>
        <p:sp>
          <p:nvSpPr>
            <p:cNvPr id="47" name="Google Shape;1179;p47">
              <a:extLst>
                <a:ext uri="{FF2B5EF4-FFF2-40B4-BE49-F238E27FC236}">
                  <a16:creationId xmlns:a16="http://schemas.microsoft.com/office/drawing/2014/main" id="{09E20028-3496-D0BD-1347-B7C17B77E2C6}"/>
                </a:ext>
              </a:extLst>
            </p:cNvPr>
            <p:cNvSpPr/>
            <p:nvPr/>
          </p:nvSpPr>
          <p:spPr>
            <a:xfrm>
              <a:off x="7005716" y="4698125"/>
              <a:ext cx="407950" cy="14625"/>
            </a:xfrm>
            <a:custGeom>
              <a:avLst/>
              <a:gdLst/>
              <a:ahLst/>
              <a:cxnLst/>
              <a:rect l="l" t="t" r="r" b="b"/>
              <a:pathLst>
                <a:path w="16318" h="585" fill="none" extrusionOk="0">
                  <a:moveTo>
                    <a:pt x="16318" y="0"/>
                  </a:moveTo>
                  <a:lnTo>
                    <a:pt x="16318" y="0"/>
                  </a:lnTo>
                  <a:lnTo>
                    <a:pt x="16074" y="24"/>
                  </a:lnTo>
                  <a:lnTo>
                    <a:pt x="15879" y="73"/>
                  </a:lnTo>
                  <a:lnTo>
                    <a:pt x="15709" y="146"/>
                  </a:lnTo>
                  <a:lnTo>
                    <a:pt x="15538" y="244"/>
                  </a:lnTo>
                  <a:lnTo>
                    <a:pt x="15538" y="244"/>
                  </a:lnTo>
                  <a:lnTo>
                    <a:pt x="15319" y="365"/>
                  </a:lnTo>
                  <a:lnTo>
                    <a:pt x="15051" y="487"/>
                  </a:lnTo>
                  <a:lnTo>
                    <a:pt x="14881" y="536"/>
                  </a:lnTo>
                  <a:lnTo>
                    <a:pt x="14710" y="560"/>
                  </a:lnTo>
                  <a:lnTo>
                    <a:pt x="14516" y="585"/>
                  </a:lnTo>
                  <a:lnTo>
                    <a:pt x="14272" y="585"/>
                  </a:lnTo>
                  <a:lnTo>
                    <a:pt x="14272" y="585"/>
                  </a:lnTo>
                  <a:lnTo>
                    <a:pt x="14053" y="585"/>
                  </a:lnTo>
                  <a:lnTo>
                    <a:pt x="13858" y="560"/>
                  </a:lnTo>
                  <a:lnTo>
                    <a:pt x="13687" y="536"/>
                  </a:lnTo>
                  <a:lnTo>
                    <a:pt x="13517" y="487"/>
                  </a:lnTo>
                  <a:lnTo>
                    <a:pt x="13249" y="365"/>
                  </a:lnTo>
                  <a:lnTo>
                    <a:pt x="13030" y="244"/>
                  </a:lnTo>
                  <a:lnTo>
                    <a:pt x="13030" y="244"/>
                  </a:lnTo>
                  <a:lnTo>
                    <a:pt x="12859" y="146"/>
                  </a:lnTo>
                  <a:lnTo>
                    <a:pt x="12689" y="73"/>
                  </a:lnTo>
                  <a:lnTo>
                    <a:pt x="12494" y="24"/>
                  </a:lnTo>
                  <a:lnTo>
                    <a:pt x="12251" y="0"/>
                  </a:lnTo>
                  <a:lnTo>
                    <a:pt x="12251" y="0"/>
                  </a:lnTo>
                  <a:lnTo>
                    <a:pt x="11983" y="24"/>
                  </a:lnTo>
                  <a:lnTo>
                    <a:pt x="11788" y="73"/>
                  </a:lnTo>
                  <a:lnTo>
                    <a:pt x="11617" y="146"/>
                  </a:lnTo>
                  <a:lnTo>
                    <a:pt x="11471" y="244"/>
                  </a:lnTo>
                  <a:lnTo>
                    <a:pt x="11471" y="244"/>
                  </a:lnTo>
                  <a:lnTo>
                    <a:pt x="11228" y="365"/>
                  </a:lnTo>
                  <a:lnTo>
                    <a:pt x="10960" y="487"/>
                  </a:lnTo>
                  <a:lnTo>
                    <a:pt x="10814" y="536"/>
                  </a:lnTo>
                  <a:lnTo>
                    <a:pt x="10619" y="560"/>
                  </a:lnTo>
                  <a:lnTo>
                    <a:pt x="10424" y="585"/>
                  </a:lnTo>
                  <a:lnTo>
                    <a:pt x="10205" y="585"/>
                  </a:lnTo>
                  <a:lnTo>
                    <a:pt x="10205" y="585"/>
                  </a:lnTo>
                  <a:lnTo>
                    <a:pt x="9961" y="585"/>
                  </a:lnTo>
                  <a:lnTo>
                    <a:pt x="9766" y="560"/>
                  </a:lnTo>
                  <a:lnTo>
                    <a:pt x="9596" y="536"/>
                  </a:lnTo>
                  <a:lnTo>
                    <a:pt x="9425" y="487"/>
                  </a:lnTo>
                  <a:lnTo>
                    <a:pt x="9157" y="365"/>
                  </a:lnTo>
                  <a:lnTo>
                    <a:pt x="8938" y="244"/>
                  </a:lnTo>
                  <a:lnTo>
                    <a:pt x="8938" y="244"/>
                  </a:lnTo>
                  <a:lnTo>
                    <a:pt x="8768" y="146"/>
                  </a:lnTo>
                  <a:lnTo>
                    <a:pt x="8597" y="73"/>
                  </a:lnTo>
                  <a:lnTo>
                    <a:pt x="8402" y="24"/>
                  </a:lnTo>
                  <a:lnTo>
                    <a:pt x="8159" y="0"/>
                  </a:lnTo>
                  <a:lnTo>
                    <a:pt x="8159" y="0"/>
                  </a:lnTo>
                  <a:lnTo>
                    <a:pt x="7915" y="24"/>
                  </a:lnTo>
                  <a:lnTo>
                    <a:pt x="7721" y="73"/>
                  </a:lnTo>
                  <a:lnTo>
                    <a:pt x="7550" y="146"/>
                  </a:lnTo>
                  <a:lnTo>
                    <a:pt x="7380" y="244"/>
                  </a:lnTo>
                  <a:lnTo>
                    <a:pt x="7380" y="244"/>
                  </a:lnTo>
                  <a:lnTo>
                    <a:pt x="7160" y="365"/>
                  </a:lnTo>
                  <a:lnTo>
                    <a:pt x="6892" y="487"/>
                  </a:lnTo>
                  <a:lnTo>
                    <a:pt x="6722" y="536"/>
                  </a:lnTo>
                  <a:lnTo>
                    <a:pt x="6551" y="560"/>
                  </a:lnTo>
                  <a:lnTo>
                    <a:pt x="6332" y="585"/>
                  </a:lnTo>
                  <a:lnTo>
                    <a:pt x="6113" y="585"/>
                  </a:lnTo>
                  <a:lnTo>
                    <a:pt x="6113" y="585"/>
                  </a:lnTo>
                  <a:lnTo>
                    <a:pt x="5894" y="585"/>
                  </a:lnTo>
                  <a:lnTo>
                    <a:pt x="5699" y="560"/>
                  </a:lnTo>
                  <a:lnTo>
                    <a:pt x="5504" y="536"/>
                  </a:lnTo>
                  <a:lnTo>
                    <a:pt x="5358" y="487"/>
                  </a:lnTo>
                  <a:lnTo>
                    <a:pt x="5090" y="365"/>
                  </a:lnTo>
                  <a:lnTo>
                    <a:pt x="4847" y="244"/>
                  </a:lnTo>
                  <a:lnTo>
                    <a:pt x="4847" y="244"/>
                  </a:lnTo>
                  <a:lnTo>
                    <a:pt x="4676" y="146"/>
                  </a:lnTo>
                  <a:lnTo>
                    <a:pt x="4530" y="73"/>
                  </a:lnTo>
                  <a:lnTo>
                    <a:pt x="4335" y="24"/>
                  </a:lnTo>
                  <a:lnTo>
                    <a:pt x="4067" y="0"/>
                  </a:lnTo>
                  <a:lnTo>
                    <a:pt x="4067" y="0"/>
                  </a:lnTo>
                  <a:lnTo>
                    <a:pt x="3824" y="24"/>
                  </a:lnTo>
                  <a:lnTo>
                    <a:pt x="3629" y="73"/>
                  </a:lnTo>
                  <a:lnTo>
                    <a:pt x="3458" y="146"/>
                  </a:lnTo>
                  <a:lnTo>
                    <a:pt x="3288" y="244"/>
                  </a:lnTo>
                  <a:lnTo>
                    <a:pt x="3288" y="244"/>
                  </a:lnTo>
                  <a:lnTo>
                    <a:pt x="3069" y="365"/>
                  </a:lnTo>
                  <a:lnTo>
                    <a:pt x="2801" y="487"/>
                  </a:lnTo>
                  <a:lnTo>
                    <a:pt x="2630" y="536"/>
                  </a:lnTo>
                  <a:lnTo>
                    <a:pt x="2460" y="560"/>
                  </a:lnTo>
                  <a:lnTo>
                    <a:pt x="2265" y="585"/>
                  </a:lnTo>
                  <a:lnTo>
                    <a:pt x="2046" y="585"/>
                  </a:lnTo>
                  <a:lnTo>
                    <a:pt x="2046" y="585"/>
                  </a:lnTo>
                  <a:lnTo>
                    <a:pt x="1802" y="585"/>
                  </a:lnTo>
                  <a:lnTo>
                    <a:pt x="1607" y="560"/>
                  </a:lnTo>
                  <a:lnTo>
                    <a:pt x="1437" y="536"/>
                  </a:lnTo>
                  <a:lnTo>
                    <a:pt x="1266" y="487"/>
                  </a:lnTo>
                  <a:lnTo>
                    <a:pt x="999" y="365"/>
                  </a:lnTo>
                  <a:lnTo>
                    <a:pt x="779" y="244"/>
                  </a:lnTo>
                  <a:lnTo>
                    <a:pt x="779" y="244"/>
                  </a:lnTo>
                  <a:lnTo>
                    <a:pt x="609" y="146"/>
                  </a:lnTo>
                  <a:lnTo>
                    <a:pt x="438" y="73"/>
                  </a:lnTo>
                  <a:lnTo>
                    <a:pt x="244" y="24"/>
                  </a:ln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180;p47">
              <a:extLst>
                <a:ext uri="{FF2B5EF4-FFF2-40B4-BE49-F238E27FC236}">
                  <a16:creationId xmlns:a16="http://schemas.microsoft.com/office/drawing/2014/main" id="{BD166DB4-860D-7B12-1B44-09F597423518}"/>
                </a:ext>
              </a:extLst>
            </p:cNvPr>
            <p:cNvSpPr/>
            <p:nvPr/>
          </p:nvSpPr>
          <p:spPr>
            <a:xfrm>
              <a:off x="7005716" y="4727350"/>
              <a:ext cx="407950" cy="14625"/>
            </a:xfrm>
            <a:custGeom>
              <a:avLst/>
              <a:gdLst/>
              <a:ahLst/>
              <a:cxnLst/>
              <a:rect l="l" t="t" r="r" b="b"/>
              <a:pathLst>
                <a:path w="16318" h="58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19" y="24"/>
                  </a:lnTo>
                  <a:lnTo>
                    <a:pt x="414" y="49"/>
                  </a:lnTo>
                  <a:lnTo>
                    <a:pt x="609" y="73"/>
                  </a:lnTo>
                  <a:lnTo>
                    <a:pt x="755" y="122"/>
                  </a:lnTo>
                  <a:lnTo>
                    <a:pt x="1023" y="244"/>
                  </a:lnTo>
                  <a:lnTo>
                    <a:pt x="1266" y="365"/>
                  </a:lnTo>
                  <a:lnTo>
                    <a:pt x="1266" y="365"/>
                  </a:lnTo>
                  <a:lnTo>
                    <a:pt x="1413" y="463"/>
                  </a:lnTo>
                  <a:lnTo>
                    <a:pt x="1583" y="536"/>
                  </a:lnTo>
                  <a:lnTo>
                    <a:pt x="1778" y="585"/>
                  </a:lnTo>
                  <a:lnTo>
                    <a:pt x="2046" y="585"/>
                  </a:lnTo>
                  <a:lnTo>
                    <a:pt x="2046" y="585"/>
                  </a:lnTo>
                  <a:lnTo>
                    <a:pt x="2289" y="585"/>
                  </a:lnTo>
                  <a:lnTo>
                    <a:pt x="2484" y="536"/>
                  </a:lnTo>
                  <a:lnTo>
                    <a:pt x="2655" y="463"/>
                  </a:lnTo>
                  <a:lnTo>
                    <a:pt x="2801" y="365"/>
                  </a:lnTo>
                  <a:lnTo>
                    <a:pt x="2801" y="365"/>
                  </a:lnTo>
                  <a:lnTo>
                    <a:pt x="3044" y="244"/>
                  </a:lnTo>
                  <a:lnTo>
                    <a:pt x="3312" y="122"/>
                  </a:lnTo>
                  <a:lnTo>
                    <a:pt x="3458" y="73"/>
                  </a:lnTo>
                  <a:lnTo>
                    <a:pt x="3653" y="49"/>
                  </a:lnTo>
                  <a:lnTo>
                    <a:pt x="3848" y="24"/>
                  </a:lnTo>
                  <a:lnTo>
                    <a:pt x="4067" y="0"/>
                  </a:lnTo>
                  <a:lnTo>
                    <a:pt x="4067" y="0"/>
                  </a:lnTo>
                  <a:lnTo>
                    <a:pt x="4311" y="24"/>
                  </a:lnTo>
                  <a:lnTo>
                    <a:pt x="4506" y="49"/>
                  </a:lnTo>
                  <a:lnTo>
                    <a:pt x="4676" y="73"/>
                  </a:lnTo>
                  <a:lnTo>
                    <a:pt x="4847" y="122"/>
                  </a:lnTo>
                  <a:lnTo>
                    <a:pt x="5115" y="244"/>
                  </a:lnTo>
                  <a:lnTo>
                    <a:pt x="5334" y="365"/>
                  </a:lnTo>
                  <a:lnTo>
                    <a:pt x="5334" y="365"/>
                  </a:lnTo>
                  <a:lnTo>
                    <a:pt x="5504" y="463"/>
                  </a:lnTo>
                  <a:lnTo>
                    <a:pt x="5675" y="536"/>
                  </a:lnTo>
                  <a:lnTo>
                    <a:pt x="5870" y="585"/>
                  </a:lnTo>
                  <a:lnTo>
                    <a:pt x="6113" y="585"/>
                  </a:lnTo>
                  <a:lnTo>
                    <a:pt x="6113" y="585"/>
                  </a:lnTo>
                  <a:lnTo>
                    <a:pt x="6357" y="585"/>
                  </a:lnTo>
                  <a:lnTo>
                    <a:pt x="6551" y="536"/>
                  </a:lnTo>
                  <a:lnTo>
                    <a:pt x="6722" y="463"/>
                  </a:lnTo>
                  <a:lnTo>
                    <a:pt x="6892" y="365"/>
                  </a:lnTo>
                  <a:lnTo>
                    <a:pt x="6892" y="365"/>
                  </a:lnTo>
                  <a:lnTo>
                    <a:pt x="7112" y="244"/>
                  </a:lnTo>
                  <a:lnTo>
                    <a:pt x="7380" y="122"/>
                  </a:lnTo>
                  <a:lnTo>
                    <a:pt x="7550" y="73"/>
                  </a:lnTo>
                  <a:lnTo>
                    <a:pt x="7721" y="49"/>
                  </a:lnTo>
                  <a:lnTo>
                    <a:pt x="7940" y="24"/>
                  </a:lnTo>
                  <a:lnTo>
                    <a:pt x="8159" y="0"/>
                  </a:lnTo>
                  <a:lnTo>
                    <a:pt x="8159" y="0"/>
                  </a:lnTo>
                  <a:lnTo>
                    <a:pt x="8378" y="24"/>
                  </a:lnTo>
                  <a:lnTo>
                    <a:pt x="8597" y="49"/>
                  </a:lnTo>
                  <a:lnTo>
                    <a:pt x="8768" y="73"/>
                  </a:lnTo>
                  <a:lnTo>
                    <a:pt x="8914" y="122"/>
                  </a:lnTo>
                  <a:lnTo>
                    <a:pt x="9206" y="244"/>
                  </a:lnTo>
                  <a:lnTo>
                    <a:pt x="9425" y="365"/>
                  </a:lnTo>
                  <a:lnTo>
                    <a:pt x="9425" y="365"/>
                  </a:lnTo>
                  <a:lnTo>
                    <a:pt x="9596" y="463"/>
                  </a:lnTo>
                  <a:lnTo>
                    <a:pt x="9766" y="536"/>
                  </a:lnTo>
                  <a:lnTo>
                    <a:pt x="9961" y="585"/>
                  </a:lnTo>
                  <a:lnTo>
                    <a:pt x="10205" y="585"/>
                  </a:lnTo>
                  <a:lnTo>
                    <a:pt x="10205" y="585"/>
                  </a:lnTo>
                  <a:lnTo>
                    <a:pt x="10448" y="585"/>
                  </a:lnTo>
                  <a:lnTo>
                    <a:pt x="10643" y="536"/>
                  </a:lnTo>
                  <a:lnTo>
                    <a:pt x="10814" y="463"/>
                  </a:lnTo>
                  <a:lnTo>
                    <a:pt x="10984" y="365"/>
                  </a:lnTo>
                  <a:lnTo>
                    <a:pt x="10984" y="365"/>
                  </a:lnTo>
                  <a:lnTo>
                    <a:pt x="11203" y="244"/>
                  </a:lnTo>
                  <a:lnTo>
                    <a:pt x="11471" y="122"/>
                  </a:lnTo>
                  <a:lnTo>
                    <a:pt x="11642" y="73"/>
                  </a:lnTo>
                  <a:lnTo>
                    <a:pt x="11812" y="49"/>
                  </a:lnTo>
                  <a:lnTo>
                    <a:pt x="12007" y="24"/>
                  </a:lnTo>
                  <a:lnTo>
                    <a:pt x="12251" y="0"/>
                  </a:lnTo>
                  <a:lnTo>
                    <a:pt x="12251" y="0"/>
                  </a:lnTo>
                  <a:lnTo>
                    <a:pt x="12470" y="24"/>
                  </a:lnTo>
                  <a:lnTo>
                    <a:pt x="12665" y="49"/>
                  </a:lnTo>
                  <a:lnTo>
                    <a:pt x="12859" y="73"/>
                  </a:lnTo>
                  <a:lnTo>
                    <a:pt x="13006" y="122"/>
                  </a:lnTo>
                  <a:lnTo>
                    <a:pt x="13273" y="244"/>
                  </a:lnTo>
                  <a:lnTo>
                    <a:pt x="13493" y="365"/>
                  </a:lnTo>
                  <a:lnTo>
                    <a:pt x="13493" y="365"/>
                  </a:lnTo>
                  <a:lnTo>
                    <a:pt x="13663" y="463"/>
                  </a:lnTo>
                  <a:lnTo>
                    <a:pt x="13834" y="536"/>
                  </a:lnTo>
                  <a:lnTo>
                    <a:pt x="14028" y="585"/>
                  </a:lnTo>
                  <a:lnTo>
                    <a:pt x="14272" y="585"/>
                  </a:lnTo>
                  <a:lnTo>
                    <a:pt x="14272" y="585"/>
                  </a:lnTo>
                  <a:lnTo>
                    <a:pt x="14540" y="585"/>
                  </a:lnTo>
                  <a:lnTo>
                    <a:pt x="14735" y="536"/>
                  </a:lnTo>
                  <a:lnTo>
                    <a:pt x="14905" y="463"/>
                  </a:lnTo>
                  <a:lnTo>
                    <a:pt x="15051" y="365"/>
                  </a:lnTo>
                  <a:lnTo>
                    <a:pt x="15051" y="365"/>
                  </a:lnTo>
                  <a:lnTo>
                    <a:pt x="15295" y="244"/>
                  </a:lnTo>
                  <a:lnTo>
                    <a:pt x="15563" y="122"/>
                  </a:lnTo>
                  <a:lnTo>
                    <a:pt x="15709" y="73"/>
                  </a:lnTo>
                  <a:lnTo>
                    <a:pt x="15904" y="49"/>
                  </a:lnTo>
                  <a:lnTo>
                    <a:pt x="16099" y="24"/>
                  </a:lnTo>
                  <a:lnTo>
                    <a:pt x="16318" y="0"/>
                  </a:lnTo>
                </a:path>
              </a:pathLst>
            </a:custGeom>
            <a:no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181;p47">
              <a:extLst>
                <a:ext uri="{FF2B5EF4-FFF2-40B4-BE49-F238E27FC236}">
                  <a16:creationId xmlns:a16="http://schemas.microsoft.com/office/drawing/2014/main" id="{86027BF7-1723-B19B-F6D2-6539F147F547}"/>
                </a:ext>
              </a:extLst>
            </p:cNvPr>
            <p:cNvSpPr/>
            <p:nvPr/>
          </p:nvSpPr>
          <p:spPr>
            <a:xfrm>
              <a:off x="7005716" y="4751700"/>
              <a:ext cx="407950" cy="14625"/>
            </a:xfrm>
            <a:custGeom>
              <a:avLst/>
              <a:gdLst/>
              <a:ahLst/>
              <a:cxnLst/>
              <a:rect l="l" t="t" r="r" b="b"/>
              <a:pathLst>
                <a:path w="16318" h="585" fill="none" extrusionOk="0">
                  <a:moveTo>
                    <a:pt x="16318" y="0"/>
                  </a:moveTo>
                  <a:lnTo>
                    <a:pt x="16318" y="0"/>
                  </a:lnTo>
                  <a:lnTo>
                    <a:pt x="16074" y="25"/>
                  </a:lnTo>
                  <a:lnTo>
                    <a:pt x="15879" y="73"/>
                  </a:lnTo>
                  <a:lnTo>
                    <a:pt x="15709" y="146"/>
                  </a:lnTo>
                  <a:lnTo>
                    <a:pt x="15538" y="244"/>
                  </a:lnTo>
                  <a:lnTo>
                    <a:pt x="15538" y="244"/>
                  </a:lnTo>
                  <a:lnTo>
                    <a:pt x="15319" y="366"/>
                  </a:lnTo>
                  <a:lnTo>
                    <a:pt x="15051" y="487"/>
                  </a:lnTo>
                  <a:lnTo>
                    <a:pt x="14881" y="536"/>
                  </a:lnTo>
                  <a:lnTo>
                    <a:pt x="14710" y="560"/>
                  </a:lnTo>
                  <a:lnTo>
                    <a:pt x="14516" y="585"/>
                  </a:lnTo>
                  <a:lnTo>
                    <a:pt x="14272" y="585"/>
                  </a:lnTo>
                  <a:lnTo>
                    <a:pt x="14272" y="585"/>
                  </a:lnTo>
                  <a:lnTo>
                    <a:pt x="14053" y="585"/>
                  </a:lnTo>
                  <a:lnTo>
                    <a:pt x="13858" y="560"/>
                  </a:lnTo>
                  <a:lnTo>
                    <a:pt x="13687" y="536"/>
                  </a:lnTo>
                  <a:lnTo>
                    <a:pt x="13517" y="487"/>
                  </a:lnTo>
                  <a:lnTo>
                    <a:pt x="13249" y="366"/>
                  </a:lnTo>
                  <a:lnTo>
                    <a:pt x="13030" y="244"/>
                  </a:lnTo>
                  <a:lnTo>
                    <a:pt x="13030" y="244"/>
                  </a:lnTo>
                  <a:lnTo>
                    <a:pt x="12859" y="146"/>
                  </a:lnTo>
                  <a:lnTo>
                    <a:pt x="12689" y="73"/>
                  </a:lnTo>
                  <a:lnTo>
                    <a:pt x="12494" y="25"/>
                  </a:lnTo>
                  <a:lnTo>
                    <a:pt x="12251" y="0"/>
                  </a:lnTo>
                  <a:lnTo>
                    <a:pt x="12251" y="0"/>
                  </a:lnTo>
                  <a:lnTo>
                    <a:pt x="11983" y="25"/>
                  </a:lnTo>
                  <a:lnTo>
                    <a:pt x="11788" y="73"/>
                  </a:lnTo>
                  <a:lnTo>
                    <a:pt x="11617" y="146"/>
                  </a:lnTo>
                  <a:lnTo>
                    <a:pt x="11471" y="244"/>
                  </a:lnTo>
                  <a:lnTo>
                    <a:pt x="11471" y="244"/>
                  </a:lnTo>
                  <a:lnTo>
                    <a:pt x="11228" y="366"/>
                  </a:lnTo>
                  <a:lnTo>
                    <a:pt x="10960" y="487"/>
                  </a:lnTo>
                  <a:lnTo>
                    <a:pt x="10814" y="536"/>
                  </a:lnTo>
                  <a:lnTo>
                    <a:pt x="10619" y="560"/>
                  </a:lnTo>
                  <a:lnTo>
                    <a:pt x="10424" y="585"/>
                  </a:lnTo>
                  <a:lnTo>
                    <a:pt x="10205" y="585"/>
                  </a:lnTo>
                  <a:lnTo>
                    <a:pt x="10205" y="585"/>
                  </a:lnTo>
                  <a:lnTo>
                    <a:pt x="9961" y="585"/>
                  </a:lnTo>
                  <a:lnTo>
                    <a:pt x="9766" y="560"/>
                  </a:lnTo>
                  <a:lnTo>
                    <a:pt x="9596" y="536"/>
                  </a:lnTo>
                  <a:lnTo>
                    <a:pt x="9425" y="487"/>
                  </a:lnTo>
                  <a:lnTo>
                    <a:pt x="9157" y="366"/>
                  </a:lnTo>
                  <a:lnTo>
                    <a:pt x="8938" y="244"/>
                  </a:lnTo>
                  <a:lnTo>
                    <a:pt x="8938" y="244"/>
                  </a:lnTo>
                  <a:lnTo>
                    <a:pt x="8768" y="146"/>
                  </a:lnTo>
                  <a:lnTo>
                    <a:pt x="8597" y="73"/>
                  </a:lnTo>
                  <a:lnTo>
                    <a:pt x="8402" y="25"/>
                  </a:lnTo>
                  <a:lnTo>
                    <a:pt x="8159" y="0"/>
                  </a:lnTo>
                  <a:lnTo>
                    <a:pt x="8159" y="0"/>
                  </a:lnTo>
                  <a:lnTo>
                    <a:pt x="7915" y="25"/>
                  </a:lnTo>
                  <a:lnTo>
                    <a:pt x="7721" y="73"/>
                  </a:lnTo>
                  <a:lnTo>
                    <a:pt x="7550" y="146"/>
                  </a:lnTo>
                  <a:lnTo>
                    <a:pt x="7380" y="244"/>
                  </a:lnTo>
                  <a:lnTo>
                    <a:pt x="7380" y="244"/>
                  </a:lnTo>
                  <a:lnTo>
                    <a:pt x="7160" y="366"/>
                  </a:lnTo>
                  <a:lnTo>
                    <a:pt x="6892" y="487"/>
                  </a:lnTo>
                  <a:lnTo>
                    <a:pt x="6722" y="536"/>
                  </a:lnTo>
                  <a:lnTo>
                    <a:pt x="6551" y="560"/>
                  </a:lnTo>
                  <a:lnTo>
                    <a:pt x="6332" y="585"/>
                  </a:lnTo>
                  <a:lnTo>
                    <a:pt x="6113" y="585"/>
                  </a:lnTo>
                  <a:lnTo>
                    <a:pt x="6113" y="585"/>
                  </a:lnTo>
                  <a:lnTo>
                    <a:pt x="5894" y="585"/>
                  </a:lnTo>
                  <a:lnTo>
                    <a:pt x="5699" y="560"/>
                  </a:lnTo>
                  <a:lnTo>
                    <a:pt x="5504" y="536"/>
                  </a:lnTo>
                  <a:lnTo>
                    <a:pt x="5358" y="487"/>
                  </a:lnTo>
                  <a:lnTo>
                    <a:pt x="5090" y="366"/>
                  </a:lnTo>
                  <a:lnTo>
                    <a:pt x="4847" y="244"/>
                  </a:lnTo>
                  <a:lnTo>
                    <a:pt x="4847" y="244"/>
                  </a:lnTo>
                  <a:lnTo>
                    <a:pt x="4676" y="146"/>
                  </a:lnTo>
                  <a:lnTo>
                    <a:pt x="4530" y="73"/>
                  </a:lnTo>
                  <a:lnTo>
                    <a:pt x="4335" y="25"/>
                  </a:lnTo>
                  <a:lnTo>
                    <a:pt x="4067" y="0"/>
                  </a:lnTo>
                  <a:lnTo>
                    <a:pt x="4067" y="0"/>
                  </a:lnTo>
                  <a:lnTo>
                    <a:pt x="3824" y="25"/>
                  </a:lnTo>
                  <a:lnTo>
                    <a:pt x="3629" y="73"/>
                  </a:lnTo>
                  <a:lnTo>
                    <a:pt x="3458" y="146"/>
                  </a:lnTo>
                  <a:lnTo>
                    <a:pt x="3288" y="244"/>
                  </a:lnTo>
                  <a:lnTo>
                    <a:pt x="3288" y="244"/>
                  </a:lnTo>
                  <a:lnTo>
                    <a:pt x="3069" y="366"/>
                  </a:lnTo>
                  <a:lnTo>
                    <a:pt x="2801" y="487"/>
                  </a:lnTo>
                  <a:lnTo>
                    <a:pt x="2630" y="536"/>
                  </a:lnTo>
                  <a:lnTo>
                    <a:pt x="2460" y="560"/>
                  </a:lnTo>
                  <a:lnTo>
                    <a:pt x="2265" y="585"/>
                  </a:lnTo>
                  <a:lnTo>
                    <a:pt x="2046" y="585"/>
                  </a:lnTo>
                  <a:lnTo>
                    <a:pt x="2046" y="585"/>
                  </a:lnTo>
                  <a:lnTo>
                    <a:pt x="1802" y="585"/>
                  </a:lnTo>
                  <a:lnTo>
                    <a:pt x="1607" y="560"/>
                  </a:lnTo>
                  <a:lnTo>
                    <a:pt x="1437" y="536"/>
                  </a:lnTo>
                  <a:lnTo>
                    <a:pt x="1266" y="487"/>
                  </a:lnTo>
                  <a:lnTo>
                    <a:pt x="999" y="366"/>
                  </a:lnTo>
                  <a:lnTo>
                    <a:pt x="779" y="244"/>
                  </a:lnTo>
                  <a:lnTo>
                    <a:pt x="779" y="244"/>
                  </a:lnTo>
                  <a:lnTo>
                    <a:pt x="609" y="146"/>
                  </a:lnTo>
                  <a:lnTo>
                    <a:pt x="438" y="73"/>
                  </a:lnTo>
                  <a:lnTo>
                    <a:pt x="244" y="25"/>
                  </a:ln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182;p47">
              <a:extLst>
                <a:ext uri="{FF2B5EF4-FFF2-40B4-BE49-F238E27FC236}">
                  <a16:creationId xmlns:a16="http://schemas.microsoft.com/office/drawing/2014/main" id="{20FEBCD7-73ED-98FF-86BD-70AB91463D07}"/>
                </a:ext>
              </a:extLst>
            </p:cNvPr>
            <p:cNvSpPr/>
            <p:nvPr/>
          </p:nvSpPr>
          <p:spPr>
            <a:xfrm>
              <a:off x="7035541" y="4309650"/>
              <a:ext cx="348900" cy="376300"/>
            </a:xfrm>
            <a:custGeom>
              <a:avLst/>
              <a:gdLst/>
              <a:ahLst/>
              <a:cxnLst/>
              <a:rect l="l" t="t" r="r" b="b"/>
              <a:pathLst>
                <a:path w="13956" h="15052" fill="none" extrusionOk="0">
                  <a:moveTo>
                    <a:pt x="13347" y="6747"/>
                  </a:moveTo>
                  <a:lnTo>
                    <a:pt x="12470" y="6406"/>
                  </a:lnTo>
                  <a:lnTo>
                    <a:pt x="12470" y="3532"/>
                  </a:lnTo>
                  <a:lnTo>
                    <a:pt x="10790" y="3532"/>
                  </a:lnTo>
                  <a:lnTo>
                    <a:pt x="10790" y="2022"/>
                  </a:lnTo>
                  <a:lnTo>
                    <a:pt x="8427" y="2022"/>
                  </a:lnTo>
                  <a:lnTo>
                    <a:pt x="8427" y="1"/>
                  </a:lnTo>
                  <a:lnTo>
                    <a:pt x="6966" y="1"/>
                  </a:lnTo>
                  <a:lnTo>
                    <a:pt x="5505" y="1"/>
                  </a:lnTo>
                  <a:lnTo>
                    <a:pt x="5505" y="2022"/>
                  </a:lnTo>
                  <a:lnTo>
                    <a:pt x="3142" y="2022"/>
                  </a:lnTo>
                  <a:lnTo>
                    <a:pt x="3142" y="3532"/>
                  </a:lnTo>
                  <a:lnTo>
                    <a:pt x="1462" y="3532"/>
                  </a:lnTo>
                  <a:lnTo>
                    <a:pt x="1462" y="6406"/>
                  </a:lnTo>
                  <a:lnTo>
                    <a:pt x="585" y="6747"/>
                  </a:lnTo>
                  <a:lnTo>
                    <a:pt x="585" y="6747"/>
                  </a:lnTo>
                  <a:lnTo>
                    <a:pt x="414" y="6844"/>
                  </a:lnTo>
                  <a:lnTo>
                    <a:pt x="268" y="6966"/>
                  </a:lnTo>
                  <a:lnTo>
                    <a:pt x="147" y="7112"/>
                  </a:lnTo>
                  <a:lnTo>
                    <a:pt x="49" y="7258"/>
                  </a:lnTo>
                  <a:lnTo>
                    <a:pt x="0" y="7404"/>
                  </a:lnTo>
                  <a:lnTo>
                    <a:pt x="0" y="7575"/>
                  </a:lnTo>
                  <a:lnTo>
                    <a:pt x="0" y="7770"/>
                  </a:lnTo>
                  <a:lnTo>
                    <a:pt x="73" y="7965"/>
                  </a:lnTo>
                  <a:lnTo>
                    <a:pt x="1510" y="11277"/>
                  </a:lnTo>
                  <a:lnTo>
                    <a:pt x="1510" y="14833"/>
                  </a:lnTo>
                  <a:lnTo>
                    <a:pt x="1510" y="14833"/>
                  </a:lnTo>
                  <a:lnTo>
                    <a:pt x="1754" y="14711"/>
                  </a:lnTo>
                  <a:lnTo>
                    <a:pt x="2046" y="14589"/>
                  </a:lnTo>
                  <a:lnTo>
                    <a:pt x="2241" y="14540"/>
                  </a:lnTo>
                  <a:lnTo>
                    <a:pt x="2436" y="14516"/>
                  </a:lnTo>
                  <a:lnTo>
                    <a:pt x="2655" y="14492"/>
                  </a:lnTo>
                  <a:lnTo>
                    <a:pt x="2874" y="14467"/>
                  </a:lnTo>
                  <a:lnTo>
                    <a:pt x="2874" y="14467"/>
                  </a:lnTo>
                  <a:lnTo>
                    <a:pt x="3167" y="14492"/>
                  </a:lnTo>
                  <a:lnTo>
                    <a:pt x="3410" y="14516"/>
                  </a:lnTo>
                  <a:lnTo>
                    <a:pt x="3629" y="14565"/>
                  </a:lnTo>
                  <a:lnTo>
                    <a:pt x="3824" y="14638"/>
                  </a:lnTo>
                  <a:lnTo>
                    <a:pt x="4141" y="14760"/>
                  </a:lnTo>
                  <a:lnTo>
                    <a:pt x="4384" y="14906"/>
                  </a:lnTo>
                  <a:lnTo>
                    <a:pt x="4384" y="14906"/>
                  </a:lnTo>
                  <a:lnTo>
                    <a:pt x="4530" y="14979"/>
                  </a:lnTo>
                  <a:lnTo>
                    <a:pt x="4628" y="15028"/>
                  </a:lnTo>
                  <a:lnTo>
                    <a:pt x="4774" y="15052"/>
                  </a:lnTo>
                  <a:lnTo>
                    <a:pt x="4920" y="15052"/>
                  </a:lnTo>
                  <a:lnTo>
                    <a:pt x="4920" y="15052"/>
                  </a:lnTo>
                  <a:lnTo>
                    <a:pt x="5091" y="15052"/>
                  </a:lnTo>
                  <a:lnTo>
                    <a:pt x="5212" y="15028"/>
                  </a:lnTo>
                  <a:lnTo>
                    <a:pt x="5334" y="14979"/>
                  </a:lnTo>
                  <a:lnTo>
                    <a:pt x="5456" y="14906"/>
                  </a:lnTo>
                  <a:lnTo>
                    <a:pt x="5456" y="14906"/>
                  </a:lnTo>
                  <a:lnTo>
                    <a:pt x="5724" y="14760"/>
                  </a:lnTo>
                  <a:lnTo>
                    <a:pt x="6040" y="14638"/>
                  </a:lnTo>
                  <a:lnTo>
                    <a:pt x="6235" y="14565"/>
                  </a:lnTo>
                  <a:lnTo>
                    <a:pt x="6454" y="14516"/>
                  </a:lnTo>
                  <a:lnTo>
                    <a:pt x="6698" y="14492"/>
                  </a:lnTo>
                  <a:lnTo>
                    <a:pt x="6966" y="14467"/>
                  </a:lnTo>
                  <a:lnTo>
                    <a:pt x="6966" y="14467"/>
                  </a:lnTo>
                  <a:lnTo>
                    <a:pt x="7234" y="14492"/>
                  </a:lnTo>
                  <a:lnTo>
                    <a:pt x="7477" y="14516"/>
                  </a:lnTo>
                  <a:lnTo>
                    <a:pt x="7697" y="14565"/>
                  </a:lnTo>
                  <a:lnTo>
                    <a:pt x="7891" y="14638"/>
                  </a:lnTo>
                  <a:lnTo>
                    <a:pt x="8232" y="14760"/>
                  </a:lnTo>
                  <a:lnTo>
                    <a:pt x="8476" y="14906"/>
                  </a:lnTo>
                  <a:lnTo>
                    <a:pt x="8476" y="14906"/>
                  </a:lnTo>
                  <a:lnTo>
                    <a:pt x="8598" y="14979"/>
                  </a:lnTo>
                  <a:lnTo>
                    <a:pt x="8719" y="15028"/>
                  </a:lnTo>
                  <a:lnTo>
                    <a:pt x="8841" y="15052"/>
                  </a:lnTo>
                  <a:lnTo>
                    <a:pt x="9012" y="15052"/>
                  </a:lnTo>
                  <a:lnTo>
                    <a:pt x="9012" y="15052"/>
                  </a:lnTo>
                  <a:lnTo>
                    <a:pt x="9158" y="15052"/>
                  </a:lnTo>
                  <a:lnTo>
                    <a:pt x="9304" y="15028"/>
                  </a:lnTo>
                  <a:lnTo>
                    <a:pt x="9401" y="14979"/>
                  </a:lnTo>
                  <a:lnTo>
                    <a:pt x="9548" y="14906"/>
                  </a:lnTo>
                  <a:lnTo>
                    <a:pt x="9548" y="14906"/>
                  </a:lnTo>
                  <a:lnTo>
                    <a:pt x="9791" y="14760"/>
                  </a:lnTo>
                  <a:lnTo>
                    <a:pt x="10108" y="14638"/>
                  </a:lnTo>
                  <a:lnTo>
                    <a:pt x="10303" y="14565"/>
                  </a:lnTo>
                  <a:lnTo>
                    <a:pt x="10522" y="14516"/>
                  </a:lnTo>
                  <a:lnTo>
                    <a:pt x="10765" y="14492"/>
                  </a:lnTo>
                  <a:lnTo>
                    <a:pt x="11058" y="14467"/>
                  </a:lnTo>
                  <a:lnTo>
                    <a:pt x="11058" y="14467"/>
                  </a:lnTo>
                  <a:lnTo>
                    <a:pt x="11277" y="14492"/>
                  </a:lnTo>
                  <a:lnTo>
                    <a:pt x="11496" y="14516"/>
                  </a:lnTo>
                  <a:lnTo>
                    <a:pt x="11691" y="14540"/>
                  </a:lnTo>
                  <a:lnTo>
                    <a:pt x="11886" y="14589"/>
                  </a:lnTo>
                  <a:lnTo>
                    <a:pt x="12178" y="14711"/>
                  </a:lnTo>
                  <a:lnTo>
                    <a:pt x="12421" y="14833"/>
                  </a:lnTo>
                  <a:lnTo>
                    <a:pt x="12421" y="11277"/>
                  </a:lnTo>
                  <a:lnTo>
                    <a:pt x="13858" y="7965"/>
                  </a:lnTo>
                  <a:lnTo>
                    <a:pt x="13858" y="7965"/>
                  </a:lnTo>
                  <a:lnTo>
                    <a:pt x="13931" y="7770"/>
                  </a:lnTo>
                  <a:lnTo>
                    <a:pt x="13956" y="7575"/>
                  </a:lnTo>
                  <a:lnTo>
                    <a:pt x="13931" y="7404"/>
                  </a:lnTo>
                  <a:lnTo>
                    <a:pt x="13883" y="7258"/>
                  </a:lnTo>
                  <a:lnTo>
                    <a:pt x="13785" y="7112"/>
                  </a:lnTo>
                  <a:lnTo>
                    <a:pt x="13664" y="6966"/>
                  </a:lnTo>
                  <a:lnTo>
                    <a:pt x="13517" y="6844"/>
                  </a:lnTo>
                  <a:lnTo>
                    <a:pt x="13347" y="6747"/>
                  </a:lnTo>
                  <a:lnTo>
                    <a:pt x="13347" y="6747"/>
                  </a:lnTo>
                </a:path>
              </a:pathLst>
            </a:custGeom>
            <a:no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183;p47">
              <a:extLst>
                <a:ext uri="{FF2B5EF4-FFF2-40B4-BE49-F238E27FC236}">
                  <a16:creationId xmlns:a16="http://schemas.microsoft.com/office/drawing/2014/main" id="{63046000-8162-C3FF-C513-1AE9DB18C2F7}"/>
                </a:ext>
              </a:extLst>
            </p:cNvPr>
            <p:cNvSpPr/>
            <p:nvPr/>
          </p:nvSpPr>
          <p:spPr>
            <a:xfrm>
              <a:off x="7168266" y="4452725"/>
              <a:ext cx="15850" cy="28050"/>
            </a:xfrm>
            <a:custGeom>
              <a:avLst/>
              <a:gdLst/>
              <a:ahLst/>
              <a:cxnLst/>
              <a:rect l="l" t="t" r="r" b="b"/>
              <a:pathLst>
                <a:path w="634" h="1122" fill="none" extrusionOk="0">
                  <a:moveTo>
                    <a:pt x="317" y="1121"/>
                  </a:moveTo>
                  <a:lnTo>
                    <a:pt x="317" y="1121"/>
                  </a:lnTo>
                  <a:lnTo>
                    <a:pt x="244" y="1097"/>
                  </a:lnTo>
                  <a:lnTo>
                    <a:pt x="196" y="1073"/>
                  </a:lnTo>
                  <a:lnTo>
                    <a:pt x="123" y="1024"/>
                  </a:lnTo>
                  <a:lnTo>
                    <a:pt x="74" y="951"/>
                  </a:lnTo>
                  <a:lnTo>
                    <a:pt x="25" y="780"/>
                  </a:lnTo>
                  <a:lnTo>
                    <a:pt x="1" y="561"/>
                  </a:lnTo>
                  <a:lnTo>
                    <a:pt x="1" y="561"/>
                  </a:lnTo>
                  <a:lnTo>
                    <a:pt x="25" y="342"/>
                  </a:lnTo>
                  <a:lnTo>
                    <a:pt x="74" y="147"/>
                  </a:lnTo>
                  <a:lnTo>
                    <a:pt x="123" y="98"/>
                  </a:lnTo>
                  <a:lnTo>
                    <a:pt x="196" y="25"/>
                  </a:lnTo>
                  <a:lnTo>
                    <a:pt x="244" y="1"/>
                  </a:lnTo>
                  <a:lnTo>
                    <a:pt x="317" y="1"/>
                  </a:lnTo>
                  <a:lnTo>
                    <a:pt x="317" y="1"/>
                  </a:lnTo>
                  <a:lnTo>
                    <a:pt x="366" y="1"/>
                  </a:lnTo>
                  <a:lnTo>
                    <a:pt x="439" y="25"/>
                  </a:lnTo>
                  <a:lnTo>
                    <a:pt x="488" y="98"/>
                  </a:lnTo>
                  <a:lnTo>
                    <a:pt x="537" y="147"/>
                  </a:lnTo>
                  <a:lnTo>
                    <a:pt x="610" y="342"/>
                  </a:lnTo>
                  <a:lnTo>
                    <a:pt x="634" y="561"/>
                  </a:lnTo>
                  <a:lnTo>
                    <a:pt x="634" y="561"/>
                  </a:lnTo>
                  <a:lnTo>
                    <a:pt x="610" y="780"/>
                  </a:lnTo>
                  <a:lnTo>
                    <a:pt x="537" y="951"/>
                  </a:lnTo>
                  <a:lnTo>
                    <a:pt x="488" y="1024"/>
                  </a:lnTo>
                  <a:lnTo>
                    <a:pt x="439" y="1073"/>
                  </a:lnTo>
                  <a:lnTo>
                    <a:pt x="366" y="1097"/>
                  </a:lnTo>
                  <a:lnTo>
                    <a:pt x="317" y="1121"/>
                  </a:lnTo>
                  <a:lnTo>
                    <a:pt x="317" y="1121"/>
                  </a:lnTo>
                </a:path>
              </a:pathLst>
            </a:custGeom>
            <a:no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184;p47">
              <a:extLst>
                <a:ext uri="{FF2B5EF4-FFF2-40B4-BE49-F238E27FC236}">
                  <a16:creationId xmlns:a16="http://schemas.microsoft.com/office/drawing/2014/main" id="{1240E8AE-C270-6920-B11C-F1E8F33F736F}"/>
                </a:ext>
              </a:extLst>
            </p:cNvPr>
            <p:cNvSpPr/>
            <p:nvPr/>
          </p:nvSpPr>
          <p:spPr>
            <a:xfrm>
              <a:off x="7235241" y="4452725"/>
              <a:ext cx="15875" cy="28050"/>
            </a:xfrm>
            <a:custGeom>
              <a:avLst/>
              <a:gdLst/>
              <a:ahLst/>
              <a:cxnLst/>
              <a:rect l="l" t="t" r="r" b="b"/>
              <a:pathLst>
                <a:path w="635" h="1122" fill="none" extrusionOk="0">
                  <a:moveTo>
                    <a:pt x="317" y="1121"/>
                  </a:moveTo>
                  <a:lnTo>
                    <a:pt x="317" y="1121"/>
                  </a:lnTo>
                  <a:lnTo>
                    <a:pt x="269" y="1097"/>
                  </a:lnTo>
                  <a:lnTo>
                    <a:pt x="196" y="1073"/>
                  </a:lnTo>
                  <a:lnTo>
                    <a:pt x="147" y="1024"/>
                  </a:lnTo>
                  <a:lnTo>
                    <a:pt x="98" y="951"/>
                  </a:lnTo>
                  <a:lnTo>
                    <a:pt x="25" y="780"/>
                  </a:lnTo>
                  <a:lnTo>
                    <a:pt x="1" y="561"/>
                  </a:lnTo>
                  <a:lnTo>
                    <a:pt x="1" y="561"/>
                  </a:lnTo>
                  <a:lnTo>
                    <a:pt x="25" y="342"/>
                  </a:lnTo>
                  <a:lnTo>
                    <a:pt x="98" y="147"/>
                  </a:lnTo>
                  <a:lnTo>
                    <a:pt x="147" y="98"/>
                  </a:lnTo>
                  <a:lnTo>
                    <a:pt x="196" y="25"/>
                  </a:lnTo>
                  <a:lnTo>
                    <a:pt x="269" y="1"/>
                  </a:lnTo>
                  <a:lnTo>
                    <a:pt x="317" y="1"/>
                  </a:lnTo>
                  <a:lnTo>
                    <a:pt x="317" y="1"/>
                  </a:lnTo>
                  <a:lnTo>
                    <a:pt x="390" y="1"/>
                  </a:lnTo>
                  <a:lnTo>
                    <a:pt x="464" y="25"/>
                  </a:lnTo>
                  <a:lnTo>
                    <a:pt x="512" y="98"/>
                  </a:lnTo>
                  <a:lnTo>
                    <a:pt x="561" y="147"/>
                  </a:lnTo>
                  <a:lnTo>
                    <a:pt x="610" y="342"/>
                  </a:lnTo>
                  <a:lnTo>
                    <a:pt x="634" y="561"/>
                  </a:lnTo>
                  <a:lnTo>
                    <a:pt x="634" y="561"/>
                  </a:lnTo>
                  <a:lnTo>
                    <a:pt x="610" y="780"/>
                  </a:lnTo>
                  <a:lnTo>
                    <a:pt x="561" y="951"/>
                  </a:lnTo>
                  <a:lnTo>
                    <a:pt x="512" y="1024"/>
                  </a:lnTo>
                  <a:lnTo>
                    <a:pt x="464" y="1073"/>
                  </a:lnTo>
                  <a:lnTo>
                    <a:pt x="390" y="1097"/>
                  </a:lnTo>
                  <a:lnTo>
                    <a:pt x="317" y="1121"/>
                  </a:lnTo>
                  <a:lnTo>
                    <a:pt x="317" y="1121"/>
                  </a:lnTo>
                </a:path>
              </a:pathLst>
            </a:custGeom>
            <a:no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185;p47">
              <a:extLst>
                <a:ext uri="{FF2B5EF4-FFF2-40B4-BE49-F238E27FC236}">
                  <a16:creationId xmlns:a16="http://schemas.microsoft.com/office/drawing/2014/main" id="{E339DA5D-EE0B-4E39-0A6D-80E68FFB7AC9}"/>
                </a:ext>
              </a:extLst>
            </p:cNvPr>
            <p:cNvSpPr/>
            <p:nvPr/>
          </p:nvSpPr>
          <p:spPr>
            <a:xfrm>
              <a:off x="7072066" y="4414975"/>
              <a:ext cx="275250" cy="54825"/>
            </a:xfrm>
            <a:custGeom>
              <a:avLst/>
              <a:gdLst/>
              <a:ahLst/>
              <a:cxnLst/>
              <a:rect l="l" t="t" r="r" b="b"/>
              <a:pathLst>
                <a:path w="11010" h="2193" fill="none" extrusionOk="0">
                  <a:moveTo>
                    <a:pt x="11009" y="2193"/>
                  </a:moveTo>
                  <a:lnTo>
                    <a:pt x="5505" y="1"/>
                  </a:lnTo>
                  <a:lnTo>
                    <a:pt x="1" y="2193"/>
                  </a:lnTo>
                </a:path>
              </a:pathLst>
            </a:custGeom>
            <a:no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186;p47">
              <a:extLst>
                <a:ext uri="{FF2B5EF4-FFF2-40B4-BE49-F238E27FC236}">
                  <a16:creationId xmlns:a16="http://schemas.microsoft.com/office/drawing/2014/main" id="{E22EAF96-8A82-2EDE-1401-F04A4C2FC18E}"/>
                </a:ext>
              </a:extLst>
            </p:cNvPr>
            <p:cNvSpPr/>
            <p:nvPr/>
          </p:nvSpPr>
          <p:spPr>
            <a:xfrm>
              <a:off x="7095816" y="4382725"/>
              <a:ext cx="227750" cy="37150"/>
            </a:xfrm>
            <a:custGeom>
              <a:avLst/>
              <a:gdLst/>
              <a:ahLst/>
              <a:cxnLst/>
              <a:rect l="l" t="t" r="r" b="b"/>
              <a:pathLst>
                <a:path w="9110" h="1486" fill="none" extrusionOk="0">
                  <a:moveTo>
                    <a:pt x="1" y="1486"/>
                  </a:moveTo>
                  <a:lnTo>
                    <a:pt x="1681" y="1486"/>
                  </a:lnTo>
                  <a:lnTo>
                    <a:pt x="1681" y="0"/>
                  </a:lnTo>
                  <a:lnTo>
                    <a:pt x="4555" y="0"/>
                  </a:lnTo>
                  <a:lnTo>
                    <a:pt x="7429" y="0"/>
                  </a:lnTo>
                  <a:lnTo>
                    <a:pt x="7429" y="1486"/>
                  </a:lnTo>
                  <a:lnTo>
                    <a:pt x="9109" y="1486"/>
                  </a:lnTo>
                </a:path>
              </a:pathLst>
            </a:custGeom>
            <a:no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187;p47">
              <a:extLst>
                <a:ext uri="{FF2B5EF4-FFF2-40B4-BE49-F238E27FC236}">
                  <a16:creationId xmlns:a16="http://schemas.microsoft.com/office/drawing/2014/main" id="{0A6D1B69-DE31-4F1A-D83B-E9C628337EC3}"/>
                </a:ext>
              </a:extLst>
            </p:cNvPr>
            <p:cNvSpPr/>
            <p:nvPr/>
          </p:nvSpPr>
          <p:spPr>
            <a:xfrm>
              <a:off x="7209666" y="4414975"/>
              <a:ext cx="25" cy="145550"/>
            </a:xfrm>
            <a:custGeom>
              <a:avLst/>
              <a:gdLst/>
              <a:ahLst/>
              <a:cxnLst/>
              <a:rect l="l" t="t" r="r" b="b"/>
              <a:pathLst>
                <a:path w="1" h="5822" fill="none" extrusionOk="0">
                  <a:moveTo>
                    <a:pt x="1" y="1"/>
                  </a:moveTo>
                  <a:lnTo>
                    <a:pt x="1" y="5822"/>
                  </a:lnTo>
                </a:path>
              </a:pathLst>
            </a:custGeom>
            <a:no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" name="Google Shape;1023;p47">
            <a:extLst>
              <a:ext uri="{FF2B5EF4-FFF2-40B4-BE49-F238E27FC236}">
                <a16:creationId xmlns:a16="http://schemas.microsoft.com/office/drawing/2014/main" id="{D53E3AF1-7F7C-E24C-8BE4-3C16B197EC12}"/>
              </a:ext>
            </a:extLst>
          </p:cNvPr>
          <p:cNvGrpSpPr/>
          <p:nvPr/>
        </p:nvGrpSpPr>
        <p:grpSpPr>
          <a:xfrm>
            <a:off x="6582294" y="5370222"/>
            <a:ext cx="496315" cy="496315"/>
            <a:chOff x="6326816" y="4329750"/>
            <a:chExt cx="421350" cy="421350"/>
          </a:xfrm>
        </p:grpSpPr>
        <p:sp>
          <p:nvSpPr>
            <p:cNvPr id="57" name="Google Shape;1024;p47">
              <a:extLst>
                <a:ext uri="{FF2B5EF4-FFF2-40B4-BE49-F238E27FC236}">
                  <a16:creationId xmlns:a16="http://schemas.microsoft.com/office/drawing/2014/main" id="{6A5B9545-8579-884F-F165-4EFCAF56837D}"/>
                </a:ext>
              </a:extLst>
            </p:cNvPr>
            <p:cNvSpPr/>
            <p:nvPr/>
          </p:nvSpPr>
          <p:spPr>
            <a:xfrm>
              <a:off x="6326816" y="4329750"/>
              <a:ext cx="421350" cy="421350"/>
            </a:xfrm>
            <a:custGeom>
              <a:avLst/>
              <a:gdLst/>
              <a:ahLst/>
              <a:cxnLst/>
              <a:rect l="l" t="t" r="r" b="b"/>
              <a:pathLst>
                <a:path w="16854" h="16854" fill="none" extrusionOk="0">
                  <a:moveTo>
                    <a:pt x="15636" y="14004"/>
                  </a:moveTo>
                  <a:lnTo>
                    <a:pt x="13517" y="6260"/>
                  </a:lnTo>
                  <a:lnTo>
                    <a:pt x="16196" y="3605"/>
                  </a:lnTo>
                  <a:lnTo>
                    <a:pt x="16196" y="3605"/>
                  </a:lnTo>
                  <a:lnTo>
                    <a:pt x="16318" y="3434"/>
                  </a:lnTo>
                  <a:lnTo>
                    <a:pt x="16440" y="3239"/>
                  </a:lnTo>
                  <a:lnTo>
                    <a:pt x="16537" y="3020"/>
                  </a:lnTo>
                  <a:lnTo>
                    <a:pt x="16610" y="2777"/>
                  </a:lnTo>
                  <a:lnTo>
                    <a:pt x="16732" y="2338"/>
                  </a:lnTo>
                  <a:lnTo>
                    <a:pt x="16805" y="2046"/>
                  </a:lnTo>
                  <a:lnTo>
                    <a:pt x="16805" y="2046"/>
                  </a:lnTo>
                  <a:lnTo>
                    <a:pt x="16830" y="1729"/>
                  </a:lnTo>
                  <a:lnTo>
                    <a:pt x="16854" y="1437"/>
                  </a:lnTo>
                  <a:lnTo>
                    <a:pt x="16854" y="1194"/>
                  </a:lnTo>
                  <a:lnTo>
                    <a:pt x="16854" y="950"/>
                  </a:lnTo>
                  <a:lnTo>
                    <a:pt x="16805" y="755"/>
                  </a:lnTo>
                  <a:lnTo>
                    <a:pt x="16732" y="585"/>
                  </a:lnTo>
                  <a:lnTo>
                    <a:pt x="16659" y="414"/>
                  </a:lnTo>
                  <a:lnTo>
                    <a:pt x="16562" y="293"/>
                  </a:lnTo>
                  <a:lnTo>
                    <a:pt x="16562" y="293"/>
                  </a:lnTo>
                  <a:lnTo>
                    <a:pt x="16440" y="195"/>
                  </a:lnTo>
                  <a:lnTo>
                    <a:pt x="16269" y="122"/>
                  </a:lnTo>
                  <a:lnTo>
                    <a:pt x="16099" y="49"/>
                  </a:lnTo>
                  <a:lnTo>
                    <a:pt x="15904" y="0"/>
                  </a:lnTo>
                  <a:lnTo>
                    <a:pt x="15660" y="0"/>
                  </a:lnTo>
                  <a:lnTo>
                    <a:pt x="15417" y="0"/>
                  </a:lnTo>
                  <a:lnTo>
                    <a:pt x="15125" y="25"/>
                  </a:lnTo>
                  <a:lnTo>
                    <a:pt x="14808" y="49"/>
                  </a:lnTo>
                  <a:lnTo>
                    <a:pt x="14808" y="49"/>
                  </a:lnTo>
                  <a:lnTo>
                    <a:pt x="14516" y="122"/>
                  </a:lnTo>
                  <a:lnTo>
                    <a:pt x="14077" y="244"/>
                  </a:lnTo>
                  <a:lnTo>
                    <a:pt x="13834" y="317"/>
                  </a:lnTo>
                  <a:lnTo>
                    <a:pt x="13615" y="414"/>
                  </a:lnTo>
                  <a:lnTo>
                    <a:pt x="13420" y="536"/>
                  </a:lnTo>
                  <a:lnTo>
                    <a:pt x="13249" y="658"/>
                  </a:lnTo>
                  <a:lnTo>
                    <a:pt x="10595" y="3337"/>
                  </a:lnTo>
                  <a:lnTo>
                    <a:pt x="2850" y="1218"/>
                  </a:lnTo>
                  <a:lnTo>
                    <a:pt x="2850" y="1218"/>
                  </a:lnTo>
                  <a:lnTo>
                    <a:pt x="2704" y="1194"/>
                  </a:lnTo>
                  <a:lnTo>
                    <a:pt x="2582" y="1218"/>
                  </a:lnTo>
                  <a:lnTo>
                    <a:pt x="2460" y="1267"/>
                  </a:lnTo>
                  <a:lnTo>
                    <a:pt x="2338" y="1340"/>
                  </a:lnTo>
                  <a:lnTo>
                    <a:pt x="1608" y="2095"/>
                  </a:lnTo>
                  <a:lnTo>
                    <a:pt x="1608" y="2095"/>
                  </a:lnTo>
                  <a:lnTo>
                    <a:pt x="1535" y="2192"/>
                  </a:lnTo>
                  <a:lnTo>
                    <a:pt x="1486" y="2290"/>
                  </a:lnTo>
                  <a:lnTo>
                    <a:pt x="1462" y="2411"/>
                  </a:lnTo>
                  <a:lnTo>
                    <a:pt x="1462" y="2509"/>
                  </a:lnTo>
                  <a:lnTo>
                    <a:pt x="1462" y="2509"/>
                  </a:lnTo>
                  <a:lnTo>
                    <a:pt x="1486" y="2606"/>
                  </a:lnTo>
                  <a:lnTo>
                    <a:pt x="1510" y="2679"/>
                  </a:lnTo>
                  <a:lnTo>
                    <a:pt x="1608" y="2825"/>
                  </a:lnTo>
                  <a:lnTo>
                    <a:pt x="1608" y="2825"/>
                  </a:lnTo>
                  <a:lnTo>
                    <a:pt x="1705" y="2899"/>
                  </a:lnTo>
                  <a:lnTo>
                    <a:pt x="7404" y="6600"/>
                  </a:lnTo>
                  <a:lnTo>
                    <a:pt x="4165" y="10863"/>
                  </a:lnTo>
                  <a:lnTo>
                    <a:pt x="926" y="10302"/>
                  </a:lnTo>
                  <a:lnTo>
                    <a:pt x="926" y="10302"/>
                  </a:lnTo>
                  <a:lnTo>
                    <a:pt x="828" y="10302"/>
                  </a:lnTo>
                  <a:lnTo>
                    <a:pt x="707" y="10327"/>
                  </a:lnTo>
                  <a:lnTo>
                    <a:pt x="609" y="10375"/>
                  </a:lnTo>
                  <a:lnTo>
                    <a:pt x="512" y="10449"/>
                  </a:lnTo>
                  <a:lnTo>
                    <a:pt x="146" y="10814"/>
                  </a:lnTo>
                  <a:lnTo>
                    <a:pt x="146" y="10814"/>
                  </a:lnTo>
                  <a:lnTo>
                    <a:pt x="73" y="10911"/>
                  </a:lnTo>
                  <a:lnTo>
                    <a:pt x="25" y="11033"/>
                  </a:lnTo>
                  <a:lnTo>
                    <a:pt x="0" y="11155"/>
                  </a:lnTo>
                  <a:lnTo>
                    <a:pt x="0" y="11277"/>
                  </a:lnTo>
                  <a:lnTo>
                    <a:pt x="0" y="11277"/>
                  </a:lnTo>
                  <a:lnTo>
                    <a:pt x="49" y="11423"/>
                  </a:lnTo>
                  <a:lnTo>
                    <a:pt x="146" y="11569"/>
                  </a:lnTo>
                  <a:lnTo>
                    <a:pt x="146" y="11569"/>
                  </a:lnTo>
                  <a:lnTo>
                    <a:pt x="244" y="11642"/>
                  </a:lnTo>
                  <a:lnTo>
                    <a:pt x="3434" y="13420"/>
                  </a:lnTo>
                  <a:lnTo>
                    <a:pt x="5212" y="16610"/>
                  </a:lnTo>
                  <a:lnTo>
                    <a:pt x="5212" y="16610"/>
                  </a:lnTo>
                  <a:lnTo>
                    <a:pt x="5285" y="16708"/>
                  </a:lnTo>
                  <a:lnTo>
                    <a:pt x="5285" y="16708"/>
                  </a:lnTo>
                  <a:lnTo>
                    <a:pt x="5431" y="16805"/>
                  </a:lnTo>
                  <a:lnTo>
                    <a:pt x="5578" y="16854"/>
                  </a:lnTo>
                  <a:lnTo>
                    <a:pt x="5578" y="16854"/>
                  </a:lnTo>
                  <a:lnTo>
                    <a:pt x="5699" y="16854"/>
                  </a:lnTo>
                  <a:lnTo>
                    <a:pt x="5821" y="16830"/>
                  </a:lnTo>
                  <a:lnTo>
                    <a:pt x="5943" y="16781"/>
                  </a:lnTo>
                  <a:lnTo>
                    <a:pt x="6040" y="16708"/>
                  </a:lnTo>
                  <a:lnTo>
                    <a:pt x="6406" y="16342"/>
                  </a:lnTo>
                  <a:lnTo>
                    <a:pt x="6406" y="16342"/>
                  </a:lnTo>
                  <a:lnTo>
                    <a:pt x="6479" y="16245"/>
                  </a:lnTo>
                  <a:lnTo>
                    <a:pt x="6527" y="16148"/>
                  </a:lnTo>
                  <a:lnTo>
                    <a:pt x="6552" y="16026"/>
                  </a:lnTo>
                  <a:lnTo>
                    <a:pt x="6552" y="15928"/>
                  </a:lnTo>
                  <a:lnTo>
                    <a:pt x="5992" y="12689"/>
                  </a:lnTo>
                  <a:lnTo>
                    <a:pt x="10254" y="9450"/>
                  </a:lnTo>
                  <a:lnTo>
                    <a:pt x="13956" y="15149"/>
                  </a:lnTo>
                  <a:lnTo>
                    <a:pt x="13956" y="15149"/>
                  </a:lnTo>
                  <a:lnTo>
                    <a:pt x="14029" y="15246"/>
                  </a:lnTo>
                  <a:lnTo>
                    <a:pt x="14029" y="15246"/>
                  </a:lnTo>
                  <a:lnTo>
                    <a:pt x="14175" y="15344"/>
                  </a:lnTo>
                  <a:lnTo>
                    <a:pt x="14248" y="15368"/>
                  </a:lnTo>
                  <a:lnTo>
                    <a:pt x="14345" y="15393"/>
                  </a:lnTo>
                  <a:lnTo>
                    <a:pt x="14345" y="15393"/>
                  </a:lnTo>
                  <a:lnTo>
                    <a:pt x="14443" y="15393"/>
                  </a:lnTo>
                  <a:lnTo>
                    <a:pt x="14565" y="15368"/>
                  </a:lnTo>
                  <a:lnTo>
                    <a:pt x="14662" y="15320"/>
                  </a:lnTo>
                  <a:lnTo>
                    <a:pt x="14759" y="15246"/>
                  </a:lnTo>
                  <a:lnTo>
                    <a:pt x="15514" y="14516"/>
                  </a:lnTo>
                  <a:lnTo>
                    <a:pt x="15514" y="14516"/>
                  </a:lnTo>
                  <a:lnTo>
                    <a:pt x="15587" y="14394"/>
                  </a:lnTo>
                  <a:lnTo>
                    <a:pt x="15636" y="14272"/>
                  </a:lnTo>
                  <a:lnTo>
                    <a:pt x="15660" y="14151"/>
                  </a:lnTo>
                  <a:lnTo>
                    <a:pt x="15636" y="14004"/>
                  </a:lnTo>
                  <a:lnTo>
                    <a:pt x="15636" y="14004"/>
                  </a:lnTo>
                </a:path>
              </a:pathLst>
            </a:custGeom>
            <a:no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025;p47">
              <a:extLst>
                <a:ext uri="{FF2B5EF4-FFF2-40B4-BE49-F238E27FC236}">
                  <a16:creationId xmlns:a16="http://schemas.microsoft.com/office/drawing/2014/main" id="{FCC225E0-EFA2-A4BA-3224-FC66A5363ED7}"/>
                </a:ext>
              </a:extLst>
            </p:cNvPr>
            <p:cNvSpPr/>
            <p:nvPr/>
          </p:nvSpPr>
          <p:spPr>
            <a:xfrm>
              <a:off x="6685441" y="4360800"/>
              <a:ext cx="31675" cy="30475"/>
            </a:xfrm>
            <a:custGeom>
              <a:avLst/>
              <a:gdLst/>
              <a:ahLst/>
              <a:cxnLst/>
              <a:rect l="l" t="t" r="r" b="b"/>
              <a:pathLst>
                <a:path w="1267" h="1219" fill="none" extrusionOk="0">
                  <a:moveTo>
                    <a:pt x="1267" y="1218"/>
                  </a:moveTo>
                  <a:lnTo>
                    <a:pt x="1267" y="1218"/>
                  </a:lnTo>
                  <a:lnTo>
                    <a:pt x="1242" y="999"/>
                  </a:lnTo>
                  <a:lnTo>
                    <a:pt x="1169" y="755"/>
                  </a:lnTo>
                  <a:lnTo>
                    <a:pt x="1048" y="561"/>
                  </a:lnTo>
                  <a:lnTo>
                    <a:pt x="901" y="366"/>
                  </a:lnTo>
                  <a:lnTo>
                    <a:pt x="901" y="366"/>
                  </a:lnTo>
                  <a:lnTo>
                    <a:pt x="707" y="220"/>
                  </a:lnTo>
                  <a:lnTo>
                    <a:pt x="487" y="98"/>
                  </a:lnTo>
                  <a:lnTo>
                    <a:pt x="244" y="25"/>
                  </a:ln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830;p47">
            <a:extLst>
              <a:ext uri="{FF2B5EF4-FFF2-40B4-BE49-F238E27FC236}">
                <a16:creationId xmlns:a16="http://schemas.microsoft.com/office/drawing/2014/main" id="{6E04C0EF-B504-DF56-6065-F7F19FEDD928}"/>
              </a:ext>
            </a:extLst>
          </p:cNvPr>
          <p:cNvSpPr/>
          <p:nvPr/>
        </p:nvSpPr>
        <p:spPr>
          <a:xfrm rot="2040707">
            <a:off x="10792172" y="3719925"/>
            <a:ext cx="407919" cy="389496"/>
          </a:xfrm>
          <a:custGeom>
            <a:avLst/>
            <a:gdLst/>
            <a:ahLst/>
            <a:cxnLst/>
            <a:rect l="l" t="t" r="r" b="b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9525" cap="rnd" cmpd="sng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830;p47">
            <a:extLst>
              <a:ext uri="{FF2B5EF4-FFF2-40B4-BE49-F238E27FC236}">
                <a16:creationId xmlns:a16="http://schemas.microsoft.com/office/drawing/2014/main" id="{5D8024C0-5F9C-AF1F-C44E-A521210F131E}"/>
              </a:ext>
            </a:extLst>
          </p:cNvPr>
          <p:cNvSpPr/>
          <p:nvPr/>
        </p:nvSpPr>
        <p:spPr>
          <a:xfrm>
            <a:off x="8111122" y="2293446"/>
            <a:ext cx="395140" cy="378001"/>
          </a:xfrm>
          <a:custGeom>
            <a:avLst/>
            <a:gdLst/>
            <a:ahLst/>
            <a:cxnLst/>
            <a:rect l="l" t="t" r="r" b="b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9525" cap="rnd" cmpd="sng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575F4D57-A848-B7C9-BAED-DC99ED7D91A6}"/>
              </a:ext>
            </a:extLst>
          </p:cNvPr>
          <p:cNvSpPr/>
          <p:nvPr/>
        </p:nvSpPr>
        <p:spPr>
          <a:xfrm>
            <a:off x="4329549" y="528083"/>
            <a:ext cx="38957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 smtClean="0">
                <a:solidFill>
                  <a:srgbClr val="020202"/>
                </a:solidFill>
                <a:latin typeface="AmpleSoft Pro Bold" panose="02000000000000000000" pitchFamily="2" charset="0"/>
                <a:ea typeface="Adobe Gothic Std B" panose="020B0800000000000000" pitchFamily="34" charset="-128"/>
              </a:rPr>
              <a:t>3. NYUMBA</a:t>
            </a:r>
            <a:endParaRPr lang="en-US" sz="5400" dirty="0">
              <a:solidFill>
                <a:srgbClr val="020202"/>
              </a:solidFill>
              <a:latin typeface="AmpleSoft Pro Bold" panose="02000000000000000000" pitchFamily="2" charset="0"/>
              <a:ea typeface="Adobe Gothic Std B" panose="020B0800000000000000" pitchFamily="34" charset="-128"/>
            </a:endParaRPr>
          </a:p>
        </p:txBody>
      </p:sp>
      <p:grpSp>
        <p:nvGrpSpPr>
          <p:cNvPr id="64" name="Google Shape;1023;p47">
            <a:extLst>
              <a:ext uri="{FF2B5EF4-FFF2-40B4-BE49-F238E27FC236}">
                <a16:creationId xmlns:a16="http://schemas.microsoft.com/office/drawing/2014/main" id="{8376B366-4AC0-4234-DDD8-DDAC91A91A63}"/>
              </a:ext>
            </a:extLst>
          </p:cNvPr>
          <p:cNvGrpSpPr/>
          <p:nvPr/>
        </p:nvGrpSpPr>
        <p:grpSpPr>
          <a:xfrm>
            <a:off x="730928" y="3258197"/>
            <a:ext cx="354145" cy="354145"/>
            <a:chOff x="6326816" y="4329750"/>
            <a:chExt cx="421350" cy="421350"/>
          </a:xfrm>
        </p:grpSpPr>
        <p:sp>
          <p:nvSpPr>
            <p:cNvPr id="65" name="Google Shape;1024;p47">
              <a:extLst>
                <a:ext uri="{FF2B5EF4-FFF2-40B4-BE49-F238E27FC236}">
                  <a16:creationId xmlns:a16="http://schemas.microsoft.com/office/drawing/2014/main" id="{62D232D3-7565-C1BC-8AE9-E979E3830BA5}"/>
                </a:ext>
              </a:extLst>
            </p:cNvPr>
            <p:cNvSpPr/>
            <p:nvPr/>
          </p:nvSpPr>
          <p:spPr>
            <a:xfrm>
              <a:off x="6326816" y="4329750"/>
              <a:ext cx="421350" cy="421350"/>
            </a:xfrm>
            <a:custGeom>
              <a:avLst/>
              <a:gdLst/>
              <a:ahLst/>
              <a:cxnLst/>
              <a:rect l="l" t="t" r="r" b="b"/>
              <a:pathLst>
                <a:path w="16854" h="16854" fill="none" extrusionOk="0">
                  <a:moveTo>
                    <a:pt x="15636" y="14004"/>
                  </a:moveTo>
                  <a:lnTo>
                    <a:pt x="13517" y="6260"/>
                  </a:lnTo>
                  <a:lnTo>
                    <a:pt x="16196" y="3605"/>
                  </a:lnTo>
                  <a:lnTo>
                    <a:pt x="16196" y="3605"/>
                  </a:lnTo>
                  <a:lnTo>
                    <a:pt x="16318" y="3434"/>
                  </a:lnTo>
                  <a:lnTo>
                    <a:pt x="16440" y="3239"/>
                  </a:lnTo>
                  <a:lnTo>
                    <a:pt x="16537" y="3020"/>
                  </a:lnTo>
                  <a:lnTo>
                    <a:pt x="16610" y="2777"/>
                  </a:lnTo>
                  <a:lnTo>
                    <a:pt x="16732" y="2338"/>
                  </a:lnTo>
                  <a:lnTo>
                    <a:pt x="16805" y="2046"/>
                  </a:lnTo>
                  <a:lnTo>
                    <a:pt x="16805" y="2046"/>
                  </a:lnTo>
                  <a:lnTo>
                    <a:pt x="16830" y="1729"/>
                  </a:lnTo>
                  <a:lnTo>
                    <a:pt x="16854" y="1437"/>
                  </a:lnTo>
                  <a:lnTo>
                    <a:pt x="16854" y="1194"/>
                  </a:lnTo>
                  <a:lnTo>
                    <a:pt x="16854" y="950"/>
                  </a:lnTo>
                  <a:lnTo>
                    <a:pt x="16805" y="755"/>
                  </a:lnTo>
                  <a:lnTo>
                    <a:pt x="16732" y="585"/>
                  </a:lnTo>
                  <a:lnTo>
                    <a:pt x="16659" y="414"/>
                  </a:lnTo>
                  <a:lnTo>
                    <a:pt x="16562" y="293"/>
                  </a:lnTo>
                  <a:lnTo>
                    <a:pt x="16562" y="293"/>
                  </a:lnTo>
                  <a:lnTo>
                    <a:pt x="16440" y="195"/>
                  </a:lnTo>
                  <a:lnTo>
                    <a:pt x="16269" y="122"/>
                  </a:lnTo>
                  <a:lnTo>
                    <a:pt x="16099" y="49"/>
                  </a:lnTo>
                  <a:lnTo>
                    <a:pt x="15904" y="0"/>
                  </a:lnTo>
                  <a:lnTo>
                    <a:pt x="15660" y="0"/>
                  </a:lnTo>
                  <a:lnTo>
                    <a:pt x="15417" y="0"/>
                  </a:lnTo>
                  <a:lnTo>
                    <a:pt x="15125" y="25"/>
                  </a:lnTo>
                  <a:lnTo>
                    <a:pt x="14808" y="49"/>
                  </a:lnTo>
                  <a:lnTo>
                    <a:pt x="14808" y="49"/>
                  </a:lnTo>
                  <a:lnTo>
                    <a:pt x="14516" y="122"/>
                  </a:lnTo>
                  <a:lnTo>
                    <a:pt x="14077" y="244"/>
                  </a:lnTo>
                  <a:lnTo>
                    <a:pt x="13834" y="317"/>
                  </a:lnTo>
                  <a:lnTo>
                    <a:pt x="13615" y="414"/>
                  </a:lnTo>
                  <a:lnTo>
                    <a:pt x="13420" y="536"/>
                  </a:lnTo>
                  <a:lnTo>
                    <a:pt x="13249" y="658"/>
                  </a:lnTo>
                  <a:lnTo>
                    <a:pt x="10595" y="3337"/>
                  </a:lnTo>
                  <a:lnTo>
                    <a:pt x="2850" y="1218"/>
                  </a:lnTo>
                  <a:lnTo>
                    <a:pt x="2850" y="1218"/>
                  </a:lnTo>
                  <a:lnTo>
                    <a:pt x="2704" y="1194"/>
                  </a:lnTo>
                  <a:lnTo>
                    <a:pt x="2582" y="1218"/>
                  </a:lnTo>
                  <a:lnTo>
                    <a:pt x="2460" y="1267"/>
                  </a:lnTo>
                  <a:lnTo>
                    <a:pt x="2338" y="1340"/>
                  </a:lnTo>
                  <a:lnTo>
                    <a:pt x="1608" y="2095"/>
                  </a:lnTo>
                  <a:lnTo>
                    <a:pt x="1608" y="2095"/>
                  </a:lnTo>
                  <a:lnTo>
                    <a:pt x="1535" y="2192"/>
                  </a:lnTo>
                  <a:lnTo>
                    <a:pt x="1486" y="2290"/>
                  </a:lnTo>
                  <a:lnTo>
                    <a:pt x="1462" y="2411"/>
                  </a:lnTo>
                  <a:lnTo>
                    <a:pt x="1462" y="2509"/>
                  </a:lnTo>
                  <a:lnTo>
                    <a:pt x="1462" y="2509"/>
                  </a:lnTo>
                  <a:lnTo>
                    <a:pt x="1486" y="2606"/>
                  </a:lnTo>
                  <a:lnTo>
                    <a:pt x="1510" y="2679"/>
                  </a:lnTo>
                  <a:lnTo>
                    <a:pt x="1608" y="2825"/>
                  </a:lnTo>
                  <a:lnTo>
                    <a:pt x="1608" y="2825"/>
                  </a:lnTo>
                  <a:lnTo>
                    <a:pt x="1705" y="2899"/>
                  </a:lnTo>
                  <a:lnTo>
                    <a:pt x="7404" y="6600"/>
                  </a:lnTo>
                  <a:lnTo>
                    <a:pt x="4165" y="10863"/>
                  </a:lnTo>
                  <a:lnTo>
                    <a:pt x="926" y="10302"/>
                  </a:lnTo>
                  <a:lnTo>
                    <a:pt x="926" y="10302"/>
                  </a:lnTo>
                  <a:lnTo>
                    <a:pt x="828" y="10302"/>
                  </a:lnTo>
                  <a:lnTo>
                    <a:pt x="707" y="10327"/>
                  </a:lnTo>
                  <a:lnTo>
                    <a:pt x="609" y="10375"/>
                  </a:lnTo>
                  <a:lnTo>
                    <a:pt x="512" y="10449"/>
                  </a:lnTo>
                  <a:lnTo>
                    <a:pt x="146" y="10814"/>
                  </a:lnTo>
                  <a:lnTo>
                    <a:pt x="146" y="10814"/>
                  </a:lnTo>
                  <a:lnTo>
                    <a:pt x="73" y="10911"/>
                  </a:lnTo>
                  <a:lnTo>
                    <a:pt x="25" y="11033"/>
                  </a:lnTo>
                  <a:lnTo>
                    <a:pt x="0" y="11155"/>
                  </a:lnTo>
                  <a:lnTo>
                    <a:pt x="0" y="11277"/>
                  </a:lnTo>
                  <a:lnTo>
                    <a:pt x="0" y="11277"/>
                  </a:lnTo>
                  <a:lnTo>
                    <a:pt x="49" y="11423"/>
                  </a:lnTo>
                  <a:lnTo>
                    <a:pt x="146" y="11569"/>
                  </a:lnTo>
                  <a:lnTo>
                    <a:pt x="146" y="11569"/>
                  </a:lnTo>
                  <a:lnTo>
                    <a:pt x="244" y="11642"/>
                  </a:lnTo>
                  <a:lnTo>
                    <a:pt x="3434" y="13420"/>
                  </a:lnTo>
                  <a:lnTo>
                    <a:pt x="5212" y="16610"/>
                  </a:lnTo>
                  <a:lnTo>
                    <a:pt x="5212" y="16610"/>
                  </a:lnTo>
                  <a:lnTo>
                    <a:pt x="5285" y="16708"/>
                  </a:lnTo>
                  <a:lnTo>
                    <a:pt x="5285" y="16708"/>
                  </a:lnTo>
                  <a:lnTo>
                    <a:pt x="5431" y="16805"/>
                  </a:lnTo>
                  <a:lnTo>
                    <a:pt x="5578" y="16854"/>
                  </a:lnTo>
                  <a:lnTo>
                    <a:pt x="5578" y="16854"/>
                  </a:lnTo>
                  <a:lnTo>
                    <a:pt x="5699" y="16854"/>
                  </a:lnTo>
                  <a:lnTo>
                    <a:pt x="5821" y="16830"/>
                  </a:lnTo>
                  <a:lnTo>
                    <a:pt x="5943" y="16781"/>
                  </a:lnTo>
                  <a:lnTo>
                    <a:pt x="6040" y="16708"/>
                  </a:lnTo>
                  <a:lnTo>
                    <a:pt x="6406" y="16342"/>
                  </a:lnTo>
                  <a:lnTo>
                    <a:pt x="6406" y="16342"/>
                  </a:lnTo>
                  <a:lnTo>
                    <a:pt x="6479" y="16245"/>
                  </a:lnTo>
                  <a:lnTo>
                    <a:pt x="6527" y="16148"/>
                  </a:lnTo>
                  <a:lnTo>
                    <a:pt x="6552" y="16026"/>
                  </a:lnTo>
                  <a:lnTo>
                    <a:pt x="6552" y="15928"/>
                  </a:lnTo>
                  <a:lnTo>
                    <a:pt x="5992" y="12689"/>
                  </a:lnTo>
                  <a:lnTo>
                    <a:pt x="10254" y="9450"/>
                  </a:lnTo>
                  <a:lnTo>
                    <a:pt x="13956" y="15149"/>
                  </a:lnTo>
                  <a:lnTo>
                    <a:pt x="13956" y="15149"/>
                  </a:lnTo>
                  <a:lnTo>
                    <a:pt x="14029" y="15246"/>
                  </a:lnTo>
                  <a:lnTo>
                    <a:pt x="14029" y="15246"/>
                  </a:lnTo>
                  <a:lnTo>
                    <a:pt x="14175" y="15344"/>
                  </a:lnTo>
                  <a:lnTo>
                    <a:pt x="14248" y="15368"/>
                  </a:lnTo>
                  <a:lnTo>
                    <a:pt x="14345" y="15393"/>
                  </a:lnTo>
                  <a:lnTo>
                    <a:pt x="14345" y="15393"/>
                  </a:lnTo>
                  <a:lnTo>
                    <a:pt x="14443" y="15393"/>
                  </a:lnTo>
                  <a:lnTo>
                    <a:pt x="14565" y="15368"/>
                  </a:lnTo>
                  <a:lnTo>
                    <a:pt x="14662" y="15320"/>
                  </a:lnTo>
                  <a:lnTo>
                    <a:pt x="14759" y="15246"/>
                  </a:lnTo>
                  <a:lnTo>
                    <a:pt x="15514" y="14516"/>
                  </a:lnTo>
                  <a:lnTo>
                    <a:pt x="15514" y="14516"/>
                  </a:lnTo>
                  <a:lnTo>
                    <a:pt x="15587" y="14394"/>
                  </a:lnTo>
                  <a:lnTo>
                    <a:pt x="15636" y="14272"/>
                  </a:lnTo>
                  <a:lnTo>
                    <a:pt x="15660" y="14151"/>
                  </a:lnTo>
                  <a:lnTo>
                    <a:pt x="15636" y="14004"/>
                  </a:lnTo>
                  <a:lnTo>
                    <a:pt x="15636" y="14004"/>
                  </a:lnTo>
                </a:path>
              </a:pathLst>
            </a:custGeom>
            <a:no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025;p47">
              <a:extLst>
                <a:ext uri="{FF2B5EF4-FFF2-40B4-BE49-F238E27FC236}">
                  <a16:creationId xmlns:a16="http://schemas.microsoft.com/office/drawing/2014/main" id="{D55AEDC8-6788-2CA2-C1C3-3A2209D359B2}"/>
                </a:ext>
              </a:extLst>
            </p:cNvPr>
            <p:cNvSpPr/>
            <p:nvPr/>
          </p:nvSpPr>
          <p:spPr>
            <a:xfrm>
              <a:off x="6685441" y="4360800"/>
              <a:ext cx="31675" cy="30475"/>
            </a:xfrm>
            <a:custGeom>
              <a:avLst/>
              <a:gdLst/>
              <a:ahLst/>
              <a:cxnLst/>
              <a:rect l="l" t="t" r="r" b="b"/>
              <a:pathLst>
                <a:path w="1267" h="1219" fill="none" extrusionOk="0">
                  <a:moveTo>
                    <a:pt x="1267" y="1218"/>
                  </a:moveTo>
                  <a:lnTo>
                    <a:pt x="1267" y="1218"/>
                  </a:lnTo>
                  <a:lnTo>
                    <a:pt x="1242" y="999"/>
                  </a:lnTo>
                  <a:lnTo>
                    <a:pt x="1169" y="755"/>
                  </a:lnTo>
                  <a:lnTo>
                    <a:pt x="1048" y="561"/>
                  </a:lnTo>
                  <a:lnTo>
                    <a:pt x="901" y="366"/>
                  </a:lnTo>
                  <a:lnTo>
                    <a:pt x="901" y="366"/>
                  </a:lnTo>
                  <a:lnTo>
                    <a:pt x="707" y="220"/>
                  </a:lnTo>
                  <a:lnTo>
                    <a:pt x="487" y="98"/>
                  </a:lnTo>
                  <a:lnTo>
                    <a:pt x="244" y="25"/>
                  </a:ln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" name="Oval 68"/>
          <p:cNvSpPr/>
          <p:nvPr/>
        </p:nvSpPr>
        <p:spPr>
          <a:xfrm>
            <a:off x="303143" y="341128"/>
            <a:ext cx="586409" cy="657755"/>
          </a:xfrm>
          <a:prstGeom prst="ellipse">
            <a:avLst/>
          </a:prstGeom>
          <a:solidFill>
            <a:srgbClr val="CBD0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0" name="Picture 69"/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87034" y="304305"/>
            <a:ext cx="816115" cy="784726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2924CCFA-EDAE-525F-65B1-1372FBDC71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1440" y="1429734"/>
            <a:ext cx="6597734" cy="4948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56961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A497F830-F1C8-497E-D783-57E99B1CD367}"/>
              </a:ext>
            </a:extLst>
          </p:cNvPr>
          <p:cNvSpPr/>
          <p:nvPr/>
        </p:nvSpPr>
        <p:spPr>
          <a:xfrm>
            <a:off x="3147716" y="2304155"/>
            <a:ext cx="9585061" cy="2543175"/>
          </a:xfrm>
          <a:prstGeom prst="rect">
            <a:avLst/>
          </a:prstGeom>
          <a:solidFill>
            <a:srgbClr val="1F497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898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D28CB09-2868-F98E-AF89-E1F251A650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239" r="7210" b="50114"/>
          <a:stretch/>
        </p:blipFill>
        <p:spPr>
          <a:xfrm>
            <a:off x="4571968" y="1724528"/>
            <a:ext cx="3974441" cy="54168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D28CB09-2868-F98E-AF89-E1F251A650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413" t="36692" r="260" b="48191"/>
          <a:stretch/>
        </p:blipFill>
        <p:spPr>
          <a:xfrm>
            <a:off x="4694997" y="4946994"/>
            <a:ext cx="2693529" cy="402535"/>
          </a:xfrm>
          <a:prstGeom prst="rect">
            <a:avLst/>
          </a:prstGeom>
        </p:spPr>
      </p:pic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69241165-0208-4909-9653-F4B924132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80301" y="6085517"/>
            <a:ext cx="452515" cy="409343"/>
          </a:xfrm>
        </p:spPr>
        <p:txBody>
          <a:bodyPr/>
          <a:lstStyle/>
          <a:p>
            <a:r>
              <a:rPr lang="en-US" sz="2800" dirty="0" smtClean="0">
                <a:solidFill>
                  <a:schemeClr val="tx2"/>
                </a:solidFill>
              </a:rPr>
              <a:t>56</a:t>
            </a:r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303143" y="341128"/>
            <a:ext cx="586409" cy="657755"/>
          </a:xfrm>
          <a:prstGeom prst="ellipse">
            <a:avLst/>
          </a:prstGeom>
          <a:solidFill>
            <a:srgbClr val="CBD0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87034" y="304305"/>
            <a:ext cx="816115" cy="784726"/>
          </a:xfrm>
          <a:prstGeom prst="rect">
            <a:avLst/>
          </a:prstGeom>
        </p:spPr>
      </p:pic>
      <p:sp>
        <p:nvSpPr>
          <p:cNvPr id="71" name="Title 1">
            <a:extLst>
              <a:ext uri="{FF2B5EF4-FFF2-40B4-BE49-F238E27FC236}">
                <a16:creationId xmlns:a16="http://schemas.microsoft.com/office/drawing/2014/main" id="{756B2CFF-5179-7BAB-E0AC-E6E673316880}"/>
              </a:ext>
            </a:extLst>
          </p:cNvPr>
          <p:cNvSpPr txBox="1">
            <a:spLocks/>
          </p:cNvSpPr>
          <p:nvPr/>
        </p:nvSpPr>
        <p:spPr>
          <a:xfrm>
            <a:off x="4528610" y="2769946"/>
            <a:ext cx="6218429" cy="1611591"/>
          </a:xfrm>
          <a:prstGeom prst="rect">
            <a:avLst/>
          </a:prstGeom>
        </p:spPr>
        <p:txBody>
          <a:bodyPr vert="horz" lIns="121899" tIns="60949" rIns="121899" bIns="60949" rtlCol="0" anchor="ctr">
            <a:noAutofit/>
          </a:bodyPr>
          <a:lstStyle>
            <a:lvl1pPr algn="l" defTabSz="1218987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tx2">
                    <a:lumMod val="9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VIFURUSHI VYA KUJIUNGA NA BF SUMA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144121A-1817-2194-1A25-ED5DB36D1575}"/>
              </a:ext>
            </a:extLst>
          </p:cNvPr>
          <p:cNvGrpSpPr/>
          <p:nvPr/>
        </p:nvGrpSpPr>
        <p:grpSpPr>
          <a:xfrm>
            <a:off x="-100125" y="1746809"/>
            <a:ext cx="4385194" cy="4309469"/>
            <a:chOff x="576401" y="2922109"/>
            <a:chExt cx="2148853" cy="2111746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E44148AE-10D7-2191-C023-14DA7B6CE524}"/>
                </a:ext>
              </a:extLst>
            </p:cNvPr>
            <p:cNvSpPr/>
            <p:nvPr/>
          </p:nvSpPr>
          <p:spPr>
            <a:xfrm>
              <a:off x="576401" y="2973557"/>
              <a:ext cx="2060302" cy="2060298"/>
            </a:xfrm>
            <a:prstGeom prst="ellipse">
              <a:avLst/>
            </a:prstGeom>
            <a:solidFill>
              <a:schemeClr val="tx1">
                <a:alpha val="19000"/>
              </a:schemeClr>
            </a:solidFill>
            <a:ln>
              <a:noFill/>
            </a:ln>
            <a:effectLst>
              <a:softEdge rad="2540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740A8352-6888-9D41-82C9-B3C15FE737C9}"/>
                </a:ext>
              </a:extLst>
            </p:cNvPr>
            <p:cNvSpPr/>
            <p:nvPr/>
          </p:nvSpPr>
          <p:spPr>
            <a:xfrm>
              <a:off x="1025888" y="2922109"/>
              <a:ext cx="1699366" cy="1699364"/>
            </a:xfrm>
            <a:prstGeom prst="ellipse">
              <a:avLst/>
            </a:pr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49" name="Google Shape;1033;p47">
            <a:extLst>
              <a:ext uri="{FF2B5EF4-FFF2-40B4-BE49-F238E27FC236}">
                <a16:creationId xmlns:a16="http://schemas.microsoft.com/office/drawing/2014/main" id="{D4B3C2CE-36FB-BA3A-1E38-37CCCAADF8CA}"/>
              </a:ext>
            </a:extLst>
          </p:cNvPr>
          <p:cNvGrpSpPr/>
          <p:nvPr/>
        </p:nvGrpSpPr>
        <p:grpSpPr>
          <a:xfrm>
            <a:off x="1543435" y="2081820"/>
            <a:ext cx="2015347" cy="2567956"/>
            <a:chOff x="2322241" y="4980625"/>
            <a:chExt cx="364150" cy="464000"/>
          </a:xfrm>
          <a:solidFill>
            <a:schemeClr val="tx2"/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grpSpPr>
        <p:sp>
          <p:nvSpPr>
            <p:cNvPr id="50" name="Google Shape;1034;p47">
              <a:extLst>
                <a:ext uri="{FF2B5EF4-FFF2-40B4-BE49-F238E27FC236}">
                  <a16:creationId xmlns:a16="http://schemas.microsoft.com/office/drawing/2014/main" id="{617DD3EC-C0E2-CC6C-9BC8-799C85AA415C}"/>
                </a:ext>
              </a:extLst>
            </p:cNvPr>
            <p:cNvSpPr/>
            <p:nvPr/>
          </p:nvSpPr>
          <p:spPr>
            <a:xfrm>
              <a:off x="2322241" y="4980625"/>
              <a:ext cx="364150" cy="239325"/>
            </a:xfrm>
            <a:custGeom>
              <a:avLst/>
              <a:gdLst/>
              <a:ahLst/>
              <a:cxnLst/>
              <a:rect l="l" t="t" r="r" b="b"/>
              <a:pathLst>
                <a:path w="14566" h="9573" fill="none" extrusionOk="0">
                  <a:moveTo>
                    <a:pt x="8769" y="9572"/>
                  </a:moveTo>
                  <a:lnTo>
                    <a:pt x="14565" y="9572"/>
                  </a:lnTo>
                  <a:lnTo>
                    <a:pt x="14565" y="6114"/>
                  </a:lnTo>
                  <a:lnTo>
                    <a:pt x="14565" y="6114"/>
                  </a:lnTo>
                  <a:lnTo>
                    <a:pt x="14541" y="6016"/>
                  </a:lnTo>
                  <a:lnTo>
                    <a:pt x="14516" y="5919"/>
                  </a:lnTo>
                  <a:lnTo>
                    <a:pt x="14468" y="5822"/>
                  </a:lnTo>
                  <a:lnTo>
                    <a:pt x="14419" y="5773"/>
                  </a:lnTo>
                  <a:lnTo>
                    <a:pt x="14346" y="5700"/>
                  </a:lnTo>
                  <a:lnTo>
                    <a:pt x="14249" y="5651"/>
                  </a:lnTo>
                  <a:lnTo>
                    <a:pt x="14175" y="5627"/>
                  </a:lnTo>
                  <a:lnTo>
                    <a:pt x="14078" y="5627"/>
                  </a:lnTo>
                  <a:lnTo>
                    <a:pt x="10814" y="5627"/>
                  </a:lnTo>
                  <a:lnTo>
                    <a:pt x="10814" y="5627"/>
                  </a:lnTo>
                  <a:lnTo>
                    <a:pt x="11228" y="5456"/>
                  </a:lnTo>
                  <a:lnTo>
                    <a:pt x="11643" y="5237"/>
                  </a:lnTo>
                  <a:lnTo>
                    <a:pt x="12008" y="4993"/>
                  </a:lnTo>
                  <a:lnTo>
                    <a:pt x="12178" y="4872"/>
                  </a:lnTo>
                  <a:lnTo>
                    <a:pt x="12349" y="4726"/>
                  </a:lnTo>
                  <a:lnTo>
                    <a:pt x="12349" y="4726"/>
                  </a:lnTo>
                  <a:lnTo>
                    <a:pt x="12617" y="4433"/>
                  </a:lnTo>
                  <a:lnTo>
                    <a:pt x="12836" y="4141"/>
                  </a:lnTo>
                  <a:lnTo>
                    <a:pt x="13031" y="3849"/>
                  </a:lnTo>
                  <a:lnTo>
                    <a:pt x="13177" y="3557"/>
                  </a:lnTo>
                  <a:lnTo>
                    <a:pt x="13274" y="3289"/>
                  </a:lnTo>
                  <a:lnTo>
                    <a:pt x="13372" y="3021"/>
                  </a:lnTo>
                  <a:lnTo>
                    <a:pt x="13396" y="2753"/>
                  </a:lnTo>
                  <a:lnTo>
                    <a:pt x="13420" y="2485"/>
                  </a:lnTo>
                  <a:lnTo>
                    <a:pt x="13396" y="2241"/>
                  </a:lnTo>
                  <a:lnTo>
                    <a:pt x="13347" y="1998"/>
                  </a:lnTo>
                  <a:lnTo>
                    <a:pt x="13274" y="1754"/>
                  </a:lnTo>
                  <a:lnTo>
                    <a:pt x="13201" y="1535"/>
                  </a:lnTo>
                  <a:lnTo>
                    <a:pt x="13079" y="1340"/>
                  </a:lnTo>
                  <a:lnTo>
                    <a:pt x="12958" y="1121"/>
                  </a:lnTo>
                  <a:lnTo>
                    <a:pt x="12812" y="951"/>
                  </a:lnTo>
                  <a:lnTo>
                    <a:pt x="12641" y="780"/>
                  </a:lnTo>
                  <a:lnTo>
                    <a:pt x="12641" y="780"/>
                  </a:lnTo>
                  <a:lnTo>
                    <a:pt x="12471" y="610"/>
                  </a:lnTo>
                  <a:lnTo>
                    <a:pt x="12300" y="463"/>
                  </a:lnTo>
                  <a:lnTo>
                    <a:pt x="12105" y="342"/>
                  </a:lnTo>
                  <a:lnTo>
                    <a:pt x="11886" y="220"/>
                  </a:lnTo>
                  <a:lnTo>
                    <a:pt x="11667" y="147"/>
                  </a:lnTo>
                  <a:lnTo>
                    <a:pt x="11423" y="74"/>
                  </a:lnTo>
                  <a:lnTo>
                    <a:pt x="11180" y="25"/>
                  </a:lnTo>
                  <a:lnTo>
                    <a:pt x="10936" y="1"/>
                  </a:lnTo>
                  <a:lnTo>
                    <a:pt x="10668" y="25"/>
                  </a:lnTo>
                  <a:lnTo>
                    <a:pt x="10400" y="49"/>
                  </a:lnTo>
                  <a:lnTo>
                    <a:pt x="10133" y="147"/>
                  </a:lnTo>
                  <a:lnTo>
                    <a:pt x="9865" y="244"/>
                  </a:lnTo>
                  <a:lnTo>
                    <a:pt x="9572" y="390"/>
                  </a:lnTo>
                  <a:lnTo>
                    <a:pt x="9280" y="585"/>
                  </a:lnTo>
                  <a:lnTo>
                    <a:pt x="8988" y="804"/>
                  </a:lnTo>
                  <a:lnTo>
                    <a:pt x="8696" y="1072"/>
                  </a:lnTo>
                  <a:lnTo>
                    <a:pt x="8696" y="1072"/>
                  </a:lnTo>
                  <a:lnTo>
                    <a:pt x="8452" y="1365"/>
                  </a:lnTo>
                  <a:lnTo>
                    <a:pt x="8257" y="1657"/>
                  </a:lnTo>
                  <a:lnTo>
                    <a:pt x="8062" y="1973"/>
                  </a:lnTo>
                  <a:lnTo>
                    <a:pt x="7892" y="2314"/>
                  </a:lnTo>
                  <a:lnTo>
                    <a:pt x="7770" y="2680"/>
                  </a:lnTo>
                  <a:lnTo>
                    <a:pt x="7648" y="3045"/>
                  </a:lnTo>
                  <a:lnTo>
                    <a:pt x="7551" y="3386"/>
                  </a:lnTo>
                  <a:lnTo>
                    <a:pt x="7478" y="3727"/>
                  </a:lnTo>
                  <a:lnTo>
                    <a:pt x="7380" y="4385"/>
                  </a:lnTo>
                  <a:lnTo>
                    <a:pt x="7307" y="4896"/>
                  </a:lnTo>
                  <a:lnTo>
                    <a:pt x="7283" y="5456"/>
                  </a:lnTo>
                  <a:lnTo>
                    <a:pt x="7283" y="5456"/>
                  </a:lnTo>
                  <a:lnTo>
                    <a:pt x="7283" y="5456"/>
                  </a:lnTo>
                  <a:lnTo>
                    <a:pt x="7283" y="5456"/>
                  </a:lnTo>
                  <a:lnTo>
                    <a:pt x="7283" y="5456"/>
                  </a:lnTo>
                  <a:lnTo>
                    <a:pt x="7259" y="4896"/>
                  </a:lnTo>
                  <a:lnTo>
                    <a:pt x="7186" y="4385"/>
                  </a:lnTo>
                  <a:lnTo>
                    <a:pt x="7088" y="3727"/>
                  </a:lnTo>
                  <a:lnTo>
                    <a:pt x="7015" y="3386"/>
                  </a:lnTo>
                  <a:lnTo>
                    <a:pt x="6918" y="3045"/>
                  </a:lnTo>
                  <a:lnTo>
                    <a:pt x="6796" y="2680"/>
                  </a:lnTo>
                  <a:lnTo>
                    <a:pt x="6674" y="2314"/>
                  </a:lnTo>
                  <a:lnTo>
                    <a:pt x="6504" y="1973"/>
                  </a:lnTo>
                  <a:lnTo>
                    <a:pt x="6309" y="1657"/>
                  </a:lnTo>
                  <a:lnTo>
                    <a:pt x="6114" y="1365"/>
                  </a:lnTo>
                  <a:lnTo>
                    <a:pt x="5870" y="1072"/>
                  </a:lnTo>
                  <a:lnTo>
                    <a:pt x="5870" y="1072"/>
                  </a:lnTo>
                  <a:lnTo>
                    <a:pt x="5578" y="804"/>
                  </a:lnTo>
                  <a:lnTo>
                    <a:pt x="5286" y="585"/>
                  </a:lnTo>
                  <a:lnTo>
                    <a:pt x="4994" y="390"/>
                  </a:lnTo>
                  <a:lnTo>
                    <a:pt x="4701" y="244"/>
                  </a:lnTo>
                  <a:lnTo>
                    <a:pt x="4433" y="147"/>
                  </a:lnTo>
                  <a:lnTo>
                    <a:pt x="4166" y="49"/>
                  </a:lnTo>
                  <a:lnTo>
                    <a:pt x="3898" y="25"/>
                  </a:lnTo>
                  <a:lnTo>
                    <a:pt x="3630" y="1"/>
                  </a:lnTo>
                  <a:lnTo>
                    <a:pt x="3386" y="25"/>
                  </a:lnTo>
                  <a:lnTo>
                    <a:pt x="3143" y="74"/>
                  </a:lnTo>
                  <a:lnTo>
                    <a:pt x="2899" y="147"/>
                  </a:lnTo>
                  <a:lnTo>
                    <a:pt x="2680" y="220"/>
                  </a:lnTo>
                  <a:lnTo>
                    <a:pt x="2461" y="342"/>
                  </a:lnTo>
                  <a:lnTo>
                    <a:pt x="2266" y="463"/>
                  </a:lnTo>
                  <a:lnTo>
                    <a:pt x="2095" y="610"/>
                  </a:lnTo>
                  <a:lnTo>
                    <a:pt x="1925" y="780"/>
                  </a:lnTo>
                  <a:lnTo>
                    <a:pt x="1925" y="780"/>
                  </a:lnTo>
                  <a:lnTo>
                    <a:pt x="1754" y="951"/>
                  </a:lnTo>
                  <a:lnTo>
                    <a:pt x="1608" y="1121"/>
                  </a:lnTo>
                  <a:lnTo>
                    <a:pt x="1487" y="1340"/>
                  </a:lnTo>
                  <a:lnTo>
                    <a:pt x="1365" y="1535"/>
                  </a:lnTo>
                  <a:lnTo>
                    <a:pt x="1292" y="1754"/>
                  </a:lnTo>
                  <a:lnTo>
                    <a:pt x="1219" y="1998"/>
                  </a:lnTo>
                  <a:lnTo>
                    <a:pt x="1170" y="2241"/>
                  </a:lnTo>
                  <a:lnTo>
                    <a:pt x="1146" y="2485"/>
                  </a:lnTo>
                  <a:lnTo>
                    <a:pt x="1170" y="2753"/>
                  </a:lnTo>
                  <a:lnTo>
                    <a:pt x="1194" y="3021"/>
                  </a:lnTo>
                  <a:lnTo>
                    <a:pt x="1292" y="3289"/>
                  </a:lnTo>
                  <a:lnTo>
                    <a:pt x="1389" y="3557"/>
                  </a:lnTo>
                  <a:lnTo>
                    <a:pt x="1535" y="3849"/>
                  </a:lnTo>
                  <a:lnTo>
                    <a:pt x="1730" y="4141"/>
                  </a:lnTo>
                  <a:lnTo>
                    <a:pt x="1949" y="4433"/>
                  </a:lnTo>
                  <a:lnTo>
                    <a:pt x="2217" y="4726"/>
                  </a:lnTo>
                  <a:lnTo>
                    <a:pt x="2217" y="4726"/>
                  </a:lnTo>
                  <a:lnTo>
                    <a:pt x="2388" y="4872"/>
                  </a:lnTo>
                  <a:lnTo>
                    <a:pt x="2558" y="4993"/>
                  </a:lnTo>
                  <a:lnTo>
                    <a:pt x="2923" y="5237"/>
                  </a:lnTo>
                  <a:lnTo>
                    <a:pt x="3337" y="5456"/>
                  </a:lnTo>
                  <a:lnTo>
                    <a:pt x="3752" y="5627"/>
                  </a:lnTo>
                  <a:lnTo>
                    <a:pt x="488" y="5627"/>
                  </a:lnTo>
                  <a:lnTo>
                    <a:pt x="488" y="5627"/>
                  </a:lnTo>
                  <a:lnTo>
                    <a:pt x="391" y="5627"/>
                  </a:lnTo>
                  <a:lnTo>
                    <a:pt x="317" y="5651"/>
                  </a:lnTo>
                  <a:lnTo>
                    <a:pt x="220" y="5700"/>
                  </a:lnTo>
                  <a:lnTo>
                    <a:pt x="147" y="5773"/>
                  </a:lnTo>
                  <a:lnTo>
                    <a:pt x="98" y="5822"/>
                  </a:lnTo>
                  <a:lnTo>
                    <a:pt x="50" y="5919"/>
                  </a:lnTo>
                  <a:lnTo>
                    <a:pt x="25" y="6016"/>
                  </a:lnTo>
                  <a:lnTo>
                    <a:pt x="1" y="6114"/>
                  </a:lnTo>
                  <a:lnTo>
                    <a:pt x="1" y="9572"/>
                  </a:lnTo>
                  <a:lnTo>
                    <a:pt x="5797" y="9572"/>
                  </a:lnTo>
                </a:path>
              </a:pathLst>
            </a:custGeom>
            <a:ln>
              <a:solidFill>
                <a:schemeClr val="tx2"/>
              </a:solidFill>
              <a:headEnd type="none" w="sm" len="sm"/>
              <a:tailEnd type="none" w="sm" len="sm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5;p47">
              <a:extLst>
                <a:ext uri="{FF2B5EF4-FFF2-40B4-BE49-F238E27FC236}">
                  <a16:creationId xmlns:a16="http://schemas.microsoft.com/office/drawing/2014/main" id="{C645F074-6852-51BD-CD69-866BF29288B1}"/>
                </a:ext>
              </a:extLst>
            </p:cNvPr>
            <p:cNvSpPr/>
            <p:nvPr/>
          </p:nvSpPr>
          <p:spPr>
            <a:xfrm>
              <a:off x="2416016" y="5118809"/>
              <a:ext cx="176600" cy="25"/>
            </a:xfrm>
            <a:custGeom>
              <a:avLst/>
              <a:gdLst/>
              <a:ahLst/>
              <a:cxnLst/>
              <a:rect l="l" t="t" r="r" b="b"/>
              <a:pathLst>
                <a:path w="7064" h="1" fill="none" extrusionOk="0">
                  <a:moveTo>
                    <a:pt x="1" y="1"/>
                  </a:moveTo>
                  <a:lnTo>
                    <a:pt x="7063" y="1"/>
                  </a:lnTo>
                </a:path>
              </a:pathLst>
            </a:custGeom>
            <a:ln>
              <a:solidFill>
                <a:schemeClr val="tx2"/>
              </a:solidFill>
              <a:headEnd type="none" w="sm" len="sm"/>
              <a:tailEnd type="none" w="sm" len="sm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036;p47">
              <a:extLst>
                <a:ext uri="{FF2B5EF4-FFF2-40B4-BE49-F238E27FC236}">
                  <a16:creationId xmlns:a16="http://schemas.microsoft.com/office/drawing/2014/main" id="{FC54EDB6-8BE5-C928-1046-C2D8E5AF642A}"/>
                </a:ext>
              </a:extLst>
            </p:cNvPr>
            <p:cNvSpPr/>
            <p:nvPr/>
          </p:nvSpPr>
          <p:spPr>
            <a:xfrm>
              <a:off x="2467166" y="5121275"/>
              <a:ext cx="74300" cy="323350"/>
            </a:xfrm>
            <a:custGeom>
              <a:avLst/>
              <a:gdLst/>
              <a:ahLst/>
              <a:cxnLst/>
              <a:rect l="l" t="t" r="r" b="b"/>
              <a:pathLst>
                <a:path w="2972" h="12934" fill="none" extrusionOk="0">
                  <a:moveTo>
                    <a:pt x="0" y="1"/>
                  </a:moveTo>
                  <a:lnTo>
                    <a:pt x="0" y="12933"/>
                  </a:lnTo>
                  <a:lnTo>
                    <a:pt x="2972" y="12933"/>
                  </a:lnTo>
                  <a:lnTo>
                    <a:pt x="2972" y="1"/>
                  </a:lnTo>
                </a:path>
              </a:pathLst>
            </a:custGeom>
            <a:ln>
              <a:solidFill>
                <a:schemeClr val="tx2"/>
              </a:solidFill>
              <a:headEnd type="none" w="sm" len="sm"/>
              <a:tailEnd type="none" w="sm" len="sm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037;p47">
              <a:extLst>
                <a:ext uri="{FF2B5EF4-FFF2-40B4-BE49-F238E27FC236}">
                  <a16:creationId xmlns:a16="http://schemas.microsoft.com/office/drawing/2014/main" id="{CAE42FA4-BD47-0240-38D2-A523B1035E5A}"/>
                </a:ext>
              </a:extLst>
            </p:cNvPr>
            <p:cNvSpPr/>
            <p:nvPr/>
          </p:nvSpPr>
          <p:spPr>
            <a:xfrm>
              <a:off x="2529266" y="5023850"/>
              <a:ext cx="85275" cy="85275"/>
            </a:xfrm>
            <a:custGeom>
              <a:avLst/>
              <a:gdLst/>
              <a:ahLst/>
              <a:cxnLst/>
              <a:rect l="l" t="t" r="r" b="b"/>
              <a:pathLst>
                <a:path w="3411" h="3411" fill="none" extrusionOk="0">
                  <a:moveTo>
                    <a:pt x="902" y="659"/>
                  </a:moveTo>
                  <a:lnTo>
                    <a:pt x="902" y="659"/>
                  </a:lnTo>
                  <a:lnTo>
                    <a:pt x="1194" y="391"/>
                  </a:lnTo>
                  <a:lnTo>
                    <a:pt x="1486" y="196"/>
                  </a:lnTo>
                  <a:lnTo>
                    <a:pt x="1754" y="74"/>
                  </a:lnTo>
                  <a:lnTo>
                    <a:pt x="1900" y="50"/>
                  </a:lnTo>
                  <a:lnTo>
                    <a:pt x="2022" y="25"/>
                  </a:lnTo>
                  <a:lnTo>
                    <a:pt x="2144" y="1"/>
                  </a:lnTo>
                  <a:lnTo>
                    <a:pt x="2290" y="25"/>
                  </a:lnTo>
                  <a:lnTo>
                    <a:pt x="2412" y="50"/>
                  </a:lnTo>
                  <a:lnTo>
                    <a:pt x="2533" y="74"/>
                  </a:lnTo>
                  <a:lnTo>
                    <a:pt x="2655" y="123"/>
                  </a:lnTo>
                  <a:lnTo>
                    <a:pt x="2777" y="196"/>
                  </a:lnTo>
                  <a:lnTo>
                    <a:pt x="3021" y="391"/>
                  </a:lnTo>
                  <a:lnTo>
                    <a:pt x="3021" y="391"/>
                  </a:lnTo>
                  <a:lnTo>
                    <a:pt x="3215" y="634"/>
                  </a:lnTo>
                  <a:lnTo>
                    <a:pt x="3288" y="756"/>
                  </a:lnTo>
                  <a:lnTo>
                    <a:pt x="3337" y="878"/>
                  </a:lnTo>
                  <a:lnTo>
                    <a:pt x="3362" y="999"/>
                  </a:lnTo>
                  <a:lnTo>
                    <a:pt x="3386" y="1121"/>
                  </a:lnTo>
                  <a:lnTo>
                    <a:pt x="3410" y="1267"/>
                  </a:lnTo>
                  <a:lnTo>
                    <a:pt x="3386" y="1389"/>
                  </a:lnTo>
                  <a:lnTo>
                    <a:pt x="3362" y="1535"/>
                  </a:lnTo>
                  <a:lnTo>
                    <a:pt x="3337" y="1657"/>
                  </a:lnTo>
                  <a:lnTo>
                    <a:pt x="3215" y="1925"/>
                  </a:lnTo>
                  <a:lnTo>
                    <a:pt x="3021" y="2217"/>
                  </a:lnTo>
                  <a:lnTo>
                    <a:pt x="2753" y="2509"/>
                  </a:lnTo>
                  <a:lnTo>
                    <a:pt x="2753" y="2509"/>
                  </a:lnTo>
                  <a:lnTo>
                    <a:pt x="2631" y="2607"/>
                  </a:lnTo>
                  <a:lnTo>
                    <a:pt x="2509" y="2704"/>
                  </a:lnTo>
                  <a:lnTo>
                    <a:pt x="2192" y="2899"/>
                  </a:lnTo>
                  <a:lnTo>
                    <a:pt x="1827" y="3045"/>
                  </a:lnTo>
                  <a:lnTo>
                    <a:pt x="1462" y="3167"/>
                  </a:lnTo>
                  <a:lnTo>
                    <a:pt x="1072" y="3264"/>
                  </a:lnTo>
                  <a:lnTo>
                    <a:pt x="682" y="3338"/>
                  </a:lnTo>
                  <a:lnTo>
                    <a:pt x="317" y="3386"/>
                  </a:lnTo>
                  <a:lnTo>
                    <a:pt x="1" y="3411"/>
                  </a:lnTo>
                  <a:lnTo>
                    <a:pt x="1" y="3411"/>
                  </a:lnTo>
                  <a:lnTo>
                    <a:pt x="25" y="3094"/>
                  </a:lnTo>
                  <a:lnTo>
                    <a:pt x="98" y="2729"/>
                  </a:lnTo>
                  <a:lnTo>
                    <a:pt x="147" y="2339"/>
                  </a:lnTo>
                  <a:lnTo>
                    <a:pt x="244" y="1949"/>
                  </a:lnTo>
                  <a:lnTo>
                    <a:pt x="366" y="1584"/>
                  </a:lnTo>
                  <a:lnTo>
                    <a:pt x="512" y="1219"/>
                  </a:lnTo>
                  <a:lnTo>
                    <a:pt x="707" y="902"/>
                  </a:lnTo>
                  <a:lnTo>
                    <a:pt x="804" y="780"/>
                  </a:lnTo>
                  <a:lnTo>
                    <a:pt x="902" y="659"/>
                  </a:lnTo>
                  <a:lnTo>
                    <a:pt x="902" y="659"/>
                  </a:lnTo>
                </a:path>
              </a:pathLst>
            </a:custGeom>
            <a:ln>
              <a:solidFill>
                <a:schemeClr val="tx2"/>
              </a:solidFill>
              <a:headEnd type="none" w="sm" len="sm"/>
              <a:tailEnd type="none" w="sm" len="sm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9" name="Google Shape;1038;p47">
              <a:extLst>
                <a:ext uri="{FF2B5EF4-FFF2-40B4-BE49-F238E27FC236}">
                  <a16:creationId xmlns:a16="http://schemas.microsoft.com/office/drawing/2014/main" id="{3E75A1DD-B9A3-A1DB-75FA-CB5D8DCFC085}"/>
                </a:ext>
              </a:extLst>
            </p:cNvPr>
            <p:cNvSpPr/>
            <p:nvPr/>
          </p:nvSpPr>
          <p:spPr>
            <a:xfrm>
              <a:off x="2394091" y="5023850"/>
              <a:ext cx="85275" cy="85275"/>
            </a:xfrm>
            <a:custGeom>
              <a:avLst/>
              <a:gdLst/>
              <a:ahLst/>
              <a:cxnLst/>
              <a:rect l="l" t="t" r="r" b="b"/>
              <a:pathLst>
                <a:path w="3411" h="3411" fill="none" extrusionOk="0">
                  <a:moveTo>
                    <a:pt x="390" y="391"/>
                  </a:moveTo>
                  <a:lnTo>
                    <a:pt x="390" y="391"/>
                  </a:lnTo>
                  <a:lnTo>
                    <a:pt x="634" y="196"/>
                  </a:lnTo>
                  <a:lnTo>
                    <a:pt x="756" y="123"/>
                  </a:lnTo>
                  <a:lnTo>
                    <a:pt x="878" y="74"/>
                  </a:lnTo>
                  <a:lnTo>
                    <a:pt x="999" y="50"/>
                  </a:lnTo>
                  <a:lnTo>
                    <a:pt x="1121" y="25"/>
                  </a:lnTo>
                  <a:lnTo>
                    <a:pt x="1267" y="1"/>
                  </a:lnTo>
                  <a:lnTo>
                    <a:pt x="1389" y="25"/>
                  </a:lnTo>
                  <a:lnTo>
                    <a:pt x="1511" y="50"/>
                  </a:lnTo>
                  <a:lnTo>
                    <a:pt x="1657" y="74"/>
                  </a:lnTo>
                  <a:lnTo>
                    <a:pt x="1925" y="196"/>
                  </a:lnTo>
                  <a:lnTo>
                    <a:pt x="2217" y="391"/>
                  </a:lnTo>
                  <a:lnTo>
                    <a:pt x="2509" y="659"/>
                  </a:lnTo>
                  <a:lnTo>
                    <a:pt x="2509" y="659"/>
                  </a:lnTo>
                  <a:lnTo>
                    <a:pt x="2607" y="780"/>
                  </a:lnTo>
                  <a:lnTo>
                    <a:pt x="2704" y="902"/>
                  </a:lnTo>
                  <a:lnTo>
                    <a:pt x="2899" y="1219"/>
                  </a:lnTo>
                  <a:lnTo>
                    <a:pt x="3045" y="1584"/>
                  </a:lnTo>
                  <a:lnTo>
                    <a:pt x="3167" y="1949"/>
                  </a:lnTo>
                  <a:lnTo>
                    <a:pt x="3264" y="2339"/>
                  </a:lnTo>
                  <a:lnTo>
                    <a:pt x="3313" y="2729"/>
                  </a:lnTo>
                  <a:lnTo>
                    <a:pt x="3386" y="3094"/>
                  </a:lnTo>
                  <a:lnTo>
                    <a:pt x="3410" y="3411"/>
                  </a:lnTo>
                  <a:lnTo>
                    <a:pt x="3410" y="3411"/>
                  </a:lnTo>
                  <a:lnTo>
                    <a:pt x="3094" y="3386"/>
                  </a:lnTo>
                  <a:lnTo>
                    <a:pt x="2729" y="3338"/>
                  </a:lnTo>
                  <a:lnTo>
                    <a:pt x="2339" y="3264"/>
                  </a:lnTo>
                  <a:lnTo>
                    <a:pt x="1949" y="3167"/>
                  </a:lnTo>
                  <a:lnTo>
                    <a:pt x="1584" y="3045"/>
                  </a:lnTo>
                  <a:lnTo>
                    <a:pt x="1218" y="2899"/>
                  </a:lnTo>
                  <a:lnTo>
                    <a:pt x="902" y="2704"/>
                  </a:lnTo>
                  <a:lnTo>
                    <a:pt x="780" y="2607"/>
                  </a:lnTo>
                  <a:lnTo>
                    <a:pt x="658" y="2509"/>
                  </a:lnTo>
                  <a:lnTo>
                    <a:pt x="658" y="2509"/>
                  </a:lnTo>
                  <a:lnTo>
                    <a:pt x="390" y="2217"/>
                  </a:lnTo>
                  <a:lnTo>
                    <a:pt x="196" y="1925"/>
                  </a:lnTo>
                  <a:lnTo>
                    <a:pt x="74" y="1657"/>
                  </a:lnTo>
                  <a:lnTo>
                    <a:pt x="49" y="1535"/>
                  </a:lnTo>
                  <a:lnTo>
                    <a:pt x="25" y="1389"/>
                  </a:lnTo>
                  <a:lnTo>
                    <a:pt x="1" y="1267"/>
                  </a:lnTo>
                  <a:lnTo>
                    <a:pt x="25" y="1121"/>
                  </a:lnTo>
                  <a:lnTo>
                    <a:pt x="49" y="999"/>
                  </a:lnTo>
                  <a:lnTo>
                    <a:pt x="74" y="878"/>
                  </a:lnTo>
                  <a:lnTo>
                    <a:pt x="123" y="756"/>
                  </a:lnTo>
                  <a:lnTo>
                    <a:pt x="196" y="634"/>
                  </a:lnTo>
                  <a:lnTo>
                    <a:pt x="390" y="391"/>
                  </a:lnTo>
                  <a:lnTo>
                    <a:pt x="390" y="391"/>
                  </a:lnTo>
                </a:path>
              </a:pathLst>
            </a:custGeom>
            <a:ln>
              <a:solidFill>
                <a:schemeClr val="tx2"/>
              </a:solidFill>
              <a:headEnd type="none" w="sm" len="sm"/>
              <a:tailEnd type="none" w="sm" len="sm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039;p47">
              <a:extLst>
                <a:ext uri="{FF2B5EF4-FFF2-40B4-BE49-F238E27FC236}">
                  <a16:creationId xmlns:a16="http://schemas.microsoft.com/office/drawing/2014/main" id="{7288F492-1ABA-0237-841C-AF296DF47293}"/>
                </a:ext>
              </a:extLst>
            </p:cNvPr>
            <p:cNvSpPr/>
            <p:nvPr/>
          </p:nvSpPr>
          <p:spPr>
            <a:xfrm>
              <a:off x="2341741" y="5219925"/>
              <a:ext cx="125450" cy="224700"/>
            </a:xfrm>
            <a:custGeom>
              <a:avLst/>
              <a:gdLst/>
              <a:ahLst/>
              <a:cxnLst/>
              <a:rect l="l" t="t" r="r" b="b"/>
              <a:pathLst>
                <a:path w="5018" h="8988" fill="none" extrusionOk="0">
                  <a:moveTo>
                    <a:pt x="0" y="0"/>
                  </a:moveTo>
                  <a:lnTo>
                    <a:pt x="0" y="8500"/>
                  </a:lnTo>
                  <a:lnTo>
                    <a:pt x="0" y="8500"/>
                  </a:lnTo>
                  <a:lnTo>
                    <a:pt x="25" y="8598"/>
                  </a:lnTo>
                  <a:lnTo>
                    <a:pt x="49" y="8695"/>
                  </a:lnTo>
                  <a:lnTo>
                    <a:pt x="98" y="8768"/>
                  </a:lnTo>
                  <a:lnTo>
                    <a:pt x="146" y="8841"/>
                  </a:lnTo>
                  <a:lnTo>
                    <a:pt x="219" y="8890"/>
                  </a:lnTo>
                  <a:lnTo>
                    <a:pt x="317" y="8938"/>
                  </a:lnTo>
                  <a:lnTo>
                    <a:pt x="390" y="8963"/>
                  </a:lnTo>
                  <a:lnTo>
                    <a:pt x="487" y="8987"/>
                  </a:lnTo>
                  <a:lnTo>
                    <a:pt x="5017" y="8987"/>
                  </a:lnTo>
                </a:path>
              </a:pathLst>
            </a:custGeom>
            <a:ln>
              <a:solidFill>
                <a:schemeClr val="tx2"/>
              </a:solidFill>
              <a:headEnd type="none" w="sm" len="sm"/>
              <a:tailEnd type="none" w="sm" len="sm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040;p47">
              <a:extLst>
                <a:ext uri="{FF2B5EF4-FFF2-40B4-BE49-F238E27FC236}">
                  <a16:creationId xmlns:a16="http://schemas.microsoft.com/office/drawing/2014/main" id="{BD310752-EAFC-37BF-716D-B42C667A6752}"/>
                </a:ext>
              </a:extLst>
            </p:cNvPr>
            <p:cNvSpPr/>
            <p:nvPr/>
          </p:nvSpPr>
          <p:spPr>
            <a:xfrm>
              <a:off x="2541441" y="5219925"/>
              <a:ext cx="125450" cy="224700"/>
            </a:xfrm>
            <a:custGeom>
              <a:avLst/>
              <a:gdLst/>
              <a:ahLst/>
              <a:cxnLst/>
              <a:rect l="l" t="t" r="r" b="b"/>
              <a:pathLst>
                <a:path w="5018" h="8988" fill="none" extrusionOk="0">
                  <a:moveTo>
                    <a:pt x="1" y="8987"/>
                  </a:moveTo>
                  <a:lnTo>
                    <a:pt x="4531" y="8987"/>
                  </a:lnTo>
                  <a:lnTo>
                    <a:pt x="4531" y="8987"/>
                  </a:lnTo>
                  <a:lnTo>
                    <a:pt x="4628" y="8963"/>
                  </a:lnTo>
                  <a:lnTo>
                    <a:pt x="4701" y="8938"/>
                  </a:lnTo>
                  <a:lnTo>
                    <a:pt x="4799" y="8890"/>
                  </a:lnTo>
                  <a:lnTo>
                    <a:pt x="4872" y="8841"/>
                  </a:lnTo>
                  <a:lnTo>
                    <a:pt x="4920" y="8768"/>
                  </a:lnTo>
                  <a:lnTo>
                    <a:pt x="4969" y="8695"/>
                  </a:lnTo>
                  <a:lnTo>
                    <a:pt x="4993" y="8598"/>
                  </a:lnTo>
                  <a:lnTo>
                    <a:pt x="5018" y="8500"/>
                  </a:lnTo>
                  <a:lnTo>
                    <a:pt x="5018" y="0"/>
                  </a:lnTo>
                </a:path>
              </a:pathLst>
            </a:custGeom>
            <a:ln>
              <a:solidFill>
                <a:schemeClr val="tx2"/>
              </a:solidFill>
              <a:headEnd type="none" w="sm" len="sm"/>
              <a:tailEnd type="none" w="sm" len="sm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id="{CFB2F215-569D-62AE-8AB3-3D34A118E7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7660" y="4351870"/>
            <a:ext cx="2533812" cy="2105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360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BD28CB09-2868-F98E-AF89-E1F251A650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239" r="7210" b="50114"/>
          <a:stretch/>
        </p:blipFill>
        <p:spPr>
          <a:xfrm>
            <a:off x="3025686" y="3421656"/>
            <a:ext cx="6253162" cy="541682"/>
          </a:xfrm>
          <a:prstGeom prst="rect">
            <a:avLst/>
          </a:prstGeom>
        </p:spPr>
      </p:pic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69241165-0208-4909-9653-F4B924132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0089" y="6095704"/>
            <a:ext cx="452515" cy="350865"/>
          </a:xfrm>
        </p:spPr>
        <p:txBody>
          <a:bodyPr/>
          <a:lstStyle/>
          <a:p>
            <a:r>
              <a:rPr lang="en-US" sz="1200" dirty="0" smtClean="0">
                <a:solidFill>
                  <a:schemeClr val="tx2"/>
                </a:solidFill>
              </a:rPr>
              <a:t>THE END</a:t>
            </a: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303143" y="341128"/>
            <a:ext cx="586409" cy="657755"/>
          </a:xfrm>
          <a:prstGeom prst="ellipse">
            <a:avLst/>
          </a:prstGeom>
          <a:solidFill>
            <a:srgbClr val="CBD0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216064" y="908395"/>
            <a:ext cx="1786678" cy="171796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441572" y="2716843"/>
            <a:ext cx="7335663" cy="24929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  <a:latin typeface="AmpleSoft Pro Bold" panose="02000000000000000000" pitchFamily="2" charset="0"/>
              </a:rPr>
              <a:t>AHSANTE KWA KUFUATILIA </a:t>
            </a:r>
          </a:p>
          <a:p>
            <a:pPr algn="ctr"/>
            <a:endParaRPr lang="en-US" sz="4000" b="1" dirty="0" smtClean="0">
              <a:solidFill>
                <a:schemeClr val="tx1"/>
              </a:solidFill>
              <a:latin typeface="AmpleSoft Pro Bold" panose="02000000000000000000" pitchFamily="2" charset="0"/>
            </a:endParaRPr>
          </a:p>
          <a:p>
            <a:pPr algn="ctr"/>
            <a:r>
              <a:rPr lang="en-US" sz="3600" dirty="0" err="1" smtClean="0">
                <a:solidFill>
                  <a:schemeClr val="tx1"/>
                </a:solidFill>
                <a:latin typeface="AmpleSoft Pro Bold" panose="02000000000000000000" pitchFamily="2" charset="0"/>
              </a:rPr>
              <a:t>Tumia</a:t>
            </a:r>
            <a:r>
              <a:rPr lang="en-US" sz="3600" dirty="0" smtClean="0">
                <a:solidFill>
                  <a:schemeClr val="tx1"/>
                </a:solidFill>
                <a:latin typeface="AmpleSoft Pro Bold" panose="02000000000000000000" pitchFamily="2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mpleSoft Pro Bold" panose="02000000000000000000" pitchFamily="2" charset="0"/>
              </a:rPr>
              <a:t>fursa</a:t>
            </a:r>
            <a:r>
              <a:rPr lang="en-US" sz="3600" dirty="0" smtClean="0">
                <a:solidFill>
                  <a:schemeClr val="tx1"/>
                </a:solidFill>
                <a:latin typeface="AmpleSoft Pro Bol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mpleSoft Pro Bold" panose="02000000000000000000" pitchFamily="2" charset="0"/>
              </a:rPr>
              <a:t>hii</a:t>
            </a:r>
            <a:r>
              <a:rPr lang="en-US" sz="3600" dirty="0">
                <a:solidFill>
                  <a:schemeClr val="tx1"/>
                </a:solidFill>
                <a:latin typeface="AmpleSoft Pro Bol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mpleSoft Pro Bold" panose="02000000000000000000" pitchFamily="2" charset="0"/>
              </a:rPr>
              <a:t>kufanya</a:t>
            </a:r>
            <a:r>
              <a:rPr lang="en-US" sz="3600" dirty="0">
                <a:solidFill>
                  <a:schemeClr val="tx1"/>
                </a:solidFill>
                <a:latin typeface="AmpleSoft Pro Bold" panose="02000000000000000000" pitchFamily="2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mpleSoft Pro Bold" panose="02000000000000000000" pitchFamily="2" charset="0"/>
              </a:rPr>
              <a:t>maamuzi</a:t>
            </a:r>
            <a:endParaRPr lang="en-US" sz="3600" dirty="0" smtClean="0">
              <a:solidFill>
                <a:schemeClr val="tx1"/>
              </a:solidFill>
              <a:latin typeface="AmpleSoft Pro Bold" panose="02000000000000000000" pitchFamily="2" charset="0"/>
            </a:endParaRPr>
          </a:p>
          <a:p>
            <a:pPr algn="ctr"/>
            <a:r>
              <a:rPr lang="en-US" sz="3600" dirty="0" err="1" smtClean="0">
                <a:solidFill>
                  <a:schemeClr val="tx1"/>
                </a:solidFill>
                <a:latin typeface="AmpleSoft Pro Bold" panose="02000000000000000000" pitchFamily="2" charset="0"/>
              </a:rPr>
              <a:t>yatakayobadilisha</a:t>
            </a:r>
            <a:r>
              <a:rPr lang="en-US" sz="3600" dirty="0" smtClean="0">
                <a:solidFill>
                  <a:schemeClr val="tx1"/>
                </a:solidFill>
                <a:latin typeface="AmpleSoft Pro Bol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mpleSoft Pro Bold" panose="02000000000000000000" pitchFamily="2" charset="0"/>
              </a:rPr>
              <a:t>maisha</a:t>
            </a:r>
            <a:r>
              <a:rPr lang="en-US" sz="3600" dirty="0">
                <a:solidFill>
                  <a:schemeClr val="tx1"/>
                </a:solidFill>
                <a:latin typeface="AmpleSoft Pro Bol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mpleSoft Pro Bold" panose="02000000000000000000" pitchFamily="2" charset="0"/>
              </a:rPr>
              <a:t>yako</a:t>
            </a:r>
            <a:endParaRPr lang="en-US" sz="3600" dirty="0">
              <a:solidFill>
                <a:schemeClr val="tx1"/>
              </a:solidFill>
              <a:latin typeface="AmpleSoft Pro Bol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8776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BD28CB09-2868-F98E-AF89-E1F251A650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911"/>
          <a:stretch/>
        </p:blipFill>
        <p:spPr>
          <a:xfrm>
            <a:off x="8200994" y="-1898231"/>
            <a:ext cx="3944422" cy="42832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D28CB09-2868-F98E-AF89-E1F251A650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911"/>
          <a:stretch/>
        </p:blipFill>
        <p:spPr>
          <a:xfrm>
            <a:off x="9390392" y="-1121143"/>
            <a:ext cx="2452106" cy="2662756"/>
          </a:xfrm>
          <a:prstGeom prst="rect">
            <a:avLst/>
          </a:prstGeom>
        </p:spPr>
      </p:pic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69241165-0208-4909-9653-F4B924132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0089" y="6028391"/>
            <a:ext cx="452515" cy="409343"/>
          </a:xfrm>
        </p:spPr>
        <p:txBody>
          <a:bodyPr/>
          <a:lstStyle/>
          <a:p>
            <a:fld id="{96E69268-9C8B-4EBF-A9EE-DC5DC2D48DC3}" type="slidenum">
              <a:rPr lang="en-US" sz="2800" smtClean="0">
                <a:solidFill>
                  <a:schemeClr val="tx2"/>
                </a:solidFill>
              </a:rPr>
              <a:pPr/>
              <a:t>5</a:t>
            </a:fld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303143" y="341128"/>
            <a:ext cx="586409" cy="657755"/>
          </a:xfrm>
          <a:prstGeom prst="ellipse">
            <a:avLst/>
          </a:prstGeom>
          <a:solidFill>
            <a:srgbClr val="CBD0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87034" y="304305"/>
            <a:ext cx="816115" cy="784726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E4C249EE-811F-22C6-BED6-00C9E052F88C}"/>
              </a:ext>
            </a:extLst>
          </p:cNvPr>
          <p:cNvGrpSpPr/>
          <p:nvPr/>
        </p:nvGrpSpPr>
        <p:grpSpPr>
          <a:xfrm rot="16200000" flipV="1">
            <a:off x="10701963" y="5352495"/>
            <a:ext cx="1143040" cy="1162926"/>
            <a:chOff x="0" y="0"/>
            <a:chExt cx="3280648" cy="2998839"/>
          </a:xfrm>
        </p:grpSpPr>
        <p:sp>
          <p:nvSpPr>
            <p:cNvPr id="50" name="Rectangle 6">
              <a:extLst>
                <a:ext uri="{FF2B5EF4-FFF2-40B4-BE49-F238E27FC236}">
                  <a16:creationId xmlns:a16="http://schemas.microsoft.com/office/drawing/2014/main" id="{4930E085-1AE5-41FE-2B7A-A70B6195DA5E}"/>
                </a:ext>
              </a:extLst>
            </p:cNvPr>
            <p:cNvSpPr/>
            <p:nvPr/>
          </p:nvSpPr>
          <p:spPr>
            <a:xfrm>
              <a:off x="0" y="0"/>
              <a:ext cx="3255882" cy="2998839"/>
            </a:xfrm>
            <a:custGeom>
              <a:avLst/>
              <a:gdLst>
                <a:gd name="connsiteX0" fmla="*/ 0 w 2736304"/>
                <a:gd name="connsiteY0" fmla="*/ 0 h 2520280"/>
                <a:gd name="connsiteX1" fmla="*/ 2736304 w 2736304"/>
                <a:gd name="connsiteY1" fmla="*/ 0 h 2520280"/>
                <a:gd name="connsiteX2" fmla="*/ 2736304 w 2736304"/>
                <a:gd name="connsiteY2" fmla="*/ 2520280 h 2520280"/>
                <a:gd name="connsiteX3" fmla="*/ 0 w 2736304"/>
                <a:gd name="connsiteY3" fmla="*/ 2520280 h 2520280"/>
                <a:gd name="connsiteX4" fmla="*/ 0 w 2736304"/>
                <a:gd name="connsiteY4" fmla="*/ 0 h 2520280"/>
                <a:gd name="connsiteX0" fmla="*/ 0 w 2736304"/>
                <a:gd name="connsiteY0" fmla="*/ 0 h 2520280"/>
                <a:gd name="connsiteX1" fmla="*/ 2736304 w 2736304"/>
                <a:gd name="connsiteY1" fmla="*/ 0 h 2520280"/>
                <a:gd name="connsiteX2" fmla="*/ 0 w 2736304"/>
                <a:gd name="connsiteY2" fmla="*/ 2520280 h 2520280"/>
                <a:gd name="connsiteX3" fmla="*/ 0 w 2736304"/>
                <a:gd name="connsiteY3" fmla="*/ 0 h 2520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36304" h="2520280">
                  <a:moveTo>
                    <a:pt x="0" y="0"/>
                  </a:moveTo>
                  <a:lnTo>
                    <a:pt x="2736304" y="0"/>
                  </a:lnTo>
                  <a:lnTo>
                    <a:pt x="0" y="25202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: Shape 87">
              <a:extLst>
                <a:ext uri="{FF2B5EF4-FFF2-40B4-BE49-F238E27FC236}">
                  <a16:creationId xmlns:a16="http://schemas.microsoft.com/office/drawing/2014/main" id="{E870ADA3-99C6-2BD1-4A58-0337E8685395}"/>
                </a:ext>
              </a:extLst>
            </p:cNvPr>
            <p:cNvSpPr/>
            <p:nvPr/>
          </p:nvSpPr>
          <p:spPr>
            <a:xfrm>
              <a:off x="112420" y="112192"/>
              <a:ext cx="2640940" cy="2432445"/>
            </a:xfrm>
            <a:custGeom>
              <a:avLst/>
              <a:gdLst>
                <a:gd name="connsiteX0" fmla="*/ 2429972 w 3255882"/>
                <a:gd name="connsiteY0" fmla="*/ 0 h 2998839"/>
                <a:gd name="connsiteX1" fmla="*/ 3255882 w 3255882"/>
                <a:gd name="connsiteY1" fmla="*/ 0 h 2998839"/>
                <a:gd name="connsiteX2" fmla="*/ 0 w 3255882"/>
                <a:gd name="connsiteY2" fmla="*/ 2998839 h 2998839"/>
                <a:gd name="connsiteX3" fmla="*/ 0 w 3255882"/>
                <a:gd name="connsiteY3" fmla="*/ 2238132 h 2998839"/>
                <a:gd name="connsiteX4" fmla="*/ 2429972 w 3255882"/>
                <a:gd name="connsiteY4" fmla="*/ 0 h 2998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5882" h="2998839">
                  <a:moveTo>
                    <a:pt x="2429972" y="0"/>
                  </a:moveTo>
                  <a:lnTo>
                    <a:pt x="3255882" y="0"/>
                  </a:lnTo>
                  <a:lnTo>
                    <a:pt x="0" y="2998839"/>
                  </a:lnTo>
                  <a:lnTo>
                    <a:pt x="0" y="2238132"/>
                  </a:lnTo>
                  <a:lnTo>
                    <a:pt x="2429972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2" name="Freeform: Shape 89">
              <a:extLst>
                <a:ext uri="{FF2B5EF4-FFF2-40B4-BE49-F238E27FC236}">
                  <a16:creationId xmlns:a16="http://schemas.microsoft.com/office/drawing/2014/main" id="{49265AA3-A410-9EBE-707E-A4A0E130DC33}"/>
                </a:ext>
              </a:extLst>
            </p:cNvPr>
            <p:cNvSpPr/>
            <p:nvPr/>
          </p:nvSpPr>
          <p:spPr>
            <a:xfrm>
              <a:off x="1233588" y="4"/>
              <a:ext cx="2047060" cy="1124742"/>
            </a:xfrm>
            <a:custGeom>
              <a:avLst/>
              <a:gdLst>
                <a:gd name="connsiteX0" fmla="*/ 1221151 w 2047061"/>
                <a:gd name="connsiteY0" fmla="*/ 0 h 1124744"/>
                <a:gd name="connsiteX1" fmla="*/ 2047061 w 2047061"/>
                <a:gd name="connsiteY1" fmla="*/ 0 h 1124744"/>
                <a:gd name="connsiteX2" fmla="*/ 825911 w 2047061"/>
                <a:gd name="connsiteY2" fmla="*/ 1124744 h 1124744"/>
                <a:gd name="connsiteX3" fmla="*/ 0 w 2047061"/>
                <a:gd name="connsiteY3" fmla="*/ 1124744 h 1124744"/>
                <a:gd name="connsiteX4" fmla="*/ 1221151 w 2047061"/>
                <a:gd name="connsiteY4" fmla="*/ 0 h 1124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47061" h="1124744">
                  <a:moveTo>
                    <a:pt x="1221151" y="0"/>
                  </a:moveTo>
                  <a:lnTo>
                    <a:pt x="2047061" y="0"/>
                  </a:lnTo>
                  <a:lnTo>
                    <a:pt x="825911" y="1124744"/>
                  </a:lnTo>
                  <a:lnTo>
                    <a:pt x="0" y="1124744"/>
                  </a:lnTo>
                  <a:lnTo>
                    <a:pt x="12211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82" name="Content Placeholder 2">
            <a:extLst>
              <a:ext uri="{FF2B5EF4-FFF2-40B4-BE49-F238E27FC236}">
                <a16:creationId xmlns:a16="http://schemas.microsoft.com/office/drawing/2014/main" id="{1B4920D7-1AD0-E8CC-39BB-8C835A602EF0}"/>
              </a:ext>
            </a:extLst>
          </p:cNvPr>
          <p:cNvSpPr txBox="1">
            <a:spLocks/>
          </p:cNvSpPr>
          <p:nvPr/>
        </p:nvSpPr>
        <p:spPr>
          <a:xfrm>
            <a:off x="2257638" y="2651939"/>
            <a:ext cx="5390523" cy="2710499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n-US" sz="4800" b="1" dirty="0" smtClean="0">
                <a:solidFill>
                  <a:srgbClr val="1F2A47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Times New Roman" panose="02020603050405020304" pitchFamily="18" charset="0"/>
              </a:rPr>
              <a:t>KIKWAZO GANI KINAKUZUIA</a:t>
            </a:r>
            <a:endParaRPr lang="en-US" sz="4800" b="1" dirty="0" smtClean="0">
              <a:solidFill>
                <a:schemeClr val="tx2"/>
              </a:solidFill>
              <a:latin typeface="Adobe Gothic Std B" panose="020B0800000000000000" pitchFamily="34" charset="-128"/>
              <a:ea typeface="Adobe Gothic Std B" panose="020B0800000000000000" pitchFamily="34" charset="-128"/>
              <a:cs typeface="Times New Roman" panose="02020603050405020304" pitchFamily="18" charset="0"/>
            </a:endParaRPr>
          </a:p>
          <a:p>
            <a:r>
              <a:rPr lang="en-US" sz="4800" b="1" dirty="0" smtClean="0">
                <a:solidFill>
                  <a:srgbClr val="1F2A47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Times New Roman" panose="02020603050405020304" pitchFamily="18" charset="0"/>
              </a:rPr>
              <a:t>KUTIMIZA MIPANGO YAKO?</a:t>
            </a:r>
            <a:endParaRPr lang="en-US" sz="4800" b="1" dirty="0">
              <a:solidFill>
                <a:srgbClr val="1F2A47"/>
              </a:solidFill>
              <a:latin typeface="Adobe Gothic Std B" panose="020B0800000000000000" pitchFamily="34" charset="-128"/>
              <a:ea typeface="Adobe Gothic Std B" panose="020B0800000000000000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79716BE2-ED9D-BD89-2F26-7ACECC4623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6693" y="1349106"/>
            <a:ext cx="4252680" cy="4252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811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BD28CB09-2868-F98E-AF89-E1F251A650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911"/>
          <a:stretch/>
        </p:blipFill>
        <p:spPr>
          <a:xfrm>
            <a:off x="8200994" y="-1898231"/>
            <a:ext cx="3944422" cy="42832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D28CB09-2868-F98E-AF89-E1F251A650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911"/>
          <a:stretch/>
        </p:blipFill>
        <p:spPr>
          <a:xfrm>
            <a:off x="9390392" y="-1121143"/>
            <a:ext cx="2452106" cy="2662756"/>
          </a:xfrm>
          <a:prstGeom prst="rect">
            <a:avLst/>
          </a:prstGeom>
        </p:spPr>
      </p:pic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69241165-0208-4909-9653-F4B924132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65442" y="6010822"/>
            <a:ext cx="452515" cy="409343"/>
          </a:xfrm>
        </p:spPr>
        <p:txBody>
          <a:bodyPr/>
          <a:lstStyle/>
          <a:p>
            <a:fld id="{96E69268-9C8B-4EBF-A9EE-DC5DC2D48DC3}" type="slidenum">
              <a:rPr lang="en-US" sz="2800" smtClean="0">
                <a:solidFill>
                  <a:schemeClr val="tx2"/>
                </a:solidFill>
              </a:rPr>
              <a:pPr/>
              <a:t>6</a:t>
            </a:fld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303143" y="341128"/>
            <a:ext cx="586409" cy="657755"/>
          </a:xfrm>
          <a:prstGeom prst="ellipse">
            <a:avLst/>
          </a:prstGeom>
          <a:solidFill>
            <a:srgbClr val="CBD0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87034" y="304305"/>
            <a:ext cx="816115" cy="784726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E4C249EE-811F-22C6-BED6-00C9E052F88C}"/>
              </a:ext>
            </a:extLst>
          </p:cNvPr>
          <p:cNvGrpSpPr/>
          <p:nvPr/>
        </p:nvGrpSpPr>
        <p:grpSpPr>
          <a:xfrm rot="16200000" flipV="1">
            <a:off x="10720897" y="5429359"/>
            <a:ext cx="1143040" cy="1162926"/>
            <a:chOff x="0" y="0"/>
            <a:chExt cx="3280648" cy="2998839"/>
          </a:xfrm>
        </p:grpSpPr>
        <p:sp>
          <p:nvSpPr>
            <p:cNvPr id="50" name="Rectangle 6">
              <a:extLst>
                <a:ext uri="{FF2B5EF4-FFF2-40B4-BE49-F238E27FC236}">
                  <a16:creationId xmlns:a16="http://schemas.microsoft.com/office/drawing/2014/main" id="{4930E085-1AE5-41FE-2B7A-A70B6195DA5E}"/>
                </a:ext>
              </a:extLst>
            </p:cNvPr>
            <p:cNvSpPr/>
            <p:nvPr/>
          </p:nvSpPr>
          <p:spPr>
            <a:xfrm>
              <a:off x="0" y="0"/>
              <a:ext cx="3255882" cy="2998839"/>
            </a:xfrm>
            <a:custGeom>
              <a:avLst/>
              <a:gdLst>
                <a:gd name="connsiteX0" fmla="*/ 0 w 2736304"/>
                <a:gd name="connsiteY0" fmla="*/ 0 h 2520280"/>
                <a:gd name="connsiteX1" fmla="*/ 2736304 w 2736304"/>
                <a:gd name="connsiteY1" fmla="*/ 0 h 2520280"/>
                <a:gd name="connsiteX2" fmla="*/ 2736304 w 2736304"/>
                <a:gd name="connsiteY2" fmla="*/ 2520280 h 2520280"/>
                <a:gd name="connsiteX3" fmla="*/ 0 w 2736304"/>
                <a:gd name="connsiteY3" fmla="*/ 2520280 h 2520280"/>
                <a:gd name="connsiteX4" fmla="*/ 0 w 2736304"/>
                <a:gd name="connsiteY4" fmla="*/ 0 h 2520280"/>
                <a:gd name="connsiteX0" fmla="*/ 0 w 2736304"/>
                <a:gd name="connsiteY0" fmla="*/ 0 h 2520280"/>
                <a:gd name="connsiteX1" fmla="*/ 2736304 w 2736304"/>
                <a:gd name="connsiteY1" fmla="*/ 0 h 2520280"/>
                <a:gd name="connsiteX2" fmla="*/ 0 w 2736304"/>
                <a:gd name="connsiteY2" fmla="*/ 2520280 h 2520280"/>
                <a:gd name="connsiteX3" fmla="*/ 0 w 2736304"/>
                <a:gd name="connsiteY3" fmla="*/ 0 h 2520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36304" h="2520280">
                  <a:moveTo>
                    <a:pt x="0" y="0"/>
                  </a:moveTo>
                  <a:lnTo>
                    <a:pt x="2736304" y="0"/>
                  </a:lnTo>
                  <a:lnTo>
                    <a:pt x="0" y="25202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: Shape 87">
              <a:extLst>
                <a:ext uri="{FF2B5EF4-FFF2-40B4-BE49-F238E27FC236}">
                  <a16:creationId xmlns:a16="http://schemas.microsoft.com/office/drawing/2014/main" id="{E870ADA3-99C6-2BD1-4A58-0337E8685395}"/>
                </a:ext>
              </a:extLst>
            </p:cNvPr>
            <p:cNvSpPr/>
            <p:nvPr/>
          </p:nvSpPr>
          <p:spPr>
            <a:xfrm>
              <a:off x="112420" y="112192"/>
              <a:ext cx="2640940" cy="2432445"/>
            </a:xfrm>
            <a:custGeom>
              <a:avLst/>
              <a:gdLst>
                <a:gd name="connsiteX0" fmla="*/ 2429972 w 3255882"/>
                <a:gd name="connsiteY0" fmla="*/ 0 h 2998839"/>
                <a:gd name="connsiteX1" fmla="*/ 3255882 w 3255882"/>
                <a:gd name="connsiteY1" fmla="*/ 0 h 2998839"/>
                <a:gd name="connsiteX2" fmla="*/ 0 w 3255882"/>
                <a:gd name="connsiteY2" fmla="*/ 2998839 h 2998839"/>
                <a:gd name="connsiteX3" fmla="*/ 0 w 3255882"/>
                <a:gd name="connsiteY3" fmla="*/ 2238132 h 2998839"/>
                <a:gd name="connsiteX4" fmla="*/ 2429972 w 3255882"/>
                <a:gd name="connsiteY4" fmla="*/ 0 h 2998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5882" h="2998839">
                  <a:moveTo>
                    <a:pt x="2429972" y="0"/>
                  </a:moveTo>
                  <a:lnTo>
                    <a:pt x="3255882" y="0"/>
                  </a:lnTo>
                  <a:lnTo>
                    <a:pt x="0" y="2998839"/>
                  </a:lnTo>
                  <a:lnTo>
                    <a:pt x="0" y="2238132"/>
                  </a:lnTo>
                  <a:lnTo>
                    <a:pt x="2429972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2" name="Freeform: Shape 89">
              <a:extLst>
                <a:ext uri="{FF2B5EF4-FFF2-40B4-BE49-F238E27FC236}">
                  <a16:creationId xmlns:a16="http://schemas.microsoft.com/office/drawing/2014/main" id="{49265AA3-A410-9EBE-707E-A4A0E130DC33}"/>
                </a:ext>
              </a:extLst>
            </p:cNvPr>
            <p:cNvSpPr/>
            <p:nvPr/>
          </p:nvSpPr>
          <p:spPr>
            <a:xfrm>
              <a:off x="1233588" y="4"/>
              <a:ext cx="2047060" cy="1124742"/>
            </a:xfrm>
            <a:custGeom>
              <a:avLst/>
              <a:gdLst>
                <a:gd name="connsiteX0" fmla="*/ 1221151 w 2047061"/>
                <a:gd name="connsiteY0" fmla="*/ 0 h 1124744"/>
                <a:gd name="connsiteX1" fmla="*/ 2047061 w 2047061"/>
                <a:gd name="connsiteY1" fmla="*/ 0 h 1124744"/>
                <a:gd name="connsiteX2" fmla="*/ 825911 w 2047061"/>
                <a:gd name="connsiteY2" fmla="*/ 1124744 h 1124744"/>
                <a:gd name="connsiteX3" fmla="*/ 0 w 2047061"/>
                <a:gd name="connsiteY3" fmla="*/ 1124744 h 1124744"/>
                <a:gd name="connsiteX4" fmla="*/ 1221151 w 2047061"/>
                <a:gd name="connsiteY4" fmla="*/ 0 h 1124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47061" h="1124744">
                  <a:moveTo>
                    <a:pt x="1221151" y="0"/>
                  </a:moveTo>
                  <a:lnTo>
                    <a:pt x="2047061" y="0"/>
                  </a:lnTo>
                  <a:lnTo>
                    <a:pt x="825911" y="1124744"/>
                  </a:lnTo>
                  <a:lnTo>
                    <a:pt x="0" y="1124744"/>
                  </a:lnTo>
                  <a:lnTo>
                    <a:pt x="12211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1" name="Title 1">
            <a:extLst>
              <a:ext uri="{FF2B5EF4-FFF2-40B4-BE49-F238E27FC236}">
                <a16:creationId xmlns:a16="http://schemas.microsoft.com/office/drawing/2014/main" id="{756B2CFF-5179-7BAB-E0AC-E6E673316880}"/>
              </a:ext>
            </a:extLst>
          </p:cNvPr>
          <p:cNvSpPr txBox="1">
            <a:spLocks/>
          </p:cNvSpPr>
          <p:nvPr/>
        </p:nvSpPr>
        <p:spPr>
          <a:xfrm>
            <a:off x="2251029" y="998883"/>
            <a:ext cx="7583740" cy="711081"/>
          </a:xfrm>
          <a:prstGeom prst="rect">
            <a:avLst/>
          </a:prstGeom>
        </p:spPr>
        <p:txBody>
          <a:bodyPr vert="horz" lIns="121899" tIns="60949" rIns="121899" bIns="60949" rtlCol="0" anchor="ctr">
            <a:noAutofit/>
          </a:bodyPr>
          <a:lstStyle>
            <a:lvl1pPr algn="l" defTabSz="1218987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u="sng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Mikakati</a:t>
            </a:r>
            <a:r>
              <a:rPr lang="en-US" b="1" u="sng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b="1" u="sng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ya</a:t>
            </a:r>
            <a:r>
              <a:rPr lang="en-US" b="1" u="sng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b="1" u="sng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Kukuza</a:t>
            </a:r>
            <a:r>
              <a:rPr lang="en-US" b="1" u="sng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b="1" u="sng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Kipato</a:t>
            </a:r>
            <a:r>
              <a:rPr lang="en-US" b="1" u="sng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b="1" u="sng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Chako</a:t>
            </a:r>
            <a:endParaRPr lang="en-US" u="sng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21" name="Title 1">
            <a:extLst>
              <a:ext uri="{FF2B5EF4-FFF2-40B4-BE49-F238E27FC236}">
                <a16:creationId xmlns:a16="http://schemas.microsoft.com/office/drawing/2014/main" id="{756B2CFF-5179-7BAB-E0AC-E6E673316880}"/>
              </a:ext>
            </a:extLst>
          </p:cNvPr>
          <p:cNvSpPr txBox="1">
            <a:spLocks/>
          </p:cNvSpPr>
          <p:nvPr/>
        </p:nvSpPr>
        <p:spPr>
          <a:xfrm>
            <a:off x="906026" y="1885052"/>
            <a:ext cx="10386391" cy="4505913"/>
          </a:xfrm>
          <a:prstGeom prst="rect">
            <a:avLst/>
          </a:prstGeom>
        </p:spPr>
        <p:txBody>
          <a:bodyPr vert="horz" lIns="121899" tIns="60949" rIns="121899" bIns="60949" rtlCol="0" anchor="ctr">
            <a:noAutofit/>
          </a:bodyPr>
          <a:lstStyle>
            <a:lvl1pPr algn="l" defTabSz="1218987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Tx/>
              <a:buChar char="-"/>
            </a:pPr>
            <a:r>
              <a:rPr lang="en-US" sz="2800" b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Anzisha</a:t>
            </a:r>
            <a:r>
              <a:rPr lang="en-US" sz="28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b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biashara</a:t>
            </a:r>
            <a:r>
              <a:rPr lang="en-US" sz="28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b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katika</a:t>
            </a:r>
            <a:r>
              <a:rPr lang="en-US" sz="28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b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muda</a:t>
            </a:r>
            <a:r>
              <a:rPr lang="en-US" sz="28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b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wako</a:t>
            </a:r>
            <a:r>
              <a:rPr lang="en-US" sz="28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b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wa</a:t>
            </a:r>
            <a:r>
              <a:rPr lang="en-US" sz="28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b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ziada</a:t>
            </a:r>
            <a:endParaRPr lang="en-US" sz="2800" b="1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57200" indent="-457200">
              <a:buFontTx/>
              <a:buChar char="-"/>
            </a:pPr>
            <a:r>
              <a:rPr lang="en-US" sz="2800" b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Kuwa</a:t>
            </a:r>
            <a:r>
              <a:rPr lang="en-US" sz="28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tayari</a:t>
            </a:r>
            <a: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kujifunza</a:t>
            </a:r>
            <a: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stadi</a:t>
            </a:r>
            <a: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/</a:t>
            </a:r>
            <a:r>
              <a:rPr lang="en-US" sz="28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mbinu</a:t>
            </a:r>
            <a: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mpya</a:t>
            </a:r>
            <a: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za</a:t>
            </a:r>
            <a: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kujiongezea</a:t>
            </a:r>
            <a: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b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kipato</a:t>
            </a:r>
            <a:endParaRPr lang="en-US" sz="2800" b="1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57200" indent="-457200">
              <a:buFontTx/>
              <a:buChar char="-"/>
            </a:pPr>
            <a:r>
              <a:rPr lang="en-US" sz="2800" b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Kuwa</a:t>
            </a:r>
            <a:r>
              <a:rPr lang="en-US" sz="28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tayari</a:t>
            </a:r>
            <a: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kujifunza</a:t>
            </a:r>
            <a: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stadi</a:t>
            </a:r>
            <a: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/</a:t>
            </a:r>
            <a:r>
              <a:rPr lang="en-US" sz="28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mbinu</a:t>
            </a:r>
            <a: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mpya</a:t>
            </a:r>
            <a: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za</a:t>
            </a:r>
            <a: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kujiongezea</a:t>
            </a:r>
            <a: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b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kipato</a:t>
            </a:r>
            <a:endParaRPr lang="en-US" sz="2800" b="1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57200" indent="-457200">
              <a:buFontTx/>
              <a:buChar char="-"/>
            </a:pPr>
            <a:r>
              <a:rPr lang="en-US" sz="2800" b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Tumia</a:t>
            </a:r>
            <a:r>
              <a:rPr lang="en-US" sz="28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mitandao</a:t>
            </a:r>
            <a: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ya</a:t>
            </a:r>
            <a: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kijamii</a:t>
            </a:r>
            <a: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na</a:t>
            </a:r>
            <a: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majukwaa</a:t>
            </a:r>
            <a: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ya</a:t>
            </a:r>
            <a: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kidigitali</a:t>
            </a:r>
            <a: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kutangaza</a:t>
            </a:r>
            <a: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bidhaa</a:t>
            </a:r>
            <a: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b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na</a:t>
            </a:r>
            <a:r>
              <a:rPr lang="en-US" sz="28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fursa</a:t>
            </a:r>
            <a: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b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za</a:t>
            </a:r>
            <a:r>
              <a:rPr lang="en-US" sz="28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b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biashara</a:t>
            </a:r>
            <a:endParaRPr lang="en-US" sz="2800" b="1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57200" indent="-457200">
              <a:buFontTx/>
              <a:buChar char="-"/>
            </a:pPr>
            <a:r>
              <a:rPr lang="en-US" sz="2800" b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Jenga</a:t>
            </a:r>
            <a:r>
              <a:rPr lang="en-US" sz="28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b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mahusiano</a:t>
            </a:r>
            <a:r>
              <a:rPr lang="en-US" sz="28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ya</a:t>
            </a:r>
            <a: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karibu</a:t>
            </a:r>
            <a: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na</a:t>
            </a:r>
            <a: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b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watu</a:t>
            </a:r>
            <a:r>
              <a:rPr lang="en-US" sz="28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b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wanaoweza</a:t>
            </a:r>
            <a:r>
              <a:rPr lang="en-US" sz="28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b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kuwa</a:t>
            </a:r>
            <a:r>
              <a:rPr lang="en-US" sz="28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b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wateja</a:t>
            </a:r>
            <a:r>
              <a:rPr lang="en-US" sz="28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au </a:t>
            </a:r>
            <a:r>
              <a:rPr lang="en-US" sz="28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washirika</a:t>
            </a:r>
            <a: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wako</a:t>
            </a:r>
            <a: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b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kibiashara</a:t>
            </a:r>
            <a:r>
              <a:rPr lang="en-US" sz="28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b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n.k</a:t>
            </a:r>
            <a:r>
              <a:rPr lang="en-US" sz="28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en-US" sz="2800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28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94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81">
            <a:extLst>
              <a:ext uri="{FF2B5EF4-FFF2-40B4-BE49-F238E27FC236}">
                <a16:creationId xmlns:a16="http://schemas.microsoft.com/office/drawing/2014/main" id="{BD28CB09-2868-F98E-AF89-E1F251A650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911"/>
          <a:stretch/>
        </p:blipFill>
        <p:spPr>
          <a:xfrm>
            <a:off x="1194564" y="3691945"/>
            <a:ext cx="1874578" cy="2578793"/>
          </a:xfrm>
          <a:prstGeom prst="rect">
            <a:avLst/>
          </a:prstGeom>
        </p:spPr>
      </p:pic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51A6F059-2462-4760-8260-A6FB1BC4FBD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 cstate="email">
            <a:alphaModFix amt="3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" r="61"/>
          <a:stretch/>
        </p:blipFill>
        <p:spPr>
          <a:solidFill>
            <a:schemeClr val="accent1"/>
          </a:solidFill>
        </p:spPr>
      </p:pic>
      <p:sp>
        <p:nvSpPr>
          <p:cNvPr id="32" name="Subtitle 31">
            <a:extLst>
              <a:ext uri="{FF2B5EF4-FFF2-40B4-BE49-F238E27FC236}">
                <a16:creationId xmlns:a16="http://schemas.microsoft.com/office/drawing/2014/main" id="{AF782006-E618-4A9E-ACF4-6A6CC766E1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23056" y="2538765"/>
            <a:ext cx="2070839" cy="1332771"/>
          </a:xfrm>
          <a:noFill/>
        </p:spPr>
        <p:txBody>
          <a:bodyPr anchor="t">
            <a:noAutofit/>
          </a:bodyPr>
          <a:lstStyle/>
          <a:p>
            <a:r>
              <a:rPr lang="en-IN" sz="4400" dirty="0" smtClean="0">
                <a:solidFill>
                  <a:schemeClr val="tx2"/>
                </a:solidFill>
                <a:latin typeface="AmpleSoft Pro Medium" panose="02000000000000000000" pitchFamily="2" charset="0"/>
              </a:rPr>
              <a:t>Ni </a:t>
            </a:r>
            <a:r>
              <a:rPr lang="en-IN" sz="4400" dirty="0" err="1" smtClean="0">
                <a:solidFill>
                  <a:schemeClr val="tx2"/>
                </a:solidFill>
                <a:latin typeface="AmpleSoft Pro Medium" panose="02000000000000000000" pitchFamily="2" charset="0"/>
              </a:rPr>
              <a:t>nini</a:t>
            </a:r>
            <a:r>
              <a:rPr lang="en-IN" sz="4400" dirty="0" smtClean="0">
                <a:solidFill>
                  <a:schemeClr val="tx2"/>
                </a:solidFill>
                <a:latin typeface="AmpleSoft Pro Medium" panose="02000000000000000000" pitchFamily="2" charset="0"/>
              </a:rPr>
              <a:t>?</a:t>
            </a:r>
            <a:endParaRPr lang="en-IN" sz="4400" dirty="0">
              <a:solidFill>
                <a:schemeClr val="tx2"/>
              </a:solidFill>
              <a:latin typeface="AmpleSoft Pro Medium" panose="02000000000000000000" pitchFamily="2" charset="0"/>
            </a:endParaRPr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7B6D73C7-1FE5-4E73-9D4F-C59DB1A1DC90}"/>
              </a:ext>
            </a:extLst>
          </p:cNvPr>
          <p:cNvSpPr>
            <a:spLocks/>
          </p:cNvSpPr>
          <p:nvPr/>
        </p:nvSpPr>
        <p:spPr bwMode="auto">
          <a:xfrm>
            <a:off x="0" y="1"/>
            <a:ext cx="12274826" cy="4450266"/>
          </a:xfrm>
          <a:custGeom>
            <a:avLst/>
            <a:gdLst>
              <a:gd name="T0" fmla="*/ 716 w 3241"/>
              <a:gd name="T1" fmla="*/ 576 h 1226"/>
              <a:gd name="T2" fmla="*/ 1936 w 3241"/>
              <a:gd name="T3" fmla="*/ 1060 h 1226"/>
              <a:gd name="T4" fmla="*/ 3241 w 3241"/>
              <a:gd name="T5" fmla="*/ 800 h 1226"/>
              <a:gd name="T6" fmla="*/ 2086 w 3241"/>
              <a:gd name="T7" fmla="*/ 966 h 1226"/>
              <a:gd name="T8" fmla="*/ 437 w 3241"/>
              <a:gd name="T9" fmla="*/ 0 h 1226"/>
              <a:gd name="T10" fmla="*/ 0 w 3241"/>
              <a:gd name="T11" fmla="*/ 0 h 1226"/>
              <a:gd name="T12" fmla="*/ 0 w 3241"/>
              <a:gd name="T13" fmla="*/ 623 h 1226"/>
              <a:gd name="T14" fmla="*/ 716 w 3241"/>
              <a:gd name="T15" fmla="*/ 576 h 12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241" h="1226">
                <a:moveTo>
                  <a:pt x="716" y="576"/>
                </a:moveTo>
                <a:cubicBezTo>
                  <a:pt x="1176" y="666"/>
                  <a:pt x="1576" y="918"/>
                  <a:pt x="1936" y="1060"/>
                </a:cubicBezTo>
                <a:cubicBezTo>
                  <a:pt x="2292" y="1201"/>
                  <a:pt x="2839" y="1192"/>
                  <a:pt x="3241" y="800"/>
                </a:cubicBezTo>
                <a:cubicBezTo>
                  <a:pt x="3165" y="872"/>
                  <a:pt x="2743" y="1226"/>
                  <a:pt x="2086" y="966"/>
                </a:cubicBezTo>
                <a:cubicBezTo>
                  <a:pt x="1517" y="741"/>
                  <a:pt x="995" y="211"/>
                  <a:pt x="43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623"/>
                  <a:pt x="0" y="623"/>
                  <a:pt x="0" y="623"/>
                </a:cubicBezTo>
                <a:cubicBezTo>
                  <a:pt x="41" y="603"/>
                  <a:pt x="296" y="494"/>
                  <a:pt x="716" y="576"/>
                </a:cubicBezTo>
                <a:close/>
              </a:path>
            </a:pathLst>
          </a:custGeom>
          <a:gradFill>
            <a:gsLst>
              <a:gs pos="79000">
                <a:schemeClr val="accent1"/>
              </a:gs>
              <a:gs pos="33000">
                <a:schemeClr val="bg2">
                  <a:lumMod val="65000"/>
                  <a:lumOff val="35000"/>
                </a:schemeClr>
              </a:gs>
            </a:gsLst>
            <a:lin ang="0" scaled="1"/>
          </a:gradFill>
          <a:ln>
            <a:noFill/>
          </a:ln>
          <a:effectLst>
            <a:outerShdw blurRad="825500" dist="457200" dir="8100000" algn="tr" rotWithShape="0">
              <a:prstClr val="black">
                <a:alpha val="2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38F1D3-AE06-426F-A875-9F931DCBCFF6}"/>
              </a:ext>
            </a:extLst>
          </p:cNvPr>
          <p:cNvSpPr txBox="1"/>
          <p:nvPr/>
        </p:nvSpPr>
        <p:spPr>
          <a:xfrm>
            <a:off x="6811368" y="1608029"/>
            <a:ext cx="5192542" cy="114511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IN" sz="7300" b="1" dirty="0" smtClean="0">
                <a:solidFill>
                  <a:srgbClr val="FFFFFF"/>
                </a:solidFill>
                <a:latin typeface="AmpleSoft Pro Bold" panose="02000000000000000000" pitchFamily="2" charset="0"/>
                <a:ea typeface="Segoe UI Black" panose="020B0A02040204020203" pitchFamily="34" charset="0"/>
              </a:rPr>
              <a:t>BF SUMA</a:t>
            </a:r>
            <a:endParaRPr lang="en-IN" sz="7300" b="1" dirty="0">
              <a:solidFill>
                <a:srgbClr val="FFFFFF"/>
              </a:solidFill>
              <a:latin typeface="AmpleSoft Pro Bold" panose="02000000000000000000" pitchFamily="2" charset="0"/>
              <a:ea typeface="Segoe UI Black" panose="020B0A0204020402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983799" y="489632"/>
            <a:ext cx="1533244" cy="147427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938F1D3-AE06-426F-A875-9F931DCBCFF6}"/>
              </a:ext>
            </a:extLst>
          </p:cNvPr>
          <p:cNvSpPr txBox="1"/>
          <p:nvPr/>
        </p:nvSpPr>
        <p:spPr>
          <a:xfrm>
            <a:off x="1194564" y="4981342"/>
            <a:ext cx="4889001" cy="83099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IN" sz="5400" b="1" dirty="0" err="1" smtClean="0">
                <a:solidFill>
                  <a:schemeClr val="bg2"/>
                </a:solidFill>
                <a:latin typeface="AmpleSoft Pro Bold" panose="02000000000000000000" pitchFamily="2" charset="0"/>
                <a:ea typeface="Segoe UI Black" panose="020B0A02040204020203" pitchFamily="34" charset="0"/>
              </a:rPr>
              <a:t>Karibu</a:t>
            </a:r>
            <a:r>
              <a:rPr lang="en-IN" sz="5400" b="1" dirty="0" smtClean="0">
                <a:solidFill>
                  <a:schemeClr val="bg2"/>
                </a:solidFill>
                <a:latin typeface="AmpleSoft Pro Bold" panose="02000000000000000000" pitchFamily="2" charset="0"/>
                <a:ea typeface="Segoe UI Black" panose="020B0A02040204020203" pitchFamily="34" charset="0"/>
              </a:rPr>
              <a:t> BF SUMA</a:t>
            </a:r>
            <a:endParaRPr lang="en-IN" sz="5400" b="1" dirty="0">
              <a:solidFill>
                <a:schemeClr val="bg2"/>
              </a:solidFill>
              <a:latin typeface="AmpleSoft Pro Bold" panose="02000000000000000000" pitchFamily="2" charset="0"/>
              <a:ea typeface="Segoe UI Black" panose="020B0A02040204020203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688295" y="4450267"/>
            <a:ext cx="814515" cy="783188"/>
          </a:xfrm>
          <a:prstGeom prst="rect">
            <a:avLst/>
          </a:prstGeom>
        </p:spPr>
      </p:pic>
      <p:grpSp>
        <p:nvGrpSpPr>
          <p:cNvPr id="15" name="Google Shape;779;p47">
            <a:extLst>
              <a:ext uri="{FF2B5EF4-FFF2-40B4-BE49-F238E27FC236}">
                <a16:creationId xmlns:a16="http://schemas.microsoft.com/office/drawing/2014/main" id="{FE2E6EBC-11C3-F860-6487-EE3BBE7CD66B}"/>
              </a:ext>
            </a:extLst>
          </p:cNvPr>
          <p:cNvGrpSpPr/>
          <p:nvPr/>
        </p:nvGrpSpPr>
        <p:grpSpPr>
          <a:xfrm>
            <a:off x="546587" y="576509"/>
            <a:ext cx="790782" cy="1031520"/>
            <a:chOff x="952891" y="244200"/>
            <a:chExt cx="407975" cy="532175"/>
          </a:xfrm>
        </p:grpSpPr>
        <p:sp>
          <p:nvSpPr>
            <p:cNvPr id="16" name="Google Shape;780;p47">
              <a:extLst>
                <a:ext uri="{FF2B5EF4-FFF2-40B4-BE49-F238E27FC236}">
                  <a16:creationId xmlns:a16="http://schemas.microsoft.com/office/drawing/2014/main" id="{F5B06031-5E44-A3D5-AA25-5E20D1933913}"/>
                </a:ext>
              </a:extLst>
            </p:cNvPr>
            <p:cNvSpPr/>
            <p:nvPr/>
          </p:nvSpPr>
          <p:spPr>
            <a:xfrm>
              <a:off x="985766" y="313625"/>
              <a:ext cx="375100" cy="462750"/>
            </a:xfrm>
            <a:custGeom>
              <a:avLst/>
              <a:gdLst/>
              <a:ahLst/>
              <a:cxnLst/>
              <a:rect l="l" t="t" r="r" b="b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781;p47">
              <a:extLst>
                <a:ext uri="{FF2B5EF4-FFF2-40B4-BE49-F238E27FC236}">
                  <a16:creationId xmlns:a16="http://schemas.microsoft.com/office/drawing/2014/main" id="{BE88A4F3-473E-2EC6-F2CA-C25AC3F510CF}"/>
                </a:ext>
              </a:extLst>
            </p:cNvPr>
            <p:cNvSpPr/>
            <p:nvPr/>
          </p:nvSpPr>
          <p:spPr>
            <a:xfrm>
              <a:off x="952891" y="2697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782;p47">
              <a:extLst>
                <a:ext uri="{FF2B5EF4-FFF2-40B4-BE49-F238E27FC236}">
                  <a16:creationId xmlns:a16="http://schemas.microsoft.com/office/drawing/2014/main" id="{858B2715-85C3-4F53-0EEF-2369EB12B977}"/>
                </a:ext>
              </a:extLst>
            </p:cNvPr>
            <p:cNvSpPr/>
            <p:nvPr/>
          </p:nvSpPr>
          <p:spPr>
            <a:xfrm>
              <a:off x="1159291" y="274025"/>
              <a:ext cx="45100" cy="45100"/>
            </a:xfrm>
            <a:custGeom>
              <a:avLst/>
              <a:gdLst/>
              <a:ahLst/>
              <a:cxnLst/>
              <a:rect l="l" t="t" r="r" b="b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783;p47">
              <a:extLst>
                <a:ext uri="{FF2B5EF4-FFF2-40B4-BE49-F238E27FC236}">
                  <a16:creationId xmlns:a16="http://schemas.microsoft.com/office/drawing/2014/main" id="{90E5E6D3-A0EE-1E1E-EE19-626200DD9889}"/>
                </a:ext>
              </a:extLst>
            </p:cNvPr>
            <p:cNvSpPr/>
            <p:nvPr/>
          </p:nvSpPr>
          <p:spPr>
            <a:xfrm>
              <a:off x="1076491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784;p47">
              <a:extLst>
                <a:ext uri="{FF2B5EF4-FFF2-40B4-BE49-F238E27FC236}">
                  <a16:creationId xmlns:a16="http://schemas.microsoft.com/office/drawing/2014/main" id="{7325114D-CA3C-A2B8-DC40-81D2E068F3DF}"/>
                </a:ext>
              </a:extLst>
            </p:cNvPr>
            <p:cNvSpPr/>
            <p:nvPr/>
          </p:nvSpPr>
          <p:spPr>
            <a:xfrm>
              <a:off x="993691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785;p47">
              <a:extLst>
                <a:ext uri="{FF2B5EF4-FFF2-40B4-BE49-F238E27FC236}">
                  <a16:creationId xmlns:a16="http://schemas.microsoft.com/office/drawing/2014/main" id="{C46387E0-FD10-60B7-AAB6-829664D72001}"/>
                </a:ext>
              </a:extLst>
            </p:cNvPr>
            <p:cNvSpPr/>
            <p:nvPr/>
          </p:nvSpPr>
          <p:spPr>
            <a:xfrm>
              <a:off x="1012566" y="590050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786;p47">
              <a:extLst>
                <a:ext uri="{FF2B5EF4-FFF2-40B4-BE49-F238E27FC236}">
                  <a16:creationId xmlns:a16="http://schemas.microsoft.com/office/drawing/2014/main" id="{6BF0D469-6C41-E953-C2D9-67A2434884F6}"/>
                </a:ext>
              </a:extLst>
            </p:cNvPr>
            <p:cNvSpPr/>
            <p:nvPr/>
          </p:nvSpPr>
          <p:spPr>
            <a:xfrm>
              <a:off x="1012566" y="5346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787;p47">
              <a:extLst>
                <a:ext uri="{FF2B5EF4-FFF2-40B4-BE49-F238E27FC236}">
                  <a16:creationId xmlns:a16="http://schemas.microsoft.com/office/drawing/2014/main" id="{93B49074-EB32-0072-679F-5975FEF18875}"/>
                </a:ext>
              </a:extLst>
            </p:cNvPr>
            <p:cNvSpPr/>
            <p:nvPr/>
          </p:nvSpPr>
          <p:spPr>
            <a:xfrm>
              <a:off x="1012566" y="4798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788;p47">
              <a:extLst>
                <a:ext uri="{FF2B5EF4-FFF2-40B4-BE49-F238E27FC236}">
                  <a16:creationId xmlns:a16="http://schemas.microsoft.com/office/drawing/2014/main" id="{123566B9-2092-2C1D-881F-F97C32CA7820}"/>
                </a:ext>
              </a:extLst>
            </p:cNvPr>
            <p:cNvSpPr/>
            <p:nvPr/>
          </p:nvSpPr>
          <p:spPr>
            <a:xfrm>
              <a:off x="1012566" y="4244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" name="Google Shape;789;p47">
              <a:extLst>
                <a:ext uri="{FF2B5EF4-FFF2-40B4-BE49-F238E27FC236}">
                  <a16:creationId xmlns:a16="http://schemas.microsoft.com/office/drawing/2014/main" id="{A0C52E2B-CA48-1B02-2B0E-33B9515DE749}"/>
                </a:ext>
              </a:extLst>
            </p:cNvPr>
            <p:cNvSpPr/>
            <p:nvPr/>
          </p:nvSpPr>
          <p:spPr>
            <a:xfrm>
              <a:off x="1242116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790;p47">
              <a:extLst>
                <a:ext uri="{FF2B5EF4-FFF2-40B4-BE49-F238E27FC236}">
                  <a16:creationId xmlns:a16="http://schemas.microsoft.com/office/drawing/2014/main" id="{287DB6F7-0363-2584-B19D-488D2F67575C}"/>
                </a:ext>
              </a:extLst>
            </p:cNvPr>
            <p:cNvSpPr/>
            <p:nvPr/>
          </p:nvSpPr>
          <p:spPr>
            <a:xfrm>
              <a:off x="1017441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791;p47">
              <a:extLst>
                <a:ext uri="{FF2B5EF4-FFF2-40B4-BE49-F238E27FC236}">
                  <a16:creationId xmlns:a16="http://schemas.microsoft.com/office/drawing/2014/main" id="{2596A1B0-15BD-10EF-BE1C-55BED7E65E59}"/>
                </a:ext>
              </a:extLst>
            </p:cNvPr>
            <p:cNvSpPr/>
            <p:nvPr/>
          </p:nvSpPr>
          <p:spPr>
            <a:xfrm>
              <a:off x="1100241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792;p47">
              <a:extLst>
                <a:ext uri="{FF2B5EF4-FFF2-40B4-BE49-F238E27FC236}">
                  <a16:creationId xmlns:a16="http://schemas.microsoft.com/office/drawing/2014/main" id="{807FC4D9-C99C-25A5-4553-1CC5B52141CC}"/>
                </a:ext>
              </a:extLst>
            </p:cNvPr>
            <p:cNvSpPr/>
            <p:nvPr/>
          </p:nvSpPr>
          <p:spPr>
            <a:xfrm>
              <a:off x="1183041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793;p47">
              <a:extLst>
                <a:ext uri="{FF2B5EF4-FFF2-40B4-BE49-F238E27FC236}">
                  <a16:creationId xmlns:a16="http://schemas.microsoft.com/office/drawing/2014/main" id="{5D999B37-29F7-B850-7431-863E8C2869E9}"/>
                </a:ext>
              </a:extLst>
            </p:cNvPr>
            <p:cNvSpPr/>
            <p:nvPr/>
          </p:nvSpPr>
          <p:spPr>
            <a:xfrm>
              <a:off x="1265866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9525" cap="rnd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015972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BD28CB09-2868-F98E-AF89-E1F251A650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911"/>
          <a:stretch/>
        </p:blipFill>
        <p:spPr>
          <a:xfrm>
            <a:off x="8200994" y="-1898231"/>
            <a:ext cx="3944422" cy="42832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D28CB09-2868-F98E-AF89-E1F251A650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911"/>
          <a:stretch/>
        </p:blipFill>
        <p:spPr>
          <a:xfrm>
            <a:off x="9390392" y="-1121143"/>
            <a:ext cx="2452106" cy="2662756"/>
          </a:xfrm>
          <a:prstGeom prst="rect">
            <a:avLst/>
          </a:prstGeom>
        </p:spPr>
      </p:pic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69241165-0208-4909-9653-F4B924132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13939" y="6030131"/>
            <a:ext cx="452515" cy="409343"/>
          </a:xfrm>
        </p:spPr>
        <p:txBody>
          <a:bodyPr/>
          <a:lstStyle/>
          <a:p>
            <a:r>
              <a:rPr lang="en-US" sz="2800" dirty="0">
                <a:solidFill>
                  <a:schemeClr val="tx2"/>
                </a:solidFill>
              </a:rPr>
              <a:t>10</a:t>
            </a:r>
          </a:p>
        </p:txBody>
      </p:sp>
      <p:sp>
        <p:nvSpPr>
          <p:cNvPr id="5" name="Oval 4"/>
          <p:cNvSpPr/>
          <p:nvPr/>
        </p:nvSpPr>
        <p:spPr>
          <a:xfrm>
            <a:off x="303143" y="341128"/>
            <a:ext cx="586409" cy="657755"/>
          </a:xfrm>
          <a:prstGeom prst="ellipse">
            <a:avLst/>
          </a:prstGeom>
          <a:solidFill>
            <a:srgbClr val="CBD0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87034" y="304305"/>
            <a:ext cx="816115" cy="784726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E4C249EE-811F-22C6-BED6-00C9E052F88C}"/>
              </a:ext>
            </a:extLst>
          </p:cNvPr>
          <p:cNvGrpSpPr/>
          <p:nvPr/>
        </p:nvGrpSpPr>
        <p:grpSpPr>
          <a:xfrm rot="16200000" flipV="1">
            <a:off x="10689515" y="5379132"/>
            <a:ext cx="1143040" cy="1162926"/>
            <a:chOff x="0" y="0"/>
            <a:chExt cx="3280648" cy="2998839"/>
          </a:xfrm>
        </p:grpSpPr>
        <p:sp>
          <p:nvSpPr>
            <p:cNvPr id="50" name="Rectangle 6">
              <a:extLst>
                <a:ext uri="{FF2B5EF4-FFF2-40B4-BE49-F238E27FC236}">
                  <a16:creationId xmlns:a16="http://schemas.microsoft.com/office/drawing/2014/main" id="{4930E085-1AE5-41FE-2B7A-A70B6195DA5E}"/>
                </a:ext>
              </a:extLst>
            </p:cNvPr>
            <p:cNvSpPr/>
            <p:nvPr/>
          </p:nvSpPr>
          <p:spPr>
            <a:xfrm>
              <a:off x="0" y="0"/>
              <a:ext cx="3255882" cy="2998839"/>
            </a:xfrm>
            <a:custGeom>
              <a:avLst/>
              <a:gdLst>
                <a:gd name="connsiteX0" fmla="*/ 0 w 2736304"/>
                <a:gd name="connsiteY0" fmla="*/ 0 h 2520280"/>
                <a:gd name="connsiteX1" fmla="*/ 2736304 w 2736304"/>
                <a:gd name="connsiteY1" fmla="*/ 0 h 2520280"/>
                <a:gd name="connsiteX2" fmla="*/ 2736304 w 2736304"/>
                <a:gd name="connsiteY2" fmla="*/ 2520280 h 2520280"/>
                <a:gd name="connsiteX3" fmla="*/ 0 w 2736304"/>
                <a:gd name="connsiteY3" fmla="*/ 2520280 h 2520280"/>
                <a:gd name="connsiteX4" fmla="*/ 0 w 2736304"/>
                <a:gd name="connsiteY4" fmla="*/ 0 h 2520280"/>
                <a:gd name="connsiteX0" fmla="*/ 0 w 2736304"/>
                <a:gd name="connsiteY0" fmla="*/ 0 h 2520280"/>
                <a:gd name="connsiteX1" fmla="*/ 2736304 w 2736304"/>
                <a:gd name="connsiteY1" fmla="*/ 0 h 2520280"/>
                <a:gd name="connsiteX2" fmla="*/ 0 w 2736304"/>
                <a:gd name="connsiteY2" fmla="*/ 2520280 h 2520280"/>
                <a:gd name="connsiteX3" fmla="*/ 0 w 2736304"/>
                <a:gd name="connsiteY3" fmla="*/ 0 h 2520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36304" h="2520280">
                  <a:moveTo>
                    <a:pt x="0" y="0"/>
                  </a:moveTo>
                  <a:lnTo>
                    <a:pt x="2736304" y="0"/>
                  </a:lnTo>
                  <a:lnTo>
                    <a:pt x="0" y="25202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: Shape 87">
              <a:extLst>
                <a:ext uri="{FF2B5EF4-FFF2-40B4-BE49-F238E27FC236}">
                  <a16:creationId xmlns:a16="http://schemas.microsoft.com/office/drawing/2014/main" id="{E870ADA3-99C6-2BD1-4A58-0337E8685395}"/>
                </a:ext>
              </a:extLst>
            </p:cNvPr>
            <p:cNvSpPr/>
            <p:nvPr/>
          </p:nvSpPr>
          <p:spPr>
            <a:xfrm>
              <a:off x="112420" y="112192"/>
              <a:ext cx="2640940" cy="2432445"/>
            </a:xfrm>
            <a:custGeom>
              <a:avLst/>
              <a:gdLst>
                <a:gd name="connsiteX0" fmla="*/ 2429972 w 3255882"/>
                <a:gd name="connsiteY0" fmla="*/ 0 h 2998839"/>
                <a:gd name="connsiteX1" fmla="*/ 3255882 w 3255882"/>
                <a:gd name="connsiteY1" fmla="*/ 0 h 2998839"/>
                <a:gd name="connsiteX2" fmla="*/ 0 w 3255882"/>
                <a:gd name="connsiteY2" fmla="*/ 2998839 h 2998839"/>
                <a:gd name="connsiteX3" fmla="*/ 0 w 3255882"/>
                <a:gd name="connsiteY3" fmla="*/ 2238132 h 2998839"/>
                <a:gd name="connsiteX4" fmla="*/ 2429972 w 3255882"/>
                <a:gd name="connsiteY4" fmla="*/ 0 h 2998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5882" h="2998839">
                  <a:moveTo>
                    <a:pt x="2429972" y="0"/>
                  </a:moveTo>
                  <a:lnTo>
                    <a:pt x="3255882" y="0"/>
                  </a:lnTo>
                  <a:lnTo>
                    <a:pt x="0" y="2998839"/>
                  </a:lnTo>
                  <a:lnTo>
                    <a:pt x="0" y="2238132"/>
                  </a:lnTo>
                  <a:lnTo>
                    <a:pt x="2429972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2" name="Freeform: Shape 89">
              <a:extLst>
                <a:ext uri="{FF2B5EF4-FFF2-40B4-BE49-F238E27FC236}">
                  <a16:creationId xmlns:a16="http://schemas.microsoft.com/office/drawing/2014/main" id="{49265AA3-A410-9EBE-707E-A4A0E130DC33}"/>
                </a:ext>
              </a:extLst>
            </p:cNvPr>
            <p:cNvSpPr/>
            <p:nvPr/>
          </p:nvSpPr>
          <p:spPr>
            <a:xfrm>
              <a:off x="1233588" y="4"/>
              <a:ext cx="2047060" cy="1124742"/>
            </a:xfrm>
            <a:custGeom>
              <a:avLst/>
              <a:gdLst>
                <a:gd name="connsiteX0" fmla="*/ 1221151 w 2047061"/>
                <a:gd name="connsiteY0" fmla="*/ 0 h 1124744"/>
                <a:gd name="connsiteX1" fmla="*/ 2047061 w 2047061"/>
                <a:gd name="connsiteY1" fmla="*/ 0 h 1124744"/>
                <a:gd name="connsiteX2" fmla="*/ 825911 w 2047061"/>
                <a:gd name="connsiteY2" fmla="*/ 1124744 h 1124744"/>
                <a:gd name="connsiteX3" fmla="*/ 0 w 2047061"/>
                <a:gd name="connsiteY3" fmla="*/ 1124744 h 1124744"/>
                <a:gd name="connsiteX4" fmla="*/ 1221151 w 2047061"/>
                <a:gd name="connsiteY4" fmla="*/ 0 h 1124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47061" h="1124744">
                  <a:moveTo>
                    <a:pt x="1221151" y="0"/>
                  </a:moveTo>
                  <a:lnTo>
                    <a:pt x="2047061" y="0"/>
                  </a:lnTo>
                  <a:lnTo>
                    <a:pt x="825911" y="1124744"/>
                  </a:lnTo>
                  <a:lnTo>
                    <a:pt x="0" y="1124744"/>
                  </a:lnTo>
                  <a:lnTo>
                    <a:pt x="12211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1" name="Title 1">
            <a:extLst>
              <a:ext uri="{FF2B5EF4-FFF2-40B4-BE49-F238E27FC236}">
                <a16:creationId xmlns:a16="http://schemas.microsoft.com/office/drawing/2014/main" id="{756B2CFF-5179-7BAB-E0AC-E6E673316880}"/>
              </a:ext>
            </a:extLst>
          </p:cNvPr>
          <p:cNvSpPr txBox="1">
            <a:spLocks/>
          </p:cNvSpPr>
          <p:nvPr/>
        </p:nvSpPr>
        <p:spPr>
          <a:xfrm>
            <a:off x="3865632" y="1473377"/>
            <a:ext cx="6415874" cy="711081"/>
          </a:xfrm>
          <a:prstGeom prst="rect">
            <a:avLst/>
          </a:prstGeom>
        </p:spPr>
        <p:txBody>
          <a:bodyPr vert="horz" lIns="121899" tIns="60949" rIns="121899" bIns="60949" rtlCol="0" anchor="ctr">
            <a:noAutofit/>
          </a:bodyPr>
          <a:lstStyle>
            <a:lvl1pPr algn="l" defTabSz="1218987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b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Kkirefu</a:t>
            </a:r>
            <a:r>
              <a:rPr lang="en-US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Cha</a:t>
            </a:r>
          </a:p>
          <a:p>
            <a:pPr algn="r"/>
            <a:r>
              <a:rPr lang="en-US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BF SUMA</a:t>
            </a:r>
            <a:endParaRPr lang="en-US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098E8172-1B33-03D0-7B58-717D2D739B70}"/>
              </a:ext>
            </a:extLst>
          </p:cNvPr>
          <p:cNvGrpSpPr/>
          <p:nvPr/>
        </p:nvGrpSpPr>
        <p:grpSpPr>
          <a:xfrm>
            <a:off x="2078950" y="877161"/>
            <a:ext cx="1722640" cy="2186074"/>
            <a:chOff x="609586" y="1679790"/>
            <a:chExt cx="2099720" cy="2524468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1A767533-3DE1-4F10-F5EF-2689A570D85A}"/>
                </a:ext>
              </a:extLst>
            </p:cNvPr>
            <p:cNvGrpSpPr/>
            <p:nvPr/>
          </p:nvGrpSpPr>
          <p:grpSpPr>
            <a:xfrm>
              <a:off x="672131" y="1679790"/>
              <a:ext cx="1235202" cy="2331376"/>
              <a:chOff x="1409571" y="1877990"/>
              <a:chExt cx="1336741" cy="2523021"/>
            </a:xfrm>
          </p:grpSpPr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A61C35E2-2311-D0CB-9D86-40147BFA7454}"/>
                  </a:ext>
                </a:extLst>
              </p:cNvPr>
              <p:cNvSpPr txBox="1"/>
              <p:nvPr/>
            </p:nvSpPr>
            <p:spPr>
              <a:xfrm>
                <a:off x="1409571" y="2484157"/>
                <a:ext cx="799470" cy="69474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algn="ctr"/>
                <a:r>
                  <a:rPr lang="en-IN" sz="11500" b="1" dirty="0" smtClean="0">
                    <a:solidFill>
                      <a:schemeClr val="accent1"/>
                    </a:solidFill>
                    <a:latin typeface="AmpleSoft Pro Medium" panose="02000000000000000000" pitchFamily="2" charset="0"/>
                    <a:ea typeface="Segoe UI Black" panose="020B0A02040204020203" pitchFamily="34" charset="0"/>
                  </a:rPr>
                  <a:t>B</a:t>
                </a:r>
                <a:endParaRPr lang="en-US" sz="11500" b="1" dirty="0">
                  <a:solidFill>
                    <a:schemeClr val="accent1"/>
                  </a:solidFill>
                  <a:latin typeface="AmpleSoft Pro Medium" panose="02000000000000000000" pitchFamily="2" charset="0"/>
                  <a:ea typeface="Segoe UI Black" panose="020B0A02040204020203" pitchFamily="34" charset="0"/>
                </a:endParaRPr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AE127B06-C4A4-D66C-46DD-935E51FAC9B1}"/>
                  </a:ext>
                </a:extLst>
              </p:cNvPr>
              <p:cNvSpPr/>
              <p:nvPr/>
            </p:nvSpPr>
            <p:spPr>
              <a:xfrm rot="18528917">
                <a:off x="732381" y="2720914"/>
                <a:ext cx="2451186" cy="765337"/>
              </a:xfrm>
              <a:prstGeom prst="ellipse">
                <a:avLst/>
              </a:prstGeom>
              <a:gradFill flip="none" rotWithShape="1">
                <a:gsLst>
                  <a:gs pos="8000">
                    <a:schemeClr val="tx1">
                      <a:alpha val="27000"/>
                    </a:schemeClr>
                  </a:gs>
                  <a:gs pos="99000">
                    <a:schemeClr val="tx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buClrTx/>
                  <a:defRPr/>
                </a:pPr>
                <a:endParaRPr lang="en-US" sz="1800">
                  <a:solidFill>
                    <a:sysClr val="window" lastClr="FFFFFF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7101A408-131B-BF4F-92BA-9A7D104F978E}"/>
                  </a:ext>
                </a:extLst>
              </p:cNvPr>
              <p:cNvSpPr/>
              <p:nvPr/>
            </p:nvSpPr>
            <p:spPr>
              <a:xfrm rot="2350203">
                <a:off x="2093379" y="2176629"/>
                <a:ext cx="652933" cy="2224382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4" name="Freeform: Shape 51">
              <a:extLst>
                <a:ext uri="{FF2B5EF4-FFF2-40B4-BE49-F238E27FC236}">
                  <a16:creationId xmlns:a16="http://schemas.microsoft.com/office/drawing/2014/main" id="{61AE25B5-9CC1-1EC9-9E5E-05828791DA8C}"/>
                </a:ext>
              </a:extLst>
            </p:cNvPr>
            <p:cNvSpPr/>
            <p:nvPr/>
          </p:nvSpPr>
          <p:spPr>
            <a:xfrm>
              <a:off x="609586" y="2648319"/>
              <a:ext cx="2099720" cy="1555939"/>
            </a:xfrm>
            <a:custGeom>
              <a:avLst/>
              <a:gdLst>
                <a:gd name="connsiteX0" fmla="*/ 956656 w 1929612"/>
                <a:gd name="connsiteY0" fmla="*/ 0 h 3533824"/>
                <a:gd name="connsiteX1" fmla="*/ 1929612 w 1929612"/>
                <a:gd name="connsiteY1" fmla="*/ 0 h 3533824"/>
                <a:gd name="connsiteX2" fmla="*/ 1929612 w 1929612"/>
                <a:gd name="connsiteY2" fmla="*/ 562708 h 3533824"/>
                <a:gd name="connsiteX3" fmla="*/ 1929612 w 1929612"/>
                <a:gd name="connsiteY3" fmla="*/ 562708 h 3533824"/>
                <a:gd name="connsiteX4" fmla="*/ 1929611 w 1929612"/>
                <a:gd name="connsiteY4" fmla="*/ 3533824 h 3533824"/>
                <a:gd name="connsiteX5" fmla="*/ 0 w 1929612"/>
                <a:gd name="connsiteY5" fmla="*/ 3533824 h 3533824"/>
                <a:gd name="connsiteX6" fmla="*/ 0 w 1929612"/>
                <a:gd name="connsiteY6" fmla="*/ 2971116 h 3533824"/>
                <a:gd name="connsiteX7" fmla="*/ 0 w 1929612"/>
                <a:gd name="connsiteY7" fmla="*/ 1736937 h 3533824"/>
                <a:gd name="connsiteX8" fmla="*/ 0 w 1929612"/>
                <a:gd name="connsiteY8" fmla="*/ 1174229 h 3533824"/>
                <a:gd name="connsiteX0" fmla="*/ 956656 w 1929612"/>
                <a:gd name="connsiteY0" fmla="*/ 0 h 3533824"/>
                <a:gd name="connsiteX1" fmla="*/ 1929612 w 1929612"/>
                <a:gd name="connsiteY1" fmla="*/ 0 h 3533824"/>
                <a:gd name="connsiteX2" fmla="*/ 1929612 w 1929612"/>
                <a:gd name="connsiteY2" fmla="*/ 562708 h 3533824"/>
                <a:gd name="connsiteX3" fmla="*/ 1929612 w 1929612"/>
                <a:gd name="connsiteY3" fmla="*/ 562708 h 3533824"/>
                <a:gd name="connsiteX4" fmla="*/ 1929611 w 1929612"/>
                <a:gd name="connsiteY4" fmla="*/ 3533824 h 3533824"/>
                <a:gd name="connsiteX5" fmla="*/ 0 w 1929612"/>
                <a:gd name="connsiteY5" fmla="*/ 3533824 h 3533824"/>
                <a:gd name="connsiteX6" fmla="*/ 0 w 1929612"/>
                <a:gd name="connsiteY6" fmla="*/ 2971116 h 3533824"/>
                <a:gd name="connsiteX7" fmla="*/ 0 w 1929612"/>
                <a:gd name="connsiteY7" fmla="*/ 1736937 h 3533824"/>
                <a:gd name="connsiteX8" fmla="*/ 0 w 1929612"/>
                <a:gd name="connsiteY8" fmla="*/ 1174229 h 3533824"/>
                <a:gd name="connsiteX9" fmla="*/ 550999 w 1929612"/>
                <a:gd name="connsiteY9" fmla="*/ 479702 h 3533824"/>
                <a:gd name="connsiteX10" fmla="*/ 956656 w 1929612"/>
                <a:gd name="connsiteY10" fmla="*/ 0 h 3533824"/>
                <a:gd name="connsiteX0" fmla="*/ 550999 w 1929612"/>
                <a:gd name="connsiteY0" fmla="*/ 479702 h 3533824"/>
                <a:gd name="connsiteX1" fmla="*/ 956656 w 1929612"/>
                <a:gd name="connsiteY1" fmla="*/ 0 h 3533824"/>
                <a:gd name="connsiteX2" fmla="*/ 1929612 w 1929612"/>
                <a:gd name="connsiteY2" fmla="*/ 0 h 3533824"/>
                <a:gd name="connsiteX3" fmla="*/ 1929612 w 1929612"/>
                <a:gd name="connsiteY3" fmla="*/ 562708 h 3533824"/>
                <a:gd name="connsiteX4" fmla="*/ 1929612 w 1929612"/>
                <a:gd name="connsiteY4" fmla="*/ 562708 h 3533824"/>
                <a:gd name="connsiteX5" fmla="*/ 1929611 w 1929612"/>
                <a:gd name="connsiteY5" fmla="*/ 3533824 h 3533824"/>
                <a:gd name="connsiteX6" fmla="*/ 0 w 1929612"/>
                <a:gd name="connsiteY6" fmla="*/ 3533824 h 3533824"/>
                <a:gd name="connsiteX7" fmla="*/ 0 w 1929612"/>
                <a:gd name="connsiteY7" fmla="*/ 2971116 h 3533824"/>
                <a:gd name="connsiteX8" fmla="*/ 0 w 1929612"/>
                <a:gd name="connsiteY8" fmla="*/ 1736937 h 3533824"/>
                <a:gd name="connsiteX9" fmla="*/ 0 w 1929612"/>
                <a:gd name="connsiteY9" fmla="*/ 1174229 h 3533824"/>
                <a:gd name="connsiteX10" fmla="*/ 642439 w 1929612"/>
                <a:gd name="connsiteY10" fmla="*/ 571142 h 3533824"/>
                <a:gd name="connsiteX0" fmla="*/ 550999 w 1929612"/>
                <a:gd name="connsiteY0" fmla="*/ 479702 h 3533824"/>
                <a:gd name="connsiteX1" fmla="*/ 956656 w 1929612"/>
                <a:gd name="connsiteY1" fmla="*/ 0 h 3533824"/>
                <a:gd name="connsiteX2" fmla="*/ 1929612 w 1929612"/>
                <a:gd name="connsiteY2" fmla="*/ 0 h 3533824"/>
                <a:gd name="connsiteX3" fmla="*/ 1929612 w 1929612"/>
                <a:gd name="connsiteY3" fmla="*/ 562708 h 3533824"/>
                <a:gd name="connsiteX4" fmla="*/ 1929612 w 1929612"/>
                <a:gd name="connsiteY4" fmla="*/ 562708 h 3533824"/>
                <a:gd name="connsiteX5" fmla="*/ 1929611 w 1929612"/>
                <a:gd name="connsiteY5" fmla="*/ 3533824 h 3533824"/>
                <a:gd name="connsiteX6" fmla="*/ 0 w 1929612"/>
                <a:gd name="connsiteY6" fmla="*/ 3533824 h 3533824"/>
                <a:gd name="connsiteX7" fmla="*/ 0 w 1929612"/>
                <a:gd name="connsiteY7" fmla="*/ 2971116 h 3533824"/>
                <a:gd name="connsiteX8" fmla="*/ 0 w 1929612"/>
                <a:gd name="connsiteY8" fmla="*/ 1736937 h 3533824"/>
                <a:gd name="connsiteX9" fmla="*/ 0 w 1929612"/>
                <a:gd name="connsiteY9" fmla="*/ 1174229 h 3533824"/>
                <a:gd name="connsiteX0" fmla="*/ 956656 w 1929612"/>
                <a:gd name="connsiteY0" fmla="*/ 0 h 3533824"/>
                <a:gd name="connsiteX1" fmla="*/ 1929612 w 1929612"/>
                <a:gd name="connsiteY1" fmla="*/ 0 h 3533824"/>
                <a:gd name="connsiteX2" fmla="*/ 1929612 w 1929612"/>
                <a:gd name="connsiteY2" fmla="*/ 562708 h 3533824"/>
                <a:gd name="connsiteX3" fmla="*/ 1929612 w 1929612"/>
                <a:gd name="connsiteY3" fmla="*/ 562708 h 3533824"/>
                <a:gd name="connsiteX4" fmla="*/ 1929611 w 1929612"/>
                <a:gd name="connsiteY4" fmla="*/ 3533824 h 3533824"/>
                <a:gd name="connsiteX5" fmla="*/ 0 w 1929612"/>
                <a:gd name="connsiteY5" fmla="*/ 3533824 h 3533824"/>
                <a:gd name="connsiteX6" fmla="*/ 0 w 1929612"/>
                <a:gd name="connsiteY6" fmla="*/ 2971116 h 3533824"/>
                <a:gd name="connsiteX7" fmla="*/ 0 w 1929612"/>
                <a:gd name="connsiteY7" fmla="*/ 1736937 h 3533824"/>
                <a:gd name="connsiteX8" fmla="*/ 0 w 1929612"/>
                <a:gd name="connsiteY8" fmla="*/ 1174229 h 3533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29612" h="3533824">
                  <a:moveTo>
                    <a:pt x="956656" y="0"/>
                  </a:moveTo>
                  <a:lnTo>
                    <a:pt x="1929612" y="0"/>
                  </a:lnTo>
                  <a:lnTo>
                    <a:pt x="1929612" y="562708"/>
                  </a:lnTo>
                  <a:lnTo>
                    <a:pt x="1929612" y="562708"/>
                  </a:lnTo>
                  <a:cubicBezTo>
                    <a:pt x="1929612" y="1553080"/>
                    <a:pt x="1929611" y="2543452"/>
                    <a:pt x="1929611" y="3533824"/>
                  </a:cubicBezTo>
                  <a:lnTo>
                    <a:pt x="0" y="3533824"/>
                  </a:lnTo>
                  <a:lnTo>
                    <a:pt x="0" y="2971116"/>
                  </a:lnTo>
                  <a:lnTo>
                    <a:pt x="0" y="1736937"/>
                  </a:lnTo>
                  <a:lnTo>
                    <a:pt x="0" y="1174229"/>
                  </a:lnTo>
                </a:path>
              </a:pathLst>
            </a:cu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99" name="Rectangle 98">
            <a:extLst>
              <a:ext uri="{FF2B5EF4-FFF2-40B4-BE49-F238E27FC236}">
                <a16:creationId xmlns:a16="http://schemas.microsoft.com/office/drawing/2014/main" id="{743E2790-FCDF-4910-866C-50199140DCB6}"/>
              </a:ext>
            </a:extLst>
          </p:cNvPr>
          <p:cNvSpPr/>
          <p:nvPr/>
        </p:nvSpPr>
        <p:spPr>
          <a:xfrm>
            <a:off x="2296346" y="2410637"/>
            <a:ext cx="1677699" cy="55739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/>
          <a:p>
            <a:r>
              <a:rPr lang="en-IN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BRIGHT</a:t>
            </a:r>
            <a:endParaRPr lang="en-IN" sz="2800" b="1" dirty="0">
              <a:solidFill>
                <a:schemeClr val="tx1">
                  <a:lumMod val="85000"/>
                  <a:lumOff val="15000"/>
                </a:schemeClr>
              </a:solidFill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endParaRPr>
          </a:p>
        </p:txBody>
      </p:sp>
      <p:grpSp>
        <p:nvGrpSpPr>
          <p:cNvPr id="186" name="Group 185">
            <a:extLst>
              <a:ext uri="{FF2B5EF4-FFF2-40B4-BE49-F238E27FC236}">
                <a16:creationId xmlns:a16="http://schemas.microsoft.com/office/drawing/2014/main" id="{098E8172-1B33-03D0-7B58-717D2D739B70}"/>
              </a:ext>
            </a:extLst>
          </p:cNvPr>
          <p:cNvGrpSpPr/>
          <p:nvPr/>
        </p:nvGrpSpPr>
        <p:grpSpPr>
          <a:xfrm>
            <a:off x="4238489" y="911888"/>
            <a:ext cx="1877665" cy="2129062"/>
            <a:chOff x="507295" y="1679790"/>
            <a:chExt cx="2288680" cy="2458631"/>
          </a:xfrm>
        </p:grpSpPr>
        <p:grpSp>
          <p:nvGrpSpPr>
            <p:cNvPr id="187" name="Group 186">
              <a:extLst>
                <a:ext uri="{FF2B5EF4-FFF2-40B4-BE49-F238E27FC236}">
                  <a16:creationId xmlns:a16="http://schemas.microsoft.com/office/drawing/2014/main" id="{1A767533-3DE1-4F10-F5EF-2689A570D85A}"/>
                </a:ext>
              </a:extLst>
            </p:cNvPr>
            <p:cNvGrpSpPr/>
            <p:nvPr/>
          </p:nvGrpSpPr>
          <p:grpSpPr>
            <a:xfrm>
              <a:off x="822950" y="1679790"/>
              <a:ext cx="1084385" cy="2331376"/>
              <a:chOff x="1572787" y="1877990"/>
              <a:chExt cx="1173525" cy="2523022"/>
            </a:xfrm>
          </p:grpSpPr>
          <p:sp>
            <p:nvSpPr>
              <p:cNvPr id="189" name="TextBox 188">
                <a:extLst>
                  <a:ext uri="{FF2B5EF4-FFF2-40B4-BE49-F238E27FC236}">
                    <a16:creationId xmlns:a16="http://schemas.microsoft.com/office/drawing/2014/main" id="{A61C35E2-2311-D0CB-9D86-40147BFA7454}"/>
                  </a:ext>
                </a:extLst>
              </p:cNvPr>
              <p:cNvSpPr txBox="1"/>
              <p:nvPr/>
            </p:nvSpPr>
            <p:spPr>
              <a:xfrm>
                <a:off x="1572787" y="2519037"/>
                <a:ext cx="759272" cy="73668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algn="ctr"/>
                <a:r>
                  <a:rPr lang="en-IN" sz="11500" b="1" dirty="0" smtClean="0">
                    <a:solidFill>
                      <a:schemeClr val="accent1"/>
                    </a:solidFill>
                    <a:latin typeface="AmpleSoft Pro Medium" panose="02000000000000000000" pitchFamily="2" charset="0"/>
                    <a:ea typeface="Segoe UI Black" panose="020B0A02040204020203" pitchFamily="34" charset="0"/>
                  </a:rPr>
                  <a:t>F</a:t>
                </a:r>
                <a:endParaRPr lang="en-US" sz="11500" b="1" dirty="0">
                  <a:solidFill>
                    <a:schemeClr val="accent1"/>
                  </a:solidFill>
                  <a:latin typeface="AmpleSoft Pro Medium" panose="02000000000000000000" pitchFamily="2" charset="0"/>
                  <a:ea typeface="Segoe UI Black" panose="020B0A02040204020203" pitchFamily="34" charset="0"/>
                </a:endParaRPr>
              </a:p>
            </p:txBody>
          </p:sp>
          <p:sp>
            <p:nvSpPr>
              <p:cNvPr id="190" name="Oval 189">
                <a:extLst>
                  <a:ext uri="{FF2B5EF4-FFF2-40B4-BE49-F238E27FC236}">
                    <a16:creationId xmlns:a16="http://schemas.microsoft.com/office/drawing/2014/main" id="{AE127B06-C4A4-D66C-46DD-935E51FAC9B1}"/>
                  </a:ext>
                </a:extLst>
              </p:cNvPr>
              <p:cNvSpPr/>
              <p:nvPr/>
            </p:nvSpPr>
            <p:spPr>
              <a:xfrm rot="18528917">
                <a:off x="732381" y="2720914"/>
                <a:ext cx="2451186" cy="765337"/>
              </a:xfrm>
              <a:prstGeom prst="ellipse">
                <a:avLst/>
              </a:prstGeom>
              <a:gradFill flip="none" rotWithShape="1">
                <a:gsLst>
                  <a:gs pos="8000">
                    <a:schemeClr val="tx1">
                      <a:alpha val="27000"/>
                    </a:schemeClr>
                  </a:gs>
                  <a:gs pos="99000">
                    <a:schemeClr val="tx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buClrTx/>
                  <a:defRPr/>
                </a:pPr>
                <a:endParaRPr lang="en-US" sz="1800">
                  <a:solidFill>
                    <a:sysClr val="window" lastClr="FFFFFF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1" name="Rectangle 190">
                <a:extLst>
                  <a:ext uri="{FF2B5EF4-FFF2-40B4-BE49-F238E27FC236}">
                    <a16:creationId xmlns:a16="http://schemas.microsoft.com/office/drawing/2014/main" id="{7101A408-131B-BF4F-92BA-9A7D104F978E}"/>
                  </a:ext>
                </a:extLst>
              </p:cNvPr>
              <p:cNvSpPr/>
              <p:nvPr/>
            </p:nvSpPr>
            <p:spPr>
              <a:xfrm rot="2350203">
                <a:off x="2093380" y="2176629"/>
                <a:ext cx="652932" cy="222438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8" name="Freeform: Shape 51">
              <a:extLst>
                <a:ext uri="{FF2B5EF4-FFF2-40B4-BE49-F238E27FC236}">
                  <a16:creationId xmlns:a16="http://schemas.microsoft.com/office/drawing/2014/main" id="{61AE25B5-9CC1-1EC9-9E5E-05828791DA8C}"/>
                </a:ext>
              </a:extLst>
            </p:cNvPr>
            <p:cNvSpPr/>
            <p:nvPr/>
          </p:nvSpPr>
          <p:spPr>
            <a:xfrm>
              <a:off x="507295" y="2582944"/>
              <a:ext cx="2288680" cy="1555477"/>
            </a:xfrm>
            <a:custGeom>
              <a:avLst/>
              <a:gdLst>
                <a:gd name="connsiteX0" fmla="*/ 956656 w 1929612"/>
                <a:gd name="connsiteY0" fmla="*/ 0 h 3533824"/>
                <a:gd name="connsiteX1" fmla="*/ 1929612 w 1929612"/>
                <a:gd name="connsiteY1" fmla="*/ 0 h 3533824"/>
                <a:gd name="connsiteX2" fmla="*/ 1929612 w 1929612"/>
                <a:gd name="connsiteY2" fmla="*/ 562708 h 3533824"/>
                <a:gd name="connsiteX3" fmla="*/ 1929612 w 1929612"/>
                <a:gd name="connsiteY3" fmla="*/ 562708 h 3533824"/>
                <a:gd name="connsiteX4" fmla="*/ 1929611 w 1929612"/>
                <a:gd name="connsiteY4" fmla="*/ 3533824 h 3533824"/>
                <a:gd name="connsiteX5" fmla="*/ 0 w 1929612"/>
                <a:gd name="connsiteY5" fmla="*/ 3533824 h 3533824"/>
                <a:gd name="connsiteX6" fmla="*/ 0 w 1929612"/>
                <a:gd name="connsiteY6" fmla="*/ 2971116 h 3533824"/>
                <a:gd name="connsiteX7" fmla="*/ 0 w 1929612"/>
                <a:gd name="connsiteY7" fmla="*/ 1736937 h 3533824"/>
                <a:gd name="connsiteX8" fmla="*/ 0 w 1929612"/>
                <a:gd name="connsiteY8" fmla="*/ 1174229 h 3533824"/>
                <a:gd name="connsiteX0" fmla="*/ 956656 w 1929612"/>
                <a:gd name="connsiteY0" fmla="*/ 0 h 3533824"/>
                <a:gd name="connsiteX1" fmla="*/ 1929612 w 1929612"/>
                <a:gd name="connsiteY1" fmla="*/ 0 h 3533824"/>
                <a:gd name="connsiteX2" fmla="*/ 1929612 w 1929612"/>
                <a:gd name="connsiteY2" fmla="*/ 562708 h 3533824"/>
                <a:gd name="connsiteX3" fmla="*/ 1929612 w 1929612"/>
                <a:gd name="connsiteY3" fmla="*/ 562708 h 3533824"/>
                <a:gd name="connsiteX4" fmla="*/ 1929611 w 1929612"/>
                <a:gd name="connsiteY4" fmla="*/ 3533824 h 3533824"/>
                <a:gd name="connsiteX5" fmla="*/ 0 w 1929612"/>
                <a:gd name="connsiteY5" fmla="*/ 3533824 h 3533824"/>
                <a:gd name="connsiteX6" fmla="*/ 0 w 1929612"/>
                <a:gd name="connsiteY6" fmla="*/ 2971116 h 3533824"/>
                <a:gd name="connsiteX7" fmla="*/ 0 w 1929612"/>
                <a:gd name="connsiteY7" fmla="*/ 1736937 h 3533824"/>
                <a:gd name="connsiteX8" fmla="*/ 0 w 1929612"/>
                <a:gd name="connsiteY8" fmla="*/ 1174229 h 3533824"/>
                <a:gd name="connsiteX9" fmla="*/ 550999 w 1929612"/>
                <a:gd name="connsiteY9" fmla="*/ 479702 h 3533824"/>
                <a:gd name="connsiteX10" fmla="*/ 956656 w 1929612"/>
                <a:gd name="connsiteY10" fmla="*/ 0 h 3533824"/>
                <a:gd name="connsiteX0" fmla="*/ 550999 w 1929612"/>
                <a:gd name="connsiteY0" fmla="*/ 479702 h 3533824"/>
                <a:gd name="connsiteX1" fmla="*/ 956656 w 1929612"/>
                <a:gd name="connsiteY1" fmla="*/ 0 h 3533824"/>
                <a:gd name="connsiteX2" fmla="*/ 1929612 w 1929612"/>
                <a:gd name="connsiteY2" fmla="*/ 0 h 3533824"/>
                <a:gd name="connsiteX3" fmla="*/ 1929612 w 1929612"/>
                <a:gd name="connsiteY3" fmla="*/ 562708 h 3533824"/>
                <a:gd name="connsiteX4" fmla="*/ 1929612 w 1929612"/>
                <a:gd name="connsiteY4" fmla="*/ 562708 h 3533824"/>
                <a:gd name="connsiteX5" fmla="*/ 1929611 w 1929612"/>
                <a:gd name="connsiteY5" fmla="*/ 3533824 h 3533824"/>
                <a:gd name="connsiteX6" fmla="*/ 0 w 1929612"/>
                <a:gd name="connsiteY6" fmla="*/ 3533824 h 3533824"/>
                <a:gd name="connsiteX7" fmla="*/ 0 w 1929612"/>
                <a:gd name="connsiteY7" fmla="*/ 2971116 h 3533824"/>
                <a:gd name="connsiteX8" fmla="*/ 0 w 1929612"/>
                <a:gd name="connsiteY8" fmla="*/ 1736937 h 3533824"/>
                <a:gd name="connsiteX9" fmla="*/ 0 w 1929612"/>
                <a:gd name="connsiteY9" fmla="*/ 1174229 h 3533824"/>
                <a:gd name="connsiteX10" fmla="*/ 642439 w 1929612"/>
                <a:gd name="connsiteY10" fmla="*/ 571142 h 3533824"/>
                <a:gd name="connsiteX0" fmla="*/ 550999 w 1929612"/>
                <a:gd name="connsiteY0" fmla="*/ 479702 h 3533824"/>
                <a:gd name="connsiteX1" fmla="*/ 956656 w 1929612"/>
                <a:gd name="connsiteY1" fmla="*/ 0 h 3533824"/>
                <a:gd name="connsiteX2" fmla="*/ 1929612 w 1929612"/>
                <a:gd name="connsiteY2" fmla="*/ 0 h 3533824"/>
                <a:gd name="connsiteX3" fmla="*/ 1929612 w 1929612"/>
                <a:gd name="connsiteY3" fmla="*/ 562708 h 3533824"/>
                <a:gd name="connsiteX4" fmla="*/ 1929612 w 1929612"/>
                <a:gd name="connsiteY4" fmla="*/ 562708 h 3533824"/>
                <a:gd name="connsiteX5" fmla="*/ 1929611 w 1929612"/>
                <a:gd name="connsiteY5" fmla="*/ 3533824 h 3533824"/>
                <a:gd name="connsiteX6" fmla="*/ 0 w 1929612"/>
                <a:gd name="connsiteY6" fmla="*/ 3533824 h 3533824"/>
                <a:gd name="connsiteX7" fmla="*/ 0 w 1929612"/>
                <a:gd name="connsiteY7" fmla="*/ 2971116 h 3533824"/>
                <a:gd name="connsiteX8" fmla="*/ 0 w 1929612"/>
                <a:gd name="connsiteY8" fmla="*/ 1736937 h 3533824"/>
                <a:gd name="connsiteX9" fmla="*/ 0 w 1929612"/>
                <a:gd name="connsiteY9" fmla="*/ 1174229 h 3533824"/>
                <a:gd name="connsiteX0" fmla="*/ 956656 w 1929612"/>
                <a:gd name="connsiteY0" fmla="*/ 0 h 3533824"/>
                <a:gd name="connsiteX1" fmla="*/ 1929612 w 1929612"/>
                <a:gd name="connsiteY1" fmla="*/ 0 h 3533824"/>
                <a:gd name="connsiteX2" fmla="*/ 1929612 w 1929612"/>
                <a:gd name="connsiteY2" fmla="*/ 562708 h 3533824"/>
                <a:gd name="connsiteX3" fmla="*/ 1929612 w 1929612"/>
                <a:gd name="connsiteY3" fmla="*/ 562708 h 3533824"/>
                <a:gd name="connsiteX4" fmla="*/ 1929611 w 1929612"/>
                <a:gd name="connsiteY4" fmla="*/ 3533824 h 3533824"/>
                <a:gd name="connsiteX5" fmla="*/ 0 w 1929612"/>
                <a:gd name="connsiteY5" fmla="*/ 3533824 h 3533824"/>
                <a:gd name="connsiteX6" fmla="*/ 0 w 1929612"/>
                <a:gd name="connsiteY6" fmla="*/ 2971116 h 3533824"/>
                <a:gd name="connsiteX7" fmla="*/ 0 w 1929612"/>
                <a:gd name="connsiteY7" fmla="*/ 1736937 h 3533824"/>
                <a:gd name="connsiteX8" fmla="*/ 0 w 1929612"/>
                <a:gd name="connsiteY8" fmla="*/ 1174229 h 3533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29612" h="3533824">
                  <a:moveTo>
                    <a:pt x="956656" y="0"/>
                  </a:moveTo>
                  <a:lnTo>
                    <a:pt x="1929612" y="0"/>
                  </a:lnTo>
                  <a:lnTo>
                    <a:pt x="1929612" y="562708"/>
                  </a:lnTo>
                  <a:lnTo>
                    <a:pt x="1929612" y="562708"/>
                  </a:lnTo>
                  <a:cubicBezTo>
                    <a:pt x="1929612" y="1553080"/>
                    <a:pt x="1929611" y="2543452"/>
                    <a:pt x="1929611" y="3533824"/>
                  </a:cubicBezTo>
                  <a:lnTo>
                    <a:pt x="0" y="3533824"/>
                  </a:lnTo>
                  <a:lnTo>
                    <a:pt x="0" y="2971116"/>
                  </a:lnTo>
                  <a:lnTo>
                    <a:pt x="0" y="1736937"/>
                  </a:lnTo>
                  <a:lnTo>
                    <a:pt x="0" y="1174229"/>
                  </a:lnTo>
                </a:path>
              </a:pathLst>
            </a:cu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92" name="Rectangle 191">
            <a:extLst>
              <a:ext uri="{FF2B5EF4-FFF2-40B4-BE49-F238E27FC236}">
                <a16:creationId xmlns:a16="http://schemas.microsoft.com/office/drawing/2014/main" id="{743E2790-FCDF-4910-866C-50199140DCB6}"/>
              </a:ext>
            </a:extLst>
          </p:cNvPr>
          <p:cNvSpPr/>
          <p:nvPr/>
        </p:nvSpPr>
        <p:spPr>
          <a:xfrm>
            <a:off x="4543911" y="2443035"/>
            <a:ext cx="1572244" cy="55739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/>
          <a:p>
            <a:r>
              <a:rPr lang="en-IN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FUTURE</a:t>
            </a:r>
            <a:endParaRPr lang="en-IN" sz="2800" b="1" dirty="0">
              <a:solidFill>
                <a:schemeClr val="tx1">
                  <a:lumMod val="85000"/>
                  <a:lumOff val="15000"/>
                </a:schemeClr>
              </a:solidFill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endParaRPr>
          </a:p>
        </p:txBody>
      </p:sp>
      <p:grpSp>
        <p:nvGrpSpPr>
          <p:cNvPr id="193" name="Group 192">
            <a:extLst>
              <a:ext uri="{FF2B5EF4-FFF2-40B4-BE49-F238E27FC236}">
                <a16:creationId xmlns:a16="http://schemas.microsoft.com/office/drawing/2014/main" id="{098E8172-1B33-03D0-7B58-717D2D739B70}"/>
              </a:ext>
            </a:extLst>
          </p:cNvPr>
          <p:cNvGrpSpPr/>
          <p:nvPr/>
        </p:nvGrpSpPr>
        <p:grpSpPr>
          <a:xfrm>
            <a:off x="2130263" y="3491442"/>
            <a:ext cx="1722640" cy="2186074"/>
            <a:chOff x="609586" y="1679790"/>
            <a:chExt cx="2099720" cy="2524468"/>
          </a:xfrm>
        </p:grpSpPr>
        <p:grpSp>
          <p:nvGrpSpPr>
            <p:cNvPr id="194" name="Group 193">
              <a:extLst>
                <a:ext uri="{FF2B5EF4-FFF2-40B4-BE49-F238E27FC236}">
                  <a16:creationId xmlns:a16="http://schemas.microsoft.com/office/drawing/2014/main" id="{1A767533-3DE1-4F10-F5EF-2689A570D85A}"/>
                </a:ext>
              </a:extLst>
            </p:cNvPr>
            <p:cNvGrpSpPr/>
            <p:nvPr/>
          </p:nvGrpSpPr>
          <p:grpSpPr>
            <a:xfrm>
              <a:off x="672131" y="1679790"/>
              <a:ext cx="1235202" cy="2331376"/>
              <a:chOff x="1409571" y="1877990"/>
              <a:chExt cx="1336741" cy="2523021"/>
            </a:xfrm>
          </p:grpSpPr>
          <p:sp>
            <p:nvSpPr>
              <p:cNvPr id="196" name="TextBox 195">
                <a:extLst>
                  <a:ext uri="{FF2B5EF4-FFF2-40B4-BE49-F238E27FC236}">
                    <a16:creationId xmlns:a16="http://schemas.microsoft.com/office/drawing/2014/main" id="{A61C35E2-2311-D0CB-9D86-40147BFA7454}"/>
                  </a:ext>
                </a:extLst>
              </p:cNvPr>
              <p:cNvSpPr txBox="1"/>
              <p:nvPr/>
            </p:nvSpPr>
            <p:spPr>
              <a:xfrm>
                <a:off x="1409571" y="2484157"/>
                <a:ext cx="799470" cy="69474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algn="ctr"/>
                <a:r>
                  <a:rPr lang="en-IN" sz="11500" b="1" dirty="0" smtClean="0">
                    <a:solidFill>
                      <a:schemeClr val="accent1"/>
                    </a:solidFill>
                    <a:latin typeface="AmpleSoft Pro Medium" panose="02000000000000000000" pitchFamily="2" charset="0"/>
                    <a:ea typeface="Segoe UI Black" panose="020B0A02040204020203" pitchFamily="34" charset="0"/>
                  </a:rPr>
                  <a:t>S</a:t>
                </a:r>
                <a:endParaRPr lang="en-US" sz="11500" b="1" dirty="0">
                  <a:solidFill>
                    <a:schemeClr val="accent1"/>
                  </a:solidFill>
                  <a:latin typeface="AmpleSoft Pro Medium" panose="02000000000000000000" pitchFamily="2" charset="0"/>
                  <a:ea typeface="Segoe UI Black" panose="020B0A02040204020203" pitchFamily="34" charset="0"/>
                </a:endParaRPr>
              </a:p>
            </p:txBody>
          </p:sp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id="{AE127B06-C4A4-D66C-46DD-935E51FAC9B1}"/>
                  </a:ext>
                </a:extLst>
              </p:cNvPr>
              <p:cNvSpPr/>
              <p:nvPr/>
            </p:nvSpPr>
            <p:spPr>
              <a:xfrm rot="18528917">
                <a:off x="732381" y="2720914"/>
                <a:ext cx="2451186" cy="765337"/>
              </a:xfrm>
              <a:prstGeom prst="ellipse">
                <a:avLst/>
              </a:prstGeom>
              <a:gradFill flip="none" rotWithShape="1">
                <a:gsLst>
                  <a:gs pos="8000">
                    <a:schemeClr val="tx1">
                      <a:alpha val="27000"/>
                    </a:schemeClr>
                  </a:gs>
                  <a:gs pos="99000">
                    <a:schemeClr val="tx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buClrTx/>
                  <a:defRPr/>
                </a:pPr>
                <a:endParaRPr lang="en-US" sz="1800">
                  <a:solidFill>
                    <a:sysClr val="window" lastClr="FFFFFF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7101A408-131B-BF4F-92BA-9A7D104F978E}"/>
                  </a:ext>
                </a:extLst>
              </p:cNvPr>
              <p:cNvSpPr/>
              <p:nvPr/>
            </p:nvSpPr>
            <p:spPr>
              <a:xfrm rot="2350203">
                <a:off x="2093379" y="2176629"/>
                <a:ext cx="652933" cy="2224382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5" name="Freeform: Shape 51">
              <a:extLst>
                <a:ext uri="{FF2B5EF4-FFF2-40B4-BE49-F238E27FC236}">
                  <a16:creationId xmlns:a16="http://schemas.microsoft.com/office/drawing/2014/main" id="{61AE25B5-9CC1-1EC9-9E5E-05828791DA8C}"/>
                </a:ext>
              </a:extLst>
            </p:cNvPr>
            <p:cNvSpPr/>
            <p:nvPr/>
          </p:nvSpPr>
          <p:spPr>
            <a:xfrm>
              <a:off x="609586" y="2648319"/>
              <a:ext cx="2099720" cy="1555939"/>
            </a:xfrm>
            <a:custGeom>
              <a:avLst/>
              <a:gdLst>
                <a:gd name="connsiteX0" fmla="*/ 956656 w 1929612"/>
                <a:gd name="connsiteY0" fmla="*/ 0 h 3533824"/>
                <a:gd name="connsiteX1" fmla="*/ 1929612 w 1929612"/>
                <a:gd name="connsiteY1" fmla="*/ 0 h 3533824"/>
                <a:gd name="connsiteX2" fmla="*/ 1929612 w 1929612"/>
                <a:gd name="connsiteY2" fmla="*/ 562708 h 3533824"/>
                <a:gd name="connsiteX3" fmla="*/ 1929612 w 1929612"/>
                <a:gd name="connsiteY3" fmla="*/ 562708 h 3533824"/>
                <a:gd name="connsiteX4" fmla="*/ 1929611 w 1929612"/>
                <a:gd name="connsiteY4" fmla="*/ 3533824 h 3533824"/>
                <a:gd name="connsiteX5" fmla="*/ 0 w 1929612"/>
                <a:gd name="connsiteY5" fmla="*/ 3533824 h 3533824"/>
                <a:gd name="connsiteX6" fmla="*/ 0 w 1929612"/>
                <a:gd name="connsiteY6" fmla="*/ 2971116 h 3533824"/>
                <a:gd name="connsiteX7" fmla="*/ 0 w 1929612"/>
                <a:gd name="connsiteY7" fmla="*/ 1736937 h 3533824"/>
                <a:gd name="connsiteX8" fmla="*/ 0 w 1929612"/>
                <a:gd name="connsiteY8" fmla="*/ 1174229 h 3533824"/>
                <a:gd name="connsiteX0" fmla="*/ 956656 w 1929612"/>
                <a:gd name="connsiteY0" fmla="*/ 0 h 3533824"/>
                <a:gd name="connsiteX1" fmla="*/ 1929612 w 1929612"/>
                <a:gd name="connsiteY1" fmla="*/ 0 h 3533824"/>
                <a:gd name="connsiteX2" fmla="*/ 1929612 w 1929612"/>
                <a:gd name="connsiteY2" fmla="*/ 562708 h 3533824"/>
                <a:gd name="connsiteX3" fmla="*/ 1929612 w 1929612"/>
                <a:gd name="connsiteY3" fmla="*/ 562708 h 3533824"/>
                <a:gd name="connsiteX4" fmla="*/ 1929611 w 1929612"/>
                <a:gd name="connsiteY4" fmla="*/ 3533824 h 3533824"/>
                <a:gd name="connsiteX5" fmla="*/ 0 w 1929612"/>
                <a:gd name="connsiteY5" fmla="*/ 3533824 h 3533824"/>
                <a:gd name="connsiteX6" fmla="*/ 0 w 1929612"/>
                <a:gd name="connsiteY6" fmla="*/ 2971116 h 3533824"/>
                <a:gd name="connsiteX7" fmla="*/ 0 w 1929612"/>
                <a:gd name="connsiteY7" fmla="*/ 1736937 h 3533824"/>
                <a:gd name="connsiteX8" fmla="*/ 0 w 1929612"/>
                <a:gd name="connsiteY8" fmla="*/ 1174229 h 3533824"/>
                <a:gd name="connsiteX9" fmla="*/ 550999 w 1929612"/>
                <a:gd name="connsiteY9" fmla="*/ 479702 h 3533824"/>
                <a:gd name="connsiteX10" fmla="*/ 956656 w 1929612"/>
                <a:gd name="connsiteY10" fmla="*/ 0 h 3533824"/>
                <a:gd name="connsiteX0" fmla="*/ 550999 w 1929612"/>
                <a:gd name="connsiteY0" fmla="*/ 479702 h 3533824"/>
                <a:gd name="connsiteX1" fmla="*/ 956656 w 1929612"/>
                <a:gd name="connsiteY1" fmla="*/ 0 h 3533824"/>
                <a:gd name="connsiteX2" fmla="*/ 1929612 w 1929612"/>
                <a:gd name="connsiteY2" fmla="*/ 0 h 3533824"/>
                <a:gd name="connsiteX3" fmla="*/ 1929612 w 1929612"/>
                <a:gd name="connsiteY3" fmla="*/ 562708 h 3533824"/>
                <a:gd name="connsiteX4" fmla="*/ 1929612 w 1929612"/>
                <a:gd name="connsiteY4" fmla="*/ 562708 h 3533824"/>
                <a:gd name="connsiteX5" fmla="*/ 1929611 w 1929612"/>
                <a:gd name="connsiteY5" fmla="*/ 3533824 h 3533824"/>
                <a:gd name="connsiteX6" fmla="*/ 0 w 1929612"/>
                <a:gd name="connsiteY6" fmla="*/ 3533824 h 3533824"/>
                <a:gd name="connsiteX7" fmla="*/ 0 w 1929612"/>
                <a:gd name="connsiteY7" fmla="*/ 2971116 h 3533824"/>
                <a:gd name="connsiteX8" fmla="*/ 0 w 1929612"/>
                <a:gd name="connsiteY8" fmla="*/ 1736937 h 3533824"/>
                <a:gd name="connsiteX9" fmla="*/ 0 w 1929612"/>
                <a:gd name="connsiteY9" fmla="*/ 1174229 h 3533824"/>
                <a:gd name="connsiteX10" fmla="*/ 642439 w 1929612"/>
                <a:gd name="connsiteY10" fmla="*/ 571142 h 3533824"/>
                <a:gd name="connsiteX0" fmla="*/ 550999 w 1929612"/>
                <a:gd name="connsiteY0" fmla="*/ 479702 h 3533824"/>
                <a:gd name="connsiteX1" fmla="*/ 956656 w 1929612"/>
                <a:gd name="connsiteY1" fmla="*/ 0 h 3533824"/>
                <a:gd name="connsiteX2" fmla="*/ 1929612 w 1929612"/>
                <a:gd name="connsiteY2" fmla="*/ 0 h 3533824"/>
                <a:gd name="connsiteX3" fmla="*/ 1929612 w 1929612"/>
                <a:gd name="connsiteY3" fmla="*/ 562708 h 3533824"/>
                <a:gd name="connsiteX4" fmla="*/ 1929612 w 1929612"/>
                <a:gd name="connsiteY4" fmla="*/ 562708 h 3533824"/>
                <a:gd name="connsiteX5" fmla="*/ 1929611 w 1929612"/>
                <a:gd name="connsiteY5" fmla="*/ 3533824 h 3533824"/>
                <a:gd name="connsiteX6" fmla="*/ 0 w 1929612"/>
                <a:gd name="connsiteY6" fmla="*/ 3533824 h 3533824"/>
                <a:gd name="connsiteX7" fmla="*/ 0 w 1929612"/>
                <a:gd name="connsiteY7" fmla="*/ 2971116 h 3533824"/>
                <a:gd name="connsiteX8" fmla="*/ 0 w 1929612"/>
                <a:gd name="connsiteY8" fmla="*/ 1736937 h 3533824"/>
                <a:gd name="connsiteX9" fmla="*/ 0 w 1929612"/>
                <a:gd name="connsiteY9" fmla="*/ 1174229 h 3533824"/>
                <a:gd name="connsiteX0" fmla="*/ 956656 w 1929612"/>
                <a:gd name="connsiteY0" fmla="*/ 0 h 3533824"/>
                <a:gd name="connsiteX1" fmla="*/ 1929612 w 1929612"/>
                <a:gd name="connsiteY1" fmla="*/ 0 h 3533824"/>
                <a:gd name="connsiteX2" fmla="*/ 1929612 w 1929612"/>
                <a:gd name="connsiteY2" fmla="*/ 562708 h 3533824"/>
                <a:gd name="connsiteX3" fmla="*/ 1929612 w 1929612"/>
                <a:gd name="connsiteY3" fmla="*/ 562708 h 3533824"/>
                <a:gd name="connsiteX4" fmla="*/ 1929611 w 1929612"/>
                <a:gd name="connsiteY4" fmla="*/ 3533824 h 3533824"/>
                <a:gd name="connsiteX5" fmla="*/ 0 w 1929612"/>
                <a:gd name="connsiteY5" fmla="*/ 3533824 h 3533824"/>
                <a:gd name="connsiteX6" fmla="*/ 0 w 1929612"/>
                <a:gd name="connsiteY6" fmla="*/ 2971116 h 3533824"/>
                <a:gd name="connsiteX7" fmla="*/ 0 w 1929612"/>
                <a:gd name="connsiteY7" fmla="*/ 1736937 h 3533824"/>
                <a:gd name="connsiteX8" fmla="*/ 0 w 1929612"/>
                <a:gd name="connsiteY8" fmla="*/ 1174229 h 3533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29612" h="3533824">
                  <a:moveTo>
                    <a:pt x="956656" y="0"/>
                  </a:moveTo>
                  <a:lnTo>
                    <a:pt x="1929612" y="0"/>
                  </a:lnTo>
                  <a:lnTo>
                    <a:pt x="1929612" y="562708"/>
                  </a:lnTo>
                  <a:lnTo>
                    <a:pt x="1929612" y="562708"/>
                  </a:lnTo>
                  <a:cubicBezTo>
                    <a:pt x="1929612" y="1553080"/>
                    <a:pt x="1929611" y="2543452"/>
                    <a:pt x="1929611" y="3533824"/>
                  </a:cubicBezTo>
                  <a:lnTo>
                    <a:pt x="0" y="3533824"/>
                  </a:lnTo>
                  <a:lnTo>
                    <a:pt x="0" y="2971116"/>
                  </a:lnTo>
                  <a:lnTo>
                    <a:pt x="0" y="1736937"/>
                  </a:lnTo>
                  <a:lnTo>
                    <a:pt x="0" y="1174229"/>
                  </a:lnTo>
                </a:path>
              </a:pathLst>
            </a:cu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99" name="Rectangle 198">
            <a:extLst>
              <a:ext uri="{FF2B5EF4-FFF2-40B4-BE49-F238E27FC236}">
                <a16:creationId xmlns:a16="http://schemas.microsoft.com/office/drawing/2014/main" id="{743E2790-FCDF-4910-866C-50199140DCB6}"/>
              </a:ext>
            </a:extLst>
          </p:cNvPr>
          <p:cNvSpPr/>
          <p:nvPr/>
        </p:nvSpPr>
        <p:spPr>
          <a:xfrm>
            <a:off x="2270977" y="5094772"/>
            <a:ext cx="1691790" cy="55739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/>
          <a:p>
            <a:r>
              <a:rPr lang="en-IN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SUPERIOR</a:t>
            </a:r>
            <a:endParaRPr lang="en-IN" sz="2400" b="1" dirty="0">
              <a:solidFill>
                <a:schemeClr val="tx1">
                  <a:lumMod val="85000"/>
                  <a:lumOff val="15000"/>
                </a:schemeClr>
              </a:solidFill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endParaRPr>
          </a:p>
        </p:txBody>
      </p:sp>
      <p:grpSp>
        <p:nvGrpSpPr>
          <p:cNvPr id="200" name="Group 199">
            <a:extLst>
              <a:ext uri="{FF2B5EF4-FFF2-40B4-BE49-F238E27FC236}">
                <a16:creationId xmlns:a16="http://schemas.microsoft.com/office/drawing/2014/main" id="{098E8172-1B33-03D0-7B58-717D2D739B70}"/>
              </a:ext>
            </a:extLst>
          </p:cNvPr>
          <p:cNvGrpSpPr/>
          <p:nvPr/>
        </p:nvGrpSpPr>
        <p:grpSpPr>
          <a:xfrm>
            <a:off x="4284819" y="3491442"/>
            <a:ext cx="1722640" cy="2186074"/>
            <a:chOff x="609586" y="1679790"/>
            <a:chExt cx="2099720" cy="2524468"/>
          </a:xfrm>
        </p:grpSpPr>
        <p:grpSp>
          <p:nvGrpSpPr>
            <p:cNvPr id="201" name="Group 200">
              <a:extLst>
                <a:ext uri="{FF2B5EF4-FFF2-40B4-BE49-F238E27FC236}">
                  <a16:creationId xmlns:a16="http://schemas.microsoft.com/office/drawing/2014/main" id="{1A767533-3DE1-4F10-F5EF-2689A570D85A}"/>
                </a:ext>
              </a:extLst>
            </p:cNvPr>
            <p:cNvGrpSpPr/>
            <p:nvPr/>
          </p:nvGrpSpPr>
          <p:grpSpPr>
            <a:xfrm>
              <a:off x="672131" y="1679790"/>
              <a:ext cx="1235202" cy="2331376"/>
              <a:chOff x="1409571" y="1877990"/>
              <a:chExt cx="1336741" cy="2523021"/>
            </a:xfrm>
          </p:grpSpPr>
          <p:sp>
            <p:nvSpPr>
              <p:cNvPr id="203" name="TextBox 202">
                <a:extLst>
                  <a:ext uri="{FF2B5EF4-FFF2-40B4-BE49-F238E27FC236}">
                    <a16:creationId xmlns:a16="http://schemas.microsoft.com/office/drawing/2014/main" id="{A61C35E2-2311-D0CB-9D86-40147BFA7454}"/>
                  </a:ext>
                </a:extLst>
              </p:cNvPr>
              <p:cNvSpPr txBox="1"/>
              <p:nvPr/>
            </p:nvSpPr>
            <p:spPr>
              <a:xfrm>
                <a:off x="1409571" y="2484157"/>
                <a:ext cx="799470" cy="69474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algn="ctr"/>
                <a:r>
                  <a:rPr lang="en-IN" sz="11500" b="1" dirty="0" smtClean="0">
                    <a:solidFill>
                      <a:schemeClr val="accent1"/>
                    </a:solidFill>
                    <a:latin typeface="AmpleSoft Pro Medium" panose="02000000000000000000" pitchFamily="2" charset="0"/>
                    <a:ea typeface="Segoe UI Black" panose="020B0A02040204020203" pitchFamily="34" charset="0"/>
                  </a:rPr>
                  <a:t>U</a:t>
                </a:r>
                <a:endParaRPr lang="en-US" sz="11500" b="1" dirty="0">
                  <a:solidFill>
                    <a:schemeClr val="accent1"/>
                  </a:solidFill>
                  <a:latin typeface="AmpleSoft Pro Medium" panose="02000000000000000000" pitchFamily="2" charset="0"/>
                  <a:ea typeface="Segoe UI Black" panose="020B0A02040204020203" pitchFamily="34" charset="0"/>
                </a:endParaRPr>
              </a:p>
            </p:txBody>
          </p:sp>
          <p:sp>
            <p:nvSpPr>
              <p:cNvPr id="204" name="Oval 203">
                <a:extLst>
                  <a:ext uri="{FF2B5EF4-FFF2-40B4-BE49-F238E27FC236}">
                    <a16:creationId xmlns:a16="http://schemas.microsoft.com/office/drawing/2014/main" id="{AE127B06-C4A4-D66C-46DD-935E51FAC9B1}"/>
                  </a:ext>
                </a:extLst>
              </p:cNvPr>
              <p:cNvSpPr/>
              <p:nvPr/>
            </p:nvSpPr>
            <p:spPr>
              <a:xfrm rot="18528917">
                <a:off x="732381" y="2720914"/>
                <a:ext cx="2451186" cy="765337"/>
              </a:xfrm>
              <a:prstGeom prst="ellipse">
                <a:avLst/>
              </a:prstGeom>
              <a:gradFill flip="none" rotWithShape="1">
                <a:gsLst>
                  <a:gs pos="8000">
                    <a:schemeClr val="tx1">
                      <a:alpha val="27000"/>
                    </a:schemeClr>
                  </a:gs>
                  <a:gs pos="99000">
                    <a:schemeClr val="tx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buClrTx/>
                  <a:defRPr/>
                </a:pPr>
                <a:endParaRPr lang="en-US" sz="1800">
                  <a:solidFill>
                    <a:sysClr val="window" lastClr="FFFFFF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5" name="Rectangle 204">
                <a:extLst>
                  <a:ext uri="{FF2B5EF4-FFF2-40B4-BE49-F238E27FC236}">
                    <a16:creationId xmlns:a16="http://schemas.microsoft.com/office/drawing/2014/main" id="{7101A408-131B-BF4F-92BA-9A7D104F978E}"/>
                  </a:ext>
                </a:extLst>
              </p:cNvPr>
              <p:cNvSpPr/>
              <p:nvPr/>
            </p:nvSpPr>
            <p:spPr>
              <a:xfrm rot="2350203">
                <a:off x="2093379" y="2176629"/>
                <a:ext cx="652933" cy="2224382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2" name="Freeform: Shape 51">
              <a:extLst>
                <a:ext uri="{FF2B5EF4-FFF2-40B4-BE49-F238E27FC236}">
                  <a16:creationId xmlns:a16="http://schemas.microsoft.com/office/drawing/2014/main" id="{61AE25B5-9CC1-1EC9-9E5E-05828791DA8C}"/>
                </a:ext>
              </a:extLst>
            </p:cNvPr>
            <p:cNvSpPr/>
            <p:nvPr/>
          </p:nvSpPr>
          <p:spPr>
            <a:xfrm>
              <a:off x="609586" y="2648319"/>
              <a:ext cx="2099720" cy="1555939"/>
            </a:xfrm>
            <a:custGeom>
              <a:avLst/>
              <a:gdLst>
                <a:gd name="connsiteX0" fmla="*/ 956656 w 1929612"/>
                <a:gd name="connsiteY0" fmla="*/ 0 h 3533824"/>
                <a:gd name="connsiteX1" fmla="*/ 1929612 w 1929612"/>
                <a:gd name="connsiteY1" fmla="*/ 0 h 3533824"/>
                <a:gd name="connsiteX2" fmla="*/ 1929612 w 1929612"/>
                <a:gd name="connsiteY2" fmla="*/ 562708 h 3533824"/>
                <a:gd name="connsiteX3" fmla="*/ 1929612 w 1929612"/>
                <a:gd name="connsiteY3" fmla="*/ 562708 h 3533824"/>
                <a:gd name="connsiteX4" fmla="*/ 1929611 w 1929612"/>
                <a:gd name="connsiteY4" fmla="*/ 3533824 h 3533824"/>
                <a:gd name="connsiteX5" fmla="*/ 0 w 1929612"/>
                <a:gd name="connsiteY5" fmla="*/ 3533824 h 3533824"/>
                <a:gd name="connsiteX6" fmla="*/ 0 w 1929612"/>
                <a:gd name="connsiteY6" fmla="*/ 2971116 h 3533824"/>
                <a:gd name="connsiteX7" fmla="*/ 0 w 1929612"/>
                <a:gd name="connsiteY7" fmla="*/ 1736937 h 3533824"/>
                <a:gd name="connsiteX8" fmla="*/ 0 w 1929612"/>
                <a:gd name="connsiteY8" fmla="*/ 1174229 h 3533824"/>
                <a:gd name="connsiteX0" fmla="*/ 956656 w 1929612"/>
                <a:gd name="connsiteY0" fmla="*/ 0 h 3533824"/>
                <a:gd name="connsiteX1" fmla="*/ 1929612 w 1929612"/>
                <a:gd name="connsiteY1" fmla="*/ 0 h 3533824"/>
                <a:gd name="connsiteX2" fmla="*/ 1929612 w 1929612"/>
                <a:gd name="connsiteY2" fmla="*/ 562708 h 3533824"/>
                <a:gd name="connsiteX3" fmla="*/ 1929612 w 1929612"/>
                <a:gd name="connsiteY3" fmla="*/ 562708 h 3533824"/>
                <a:gd name="connsiteX4" fmla="*/ 1929611 w 1929612"/>
                <a:gd name="connsiteY4" fmla="*/ 3533824 h 3533824"/>
                <a:gd name="connsiteX5" fmla="*/ 0 w 1929612"/>
                <a:gd name="connsiteY5" fmla="*/ 3533824 h 3533824"/>
                <a:gd name="connsiteX6" fmla="*/ 0 w 1929612"/>
                <a:gd name="connsiteY6" fmla="*/ 2971116 h 3533824"/>
                <a:gd name="connsiteX7" fmla="*/ 0 w 1929612"/>
                <a:gd name="connsiteY7" fmla="*/ 1736937 h 3533824"/>
                <a:gd name="connsiteX8" fmla="*/ 0 w 1929612"/>
                <a:gd name="connsiteY8" fmla="*/ 1174229 h 3533824"/>
                <a:gd name="connsiteX9" fmla="*/ 550999 w 1929612"/>
                <a:gd name="connsiteY9" fmla="*/ 479702 h 3533824"/>
                <a:gd name="connsiteX10" fmla="*/ 956656 w 1929612"/>
                <a:gd name="connsiteY10" fmla="*/ 0 h 3533824"/>
                <a:gd name="connsiteX0" fmla="*/ 550999 w 1929612"/>
                <a:gd name="connsiteY0" fmla="*/ 479702 h 3533824"/>
                <a:gd name="connsiteX1" fmla="*/ 956656 w 1929612"/>
                <a:gd name="connsiteY1" fmla="*/ 0 h 3533824"/>
                <a:gd name="connsiteX2" fmla="*/ 1929612 w 1929612"/>
                <a:gd name="connsiteY2" fmla="*/ 0 h 3533824"/>
                <a:gd name="connsiteX3" fmla="*/ 1929612 w 1929612"/>
                <a:gd name="connsiteY3" fmla="*/ 562708 h 3533824"/>
                <a:gd name="connsiteX4" fmla="*/ 1929612 w 1929612"/>
                <a:gd name="connsiteY4" fmla="*/ 562708 h 3533824"/>
                <a:gd name="connsiteX5" fmla="*/ 1929611 w 1929612"/>
                <a:gd name="connsiteY5" fmla="*/ 3533824 h 3533824"/>
                <a:gd name="connsiteX6" fmla="*/ 0 w 1929612"/>
                <a:gd name="connsiteY6" fmla="*/ 3533824 h 3533824"/>
                <a:gd name="connsiteX7" fmla="*/ 0 w 1929612"/>
                <a:gd name="connsiteY7" fmla="*/ 2971116 h 3533824"/>
                <a:gd name="connsiteX8" fmla="*/ 0 w 1929612"/>
                <a:gd name="connsiteY8" fmla="*/ 1736937 h 3533824"/>
                <a:gd name="connsiteX9" fmla="*/ 0 w 1929612"/>
                <a:gd name="connsiteY9" fmla="*/ 1174229 h 3533824"/>
                <a:gd name="connsiteX10" fmla="*/ 642439 w 1929612"/>
                <a:gd name="connsiteY10" fmla="*/ 571142 h 3533824"/>
                <a:gd name="connsiteX0" fmla="*/ 550999 w 1929612"/>
                <a:gd name="connsiteY0" fmla="*/ 479702 h 3533824"/>
                <a:gd name="connsiteX1" fmla="*/ 956656 w 1929612"/>
                <a:gd name="connsiteY1" fmla="*/ 0 h 3533824"/>
                <a:gd name="connsiteX2" fmla="*/ 1929612 w 1929612"/>
                <a:gd name="connsiteY2" fmla="*/ 0 h 3533824"/>
                <a:gd name="connsiteX3" fmla="*/ 1929612 w 1929612"/>
                <a:gd name="connsiteY3" fmla="*/ 562708 h 3533824"/>
                <a:gd name="connsiteX4" fmla="*/ 1929612 w 1929612"/>
                <a:gd name="connsiteY4" fmla="*/ 562708 h 3533824"/>
                <a:gd name="connsiteX5" fmla="*/ 1929611 w 1929612"/>
                <a:gd name="connsiteY5" fmla="*/ 3533824 h 3533824"/>
                <a:gd name="connsiteX6" fmla="*/ 0 w 1929612"/>
                <a:gd name="connsiteY6" fmla="*/ 3533824 h 3533824"/>
                <a:gd name="connsiteX7" fmla="*/ 0 w 1929612"/>
                <a:gd name="connsiteY7" fmla="*/ 2971116 h 3533824"/>
                <a:gd name="connsiteX8" fmla="*/ 0 w 1929612"/>
                <a:gd name="connsiteY8" fmla="*/ 1736937 h 3533824"/>
                <a:gd name="connsiteX9" fmla="*/ 0 w 1929612"/>
                <a:gd name="connsiteY9" fmla="*/ 1174229 h 3533824"/>
                <a:gd name="connsiteX0" fmla="*/ 956656 w 1929612"/>
                <a:gd name="connsiteY0" fmla="*/ 0 h 3533824"/>
                <a:gd name="connsiteX1" fmla="*/ 1929612 w 1929612"/>
                <a:gd name="connsiteY1" fmla="*/ 0 h 3533824"/>
                <a:gd name="connsiteX2" fmla="*/ 1929612 w 1929612"/>
                <a:gd name="connsiteY2" fmla="*/ 562708 h 3533824"/>
                <a:gd name="connsiteX3" fmla="*/ 1929612 w 1929612"/>
                <a:gd name="connsiteY3" fmla="*/ 562708 h 3533824"/>
                <a:gd name="connsiteX4" fmla="*/ 1929611 w 1929612"/>
                <a:gd name="connsiteY4" fmla="*/ 3533824 h 3533824"/>
                <a:gd name="connsiteX5" fmla="*/ 0 w 1929612"/>
                <a:gd name="connsiteY5" fmla="*/ 3533824 h 3533824"/>
                <a:gd name="connsiteX6" fmla="*/ 0 w 1929612"/>
                <a:gd name="connsiteY6" fmla="*/ 2971116 h 3533824"/>
                <a:gd name="connsiteX7" fmla="*/ 0 w 1929612"/>
                <a:gd name="connsiteY7" fmla="*/ 1736937 h 3533824"/>
                <a:gd name="connsiteX8" fmla="*/ 0 w 1929612"/>
                <a:gd name="connsiteY8" fmla="*/ 1174229 h 3533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29612" h="3533824">
                  <a:moveTo>
                    <a:pt x="956656" y="0"/>
                  </a:moveTo>
                  <a:lnTo>
                    <a:pt x="1929612" y="0"/>
                  </a:lnTo>
                  <a:lnTo>
                    <a:pt x="1929612" y="562708"/>
                  </a:lnTo>
                  <a:lnTo>
                    <a:pt x="1929612" y="562708"/>
                  </a:lnTo>
                  <a:cubicBezTo>
                    <a:pt x="1929612" y="1553080"/>
                    <a:pt x="1929611" y="2543452"/>
                    <a:pt x="1929611" y="3533824"/>
                  </a:cubicBezTo>
                  <a:lnTo>
                    <a:pt x="0" y="3533824"/>
                  </a:lnTo>
                  <a:lnTo>
                    <a:pt x="0" y="2971116"/>
                  </a:lnTo>
                  <a:lnTo>
                    <a:pt x="0" y="1736937"/>
                  </a:lnTo>
                  <a:lnTo>
                    <a:pt x="0" y="1174229"/>
                  </a:lnTo>
                </a:path>
              </a:pathLst>
            </a:cu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098E8172-1B33-03D0-7B58-717D2D739B70}"/>
              </a:ext>
            </a:extLst>
          </p:cNvPr>
          <p:cNvGrpSpPr/>
          <p:nvPr/>
        </p:nvGrpSpPr>
        <p:grpSpPr>
          <a:xfrm>
            <a:off x="6488563" y="3466093"/>
            <a:ext cx="1722640" cy="2186074"/>
            <a:chOff x="609586" y="1679790"/>
            <a:chExt cx="2099720" cy="2524468"/>
          </a:xfrm>
        </p:grpSpPr>
        <p:grpSp>
          <p:nvGrpSpPr>
            <p:cNvPr id="208" name="Group 207">
              <a:extLst>
                <a:ext uri="{FF2B5EF4-FFF2-40B4-BE49-F238E27FC236}">
                  <a16:creationId xmlns:a16="http://schemas.microsoft.com/office/drawing/2014/main" id="{1A767533-3DE1-4F10-F5EF-2689A570D85A}"/>
                </a:ext>
              </a:extLst>
            </p:cNvPr>
            <p:cNvGrpSpPr/>
            <p:nvPr/>
          </p:nvGrpSpPr>
          <p:grpSpPr>
            <a:xfrm>
              <a:off x="672131" y="1679790"/>
              <a:ext cx="1235202" cy="2331376"/>
              <a:chOff x="1409571" y="1877990"/>
              <a:chExt cx="1336741" cy="2523021"/>
            </a:xfrm>
          </p:grpSpPr>
          <p:sp>
            <p:nvSpPr>
              <p:cNvPr id="210" name="TextBox 209">
                <a:extLst>
                  <a:ext uri="{FF2B5EF4-FFF2-40B4-BE49-F238E27FC236}">
                    <a16:creationId xmlns:a16="http://schemas.microsoft.com/office/drawing/2014/main" id="{A61C35E2-2311-D0CB-9D86-40147BFA7454}"/>
                  </a:ext>
                </a:extLst>
              </p:cNvPr>
              <p:cNvSpPr txBox="1"/>
              <p:nvPr/>
            </p:nvSpPr>
            <p:spPr>
              <a:xfrm>
                <a:off x="1409571" y="2484157"/>
                <a:ext cx="799470" cy="69474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algn="ctr"/>
                <a:r>
                  <a:rPr lang="en-IN" sz="11500" b="1" dirty="0" smtClean="0">
                    <a:solidFill>
                      <a:schemeClr val="accent1"/>
                    </a:solidFill>
                    <a:latin typeface="AmpleSoft Pro Medium" panose="02000000000000000000" pitchFamily="2" charset="0"/>
                    <a:ea typeface="Segoe UI Black" panose="020B0A02040204020203" pitchFamily="34" charset="0"/>
                  </a:rPr>
                  <a:t>M</a:t>
                </a:r>
                <a:endParaRPr lang="en-US" sz="11500" b="1" dirty="0">
                  <a:solidFill>
                    <a:schemeClr val="accent1"/>
                  </a:solidFill>
                  <a:latin typeface="AmpleSoft Pro Medium" panose="02000000000000000000" pitchFamily="2" charset="0"/>
                  <a:ea typeface="Segoe UI Black" panose="020B0A02040204020203" pitchFamily="34" charset="0"/>
                </a:endParaRPr>
              </a:p>
            </p:txBody>
          </p:sp>
          <p:sp>
            <p:nvSpPr>
              <p:cNvPr id="211" name="Oval 210">
                <a:extLst>
                  <a:ext uri="{FF2B5EF4-FFF2-40B4-BE49-F238E27FC236}">
                    <a16:creationId xmlns:a16="http://schemas.microsoft.com/office/drawing/2014/main" id="{AE127B06-C4A4-D66C-46DD-935E51FAC9B1}"/>
                  </a:ext>
                </a:extLst>
              </p:cNvPr>
              <p:cNvSpPr/>
              <p:nvPr/>
            </p:nvSpPr>
            <p:spPr>
              <a:xfrm rot="18528917">
                <a:off x="732381" y="2720914"/>
                <a:ext cx="2451186" cy="765337"/>
              </a:xfrm>
              <a:prstGeom prst="ellipse">
                <a:avLst/>
              </a:prstGeom>
              <a:gradFill flip="none" rotWithShape="1">
                <a:gsLst>
                  <a:gs pos="8000">
                    <a:schemeClr val="tx1">
                      <a:alpha val="27000"/>
                    </a:schemeClr>
                  </a:gs>
                  <a:gs pos="99000">
                    <a:schemeClr val="tx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buClrTx/>
                  <a:defRPr/>
                </a:pPr>
                <a:endParaRPr lang="en-US" sz="1800">
                  <a:solidFill>
                    <a:sysClr val="window" lastClr="FFFFFF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2" name="Rectangle 211">
                <a:extLst>
                  <a:ext uri="{FF2B5EF4-FFF2-40B4-BE49-F238E27FC236}">
                    <a16:creationId xmlns:a16="http://schemas.microsoft.com/office/drawing/2014/main" id="{7101A408-131B-BF4F-92BA-9A7D104F978E}"/>
                  </a:ext>
                </a:extLst>
              </p:cNvPr>
              <p:cNvSpPr/>
              <p:nvPr/>
            </p:nvSpPr>
            <p:spPr>
              <a:xfrm rot="2350203">
                <a:off x="2093379" y="2176629"/>
                <a:ext cx="652933" cy="2224382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09" name="Freeform: Shape 51">
              <a:extLst>
                <a:ext uri="{FF2B5EF4-FFF2-40B4-BE49-F238E27FC236}">
                  <a16:creationId xmlns:a16="http://schemas.microsoft.com/office/drawing/2014/main" id="{61AE25B5-9CC1-1EC9-9E5E-05828791DA8C}"/>
                </a:ext>
              </a:extLst>
            </p:cNvPr>
            <p:cNvSpPr/>
            <p:nvPr/>
          </p:nvSpPr>
          <p:spPr>
            <a:xfrm>
              <a:off x="609586" y="2648319"/>
              <a:ext cx="2099720" cy="1555939"/>
            </a:xfrm>
            <a:custGeom>
              <a:avLst/>
              <a:gdLst>
                <a:gd name="connsiteX0" fmla="*/ 956656 w 1929612"/>
                <a:gd name="connsiteY0" fmla="*/ 0 h 3533824"/>
                <a:gd name="connsiteX1" fmla="*/ 1929612 w 1929612"/>
                <a:gd name="connsiteY1" fmla="*/ 0 h 3533824"/>
                <a:gd name="connsiteX2" fmla="*/ 1929612 w 1929612"/>
                <a:gd name="connsiteY2" fmla="*/ 562708 h 3533824"/>
                <a:gd name="connsiteX3" fmla="*/ 1929612 w 1929612"/>
                <a:gd name="connsiteY3" fmla="*/ 562708 h 3533824"/>
                <a:gd name="connsiteX4" fmla="*/ 1929611 w 1929612"/>
                <a:gd name="connsiteY4" fmla="*/ 3533824 h 3533824"/>
                <a:gd name="connsiteX5" fmla="*/ 0 w 1929612"/>
                <a:gd name="connsiteY5" fmla="*/ 3533824 h 3533824"/>
                <a:gd name="connsiteX6" fmla="*/ 0 w 1929612"/>
                <a:gd name="connsiteY6" fmla="*/ 2971116 h 3533824"/>
                <a:gd name="connsiteX7" fmla="*/ 0 w 1929612"/>
                <a:gd name="connsiteY7" fmla="*/ 1736937 h 3533824"/>
                <a:gd name="connsiteX8" fmla="*/ 0 w 1929612"/>
                <a:gd name="connsiteY8" fmla="*/ 1174229 h 3533824"/>
                <a:gd name="connsiteX0" fmla="*/ 956656 w 1929612"/>
                <a:gd name="connsiteY0" fmla="*/ 0 h 3533824"/>
                <a:gd name="connsiteX1" fmla="*/ 1929612 w 1929612"/>
                <a:gd name="connsiteY1" fmla="*/ 0 h 3533824"/>
                <a:gd name="connsiteX2" fmla="*/ 1929612 w 1929612"/>
                <a:gd name="connsiteY2" fmla="*/ 562708 h 3533824"/>
                <a:gd name="connsiteX3" fmla="*/ 1929612 w 1929612"/>
                <a:gd name="connsiteY3" fmla="*/ 562708 h 3533824"/>
                <a:gd name="connsiteX4" fmla="*/ 1929611 w 1929612"/>
                <a:gd name="connsiteY4" fmla="*/ 3533824 h 3533824"/>
                <a:gd name="connsiteX5" fmla="*/ 0 w 1929612"/>
                <a:gd name="connsiteY5" fmla="*/ 3533824 h 3533824"/>
                <a:gd name="connsiteX6" fmla="*/ 0 w 1929612"/>
                <a:gd name="connsiteY6" fmla="*/ 2971116 h 3533824"/>
                <a:gd name="connsiteX7" fmla="*/ 0 w 1929612"/>
                <a:gd name="connsiteY7" fmla="*/ 1736937 h 3533824"/>
                <a:gd name="connsiteX8" fmla="*/ 0 w 1929612"/>
                <a:gd name="connsiteY8" fmla="*/ 1174229 h 3533824"/>
                <a:gd name="connsiteX9" fmla="*/ 550999 w 1929612"/>
                <a:gd name="connsiteY9" fmla="*/ 479702 h 3533824"/>
                <a:gd name="connsiteX10" fmla="*/ 956656 w 1929612"/>
                <a:gd name="connsiteY10" fmla="*/ 0 h 3533824"/>
                <a:gd name="connsiteX0" fmla="*/ 550999 w 1929612"/>
                <a:gd name="connsiteY0" fmla="*/ 479702 h 3533824"/>
                <a:gd name="connsiteX1" fmla="*/ 956656 w 1929612"/>
                <a:gd name="connsiteY1" fmla="*/ 0 h 3533824"/>
                <a:gd name="connsiteX2" fmla="*/ 1929612 w 1929612"/>
                <a:gd name="connsiteY2" fmla="*/ 0 h 3533824"/>
                <a:gd name="connsiteX3" fmla="*/ 1929612 w 1929612"/>
                <a:gd name="connsiteY3" fmla="*/ 562708 h 3533824"/>
                <a:gd name="connsiteX4" fmla="*/ 1929612 w 1929612"/>
                <a:gd name="connsiteY4" fmla="*/ 562708 h 3533824"/>
                <a:gd name="connsiteX5" fmla="*/ 1929611 w 1929612"/>
                <a:gd name="connsiteY5" fmla="*/ 3533824 h 3533824"/>
                <a:gd name="connsiteX6" fmla="*/ 0 w 1929612"/>
                <a:gd name="connsiteY6" fmla="*/ 3533824 h 3533824"/>
                <a:gd name="connsiteX7" fmla="*/ 0 w 1929612"/>
                <a:gd name="connsiteY7" fmla="*/ 2971116 h 3533824"/>
                <a:gd name="connsiteX8" fmla="*/ 0 w 1929612"/>
                <a:gd name="connsiteY8" fmla="*/ 1736937 h 3533824"/>
                <a:gd name="connsiteX9" fmla="*/ 0 w 1929612"/>
                <a:gd name="connsiteY9" fmla="*/ 1174229 h 3533824"/>
                <a:gd name="connsiteX10" fmla="*/ 642439 w 1929612"/>
                <a:gd name="connsiteY10" fmla="*/ 571142 h 3533824"/>
                <a:gd name="connsiteX0" fmla="*/ 550999 w 1929612"/>
                <a:gd name="connsiteY0" fmla="*/ 479702 h 3533824"/>
                <a:gd name="connsiteX1" fmla="*/ 956656 w 1929612"/>
                <a:gd name="connsiteY1" fmla="*/ 0 h 3533824"/>
                <a:gd name="connsiteX2" fmla="*/ 1929612 w 1929612"/>
                <a:gd name="connsiteY2" fmla="*/ 0 h 3533824"/>
                <a:gd name="connsiteX3" fmla="*/ 1929612 w 1929612"/>
                <a:gd name="connsiteY3" fmla="*/ 562708 h 3533824"/>
                <a:gd name="connsiteX4" fmla="*/ 1929612 w 1929612"/>
                <a:gd name="connsiteY4" fmla="*/ 562708 h 3533824"/>
                <a:gd name="connsiteX5" fmla="*/ 1929611 w 1929612"/>
                <a:gd name="connsiteY5" fmla="*/ 3533824 h 3533824"/>
                <a:gd name="connsiteX6" fmla="*/ 0 w 1929612"/>
                <a:gd name="connsiteY6" fmla="*/ 3533824 h 3533824"/>
                <a:gd name="connsiteX7" fmla="*/ 0 w 1929612"/>
                <a:gd name="connsiteY7" fmla="*/ 2971116 h 3533824"/>
                <a:gd name="connsiteX8" fmla="*/ 0 w 1929612"/>
                <a:gd name="connsiteY8" fmla="*/ 1736937 h 3533824"/>
                <a:gd name="connsiteX9" fmla="*/ 0 w 1929612"/>
                <a:gd name="connsiteY9" fmla="*/ 1174229 h 3533824"/>
                <a:gd name="connsiteX0" fmla="*/ 956656 w 1929612"/>
                <a:gd name="connsiteY0" fmla="*/ 0 h 3533824"/>
                <a:gd name="connsiteX1" fmla="*/ 1929612 w 1929612"/>
                <a:gd name="connsiteY1" fmla="*/ 0 h 3533824"/>
                <a:gd name="connsiteX2" fmla="*/ 1929612 w 1929612"/>
                <a:gd name="connsiteY2" fmla="*/ 562708 h 3533824"/>
                <a:gd name="connsiteX3" fmla="*/ 1929612 w 1929612"/>
                <a:gd name="connsiteY3" fmla="*/ 562708 h 3533824"/>
                <a:gd name="connsiteX4" fmla="*/ 1929611 w 1929612"/>
                <a:gd name="connsiteY4" fmla="*/ 3533824 h 3533824"/>
                <a:gd name="connsiteX5" fmla="*/ 0 w 1929612"/>
                <a:gd name="connsiteY5" fmla="*/ 3533824 h 3533824"/>
                <a:gd name="connsiteX6" fmla="*/ 0 w 1929612"/>
                <a:gd name="connsiteY6" fmla="*/ 2971116 h 3533824"/>
                <a:gd name="connsiteX7" fmla="*/ 0 w 1929612"/>
                <a:gd name="connsiteY7" fmla="*/ 1736937 h 3533824"/>
                <a:gd name="connsiteX8" fmla="*/ 0 w 1929612"/>
                <a:gd name="connsiteY8" fmla="*/ 1174229 h 3533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29612" h="3533824">
                  <a:moveTo>
                    <a:pt x="956656" y="0"/>
                  </a:moveTo>
                  <a:lnTo>
                    <a:pt x="1929612" y="0"/>
                  </a:lnTo>
                  <a:lnTo>
                    <a:pt x="1929612" y="562708"/>
                  </a:lnTo>
                  <a:lnTo>
                    <a:pt x="1929612" y="562708"/>
                  </a:lnTo>
                  <a:cubicBezTo>
                    <a:pt x="1929612" y="1553080"/>
                    <a:pt x="1929611" y="2543452"/>
                    <a:pt x="1929611" y="3533824"/>
                  </a:cubicBezTo>
                  <a:lnTo>
                    <a:pt x="0" y="3533824"/>
                  </a:lnTo>
                  <a:lnTo>
                    <a:pt x="0" y="2971116"/>
                  </a:lnTo>
                  <a:lnTo>
                    <a:pt x="0" y="1736937"/>
                  </a:lnTo>
                  <a:lnTo>
                    <a:pt x="0" y="1174229"/>
                  </a:lnTo>
                </a:path>
              </a:pathLst>
            </a:cu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13" name="Rectangle 212">
            <a:extLst>
              <a:ext uri="{FF2B5EF4-FFF2-40B4-BE49-F238E27FC236}">
                <a16:creationId xmlns:a16="http://schemas.microsoft.com/office/drawing/2014/main" id="{743E2790-FCDF-4910-866C-50199140DCB6}"/>
              </a:ext>
            </a:extLst>
          </p:cNvPr>
          <p:cNvSpPr/>
          <p:nvPr/>
        </p:nvSpPr>
        <p:spPr>
          <a:xfrm>
            <a:off x="4575070" y="5073199"/>
            <a:ext cx="1427110" cy="55739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/>
          <a:p>
            <a:r>
              <a:rPr lang="en-IN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UNIQUE</a:t>
            </a:r>
            <a:endParaRPr lang="en-IN" sz="2400" b="1" dirty="0">
              <a:solidFill>
                <a:schemeClr val="tx1">
                  <a:lumMod val="85000"/>
                  <a:lumOff val="15000"/>
                </a:schemeClr>
              </a:solidFill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endParaRPr>
          </a:p>
        </p:txBody>
      </p:sp>
      <p:grpSp>
        <p:nvGrpSpPr>
          <p:cNvPr id="214" name="Group 213">
            <a:extLst>
              <a:ext uri="{FF2B5EF4-FFF2-40B4-BE49-F238E27FC236}">
                <a16:creationId xmlns:a16="http://schemas.microsoft.com/office/drawing/2014/main" id="{098E8172-1B33-03D0-7B58-717D2D739B70}"/>
              </a:ext>
            </a:extLst>
          </p:cNvPr>
          <p:cNvGrpSpPr/>
          <p:nvPr/>
        </p:nvGrpSpPr>
        <p:grpSpPr>
          <a:xfrm>
            <a:off x="8739551" y="3479934"/>
            <a:ext cx="1722640" cy="2186074"/>
            <a:chOff x="609586" y="1679790"/>
            <a:chExt cx="2099720" cy="2524468"/>
          </a:xfrm>
        </p:grpSpPr>
        <p:grpSp>
          <p:nvGrpSpPr>
            <p:cNvPr id="215" name="Group 214">
              <a:extLst>
                <a:ext uri="{FF2B5EF4-FFF2-40B4-BE49-F238E27FC236}">
                  <a16:creationId xmlns:a16="http://schemas.microsoft.com/office/drawing/2014/main" id="{1A767533-3DE1-4F10-F5EF-2689A570D85A}"/>
                </a:ext>
              </a:extLst>
            </p:cNvPr>
            <p:cNvGrpSpPr/>
            <p:nvPr/>
          </p:nvGrpSpPr>
          <p:grpSpPr>
            <a:xfrm>
              <a:off x="672131" y="1679790"/>
              <a:ext cx="1235202" cy="2331376"/>
              <a:chOff x="1409571" y="1877990"/>
              <a:chExt cx="1336741" cy="2523021"/>
            </a:xfrm>
          </p:grpSpPr>
          <p:sp>
            <p:nvSpPr>
              <p:cNvPr id="217" name="TextBox 216">
                <a:extLst>
                  <a:ext uri="{FF2B5EF4-FFF2-40B4-BE49-F238E27FC236}">
                    <a16:creationId xmlns:a16="http://schemas.microsoft.com/office/drawing/2014/main" id="{A61C35E2-2311-D0CB-9D86-40147BFA7454}"/>
                  </a:ext>
                </a:extLst>
              </p:cNvPr>
              <p:cNvSpPr txBox="1"/>
              <p:nvPr/>
            </p:nvSpPr>
            <p:spPr>
              <a:xfrm>
                <a:off x="1409571" y="2484157"/>
                <a:ext cx="799470" cy="69474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algn="ctr"/>
                <a:r>
                  <a:rPr lang="en-IN" sz="11500" b="1" dirty="0" smtClean="0">
                    <a:solidFill>
                      <a:schemeClr val="accent1"/>
                    </a:solidFill>
                    <a:latin typeface="AmpleSoft Pro Medium" panose="02000000000000000000" pitchFamily="2" charset="0"/>
                    <a:ea typeface="Segoe UI Black" panose="020B0A02040204020203" pitchFamily="34" charset="0"/>
                  </a:rPr>
                  <a:t>A</a:t>
                </a:r>
                <a:endParaRPr lang="en-US" sz="11500" b="1" dirty="0">
                  <a:solidFill>
                    <a:schemeClr val="accent1"/>
                  </a:solidFill>
                  <a:latin typeface="AmpleSoft Pro Medium" panose="02000000000000000000" pitchFamily="2" charset="0"/>
                  <a:ea typeface="Segoe UI Black" panose="020B0A02040204020203" pitchFamily="34" charset="0"/>
                </a:endParaRPr>
              </a:p>
            </p:txBody>
          </p:sp>
          <p:sp>
            <p:nvSpPr>
              <p:cNvPr id="218" name="Oval 217">
                <a:extLst>
                  <a:ext uri="{FF2B5EF4-FFF2-40B4-BE49-F238E27FC236}">
                    <a16:creationId xmlns:a16="http://schemas.microsoft.com/office/drawing/2014/main" id="{AE127B06-C4A4-D66C-46DD-935E51FAC9B1}"/>
                  </a:ext>
                </a:extLst>
              </p:cNvPr>
              <p:cNvSpPr/>
              <p:nvPr/>
            </p:nvSpPr>
            <p:spPr>
              <a:xfrm rot="18528917">
                <a:off x="732381" y="2720914"/>
                <a:ext cx="2451186" cy="765337"/>
              </a:xfrm>
              <a:prstGeom prst="ellipse">
                <a:avLst/>
              </a:prstGeom>
              <a:gradFill flip="none" rotWithShape="1">
                <a:gsLst>
                  <a:gs pos="8000">
                    <a:schemeClr val="tx1">
                      <a:alpha val="27000"/>
                    </a:schemeClr>
                  </a:gs>
                  <a:gs pos="99000">
                    <a:schemeClr val="tx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buClrTx/>
                  <a:defRPr/>
                </a:pPr>
                <a:endParaRPr lang="en-US" sz="1800">
                  <a:solidFill>
                    <a:sysClr val="window" lastClr="FFFFFF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9" name="Rectangle 218">
                <a:extLst>
                  <a:ext uri="{FF2B5EF4-FFF2-40B4-BE49-F238E27FC236}">
                    <a16:creationId xmlns:a16="http://schemas.microsoft.com/office/drawing/2014/main" id="{7101A408-131B-BF4F-92BA-9A7D104F978E}"/>
                  </a:ext>
                </a:extLst>
              </p:cNvPr>
              <p:cNvSpPr/>
              <p:nvPr/>
            </p:nvSpPr>
            <p:spPr>
              <a:xfrm rot="2350203">
                <a:off x="2093379" y="2176629"/>
                <a:ext cx="652933" cy="2224382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6" name="Freeform: Shape 51">
              <a:extLst>
                <a:ext uri="{FF2B5EF4-FFF2-40B4-BE49-F238E27FC236}">
                  <a16:creationId xmlns:a16="http://schemas.microsoft.com/office/drawing/2014/main" id="{61AE25B5-9CC1-1EC9-9E5E-05828791DA8C}"/>
                </a:ext>
              </a:extLst>
            </p:cNvPr>
            <p:cNvSpPr/>
            <p:nvPr/>
          </p:nvSpPr>
          <p:spPr>
            <a:xfrm>
              <a:off x="609586" y="2648319"/>
              <a:ext cx="2099720" cy="1555939"/>
            </a:xfrm>
            <a:custGeom>
              <a:avLst/>
              <a:gdLst>
                <a:gd name="connsiteX0" fmla="*/ 956656 w 1929612"/>
                <a:gd name="connsiteY0" fmla="*/ 0 h 3533824"/>
                <a:gd name="connsiteX1" fmla="*/ 1929612 w 1929612"/>
                <a:gd name="connsiteY1" fmla="*/ 0 h 3533824"/>
                <a:gd name="connsiteX2" fmla="*/ 1929612 w 1929612"/>
                <a:gd name="connsiteY2" fmla="*/ 562708 h 3533824"/>
                <a:gd name="connsiteX3" fmla="*/ 1929612 w 1929612"/>
                <a:gd name="connsiteY3" fmla="*/ 562708 h 3533824"/>
                <a:gd name="connsiteX4" fmla="*/ 1929611 w 1929612"/>
                <a:gd name="connsiteY4" fmla="*/ 3533824 h 3533824"/>
                <a:gd name="connsiteX5" fmla="*/ 0 w 1929612"/>
                <a:gd name="connsiteY5" fmla="*/ 3533824 h 3533824"/>
                <a:gd name="connsiteX6" fmla="*/ 0 w 1929612"/>
                <a:gd name="connsiteY6" fmla="*/ 2971116 h 3533824"/>
                <a:gd name="connsiteX7" fmla="*/ 0 w 1929612"/>
                <a:gd name="connsiteY7" fmla="*/ 1736937 h 3533824"/>
                <a:gd name="connsiteX8" fmla="*/ 0 w 1929612"/>
                <a:gd name="connsiteY8" fmla="*/ 1174229 h 3533824"/>
                <a:gd name="connsiteX0" fmla="*/ 956656 w 1929612"/>
                <a:gd name="connsiteY0" fmla="*/ 0 h 3533824"/>
                <a:gd name="connsiteX1" fmla="*/ 1929612 w 1929612"/>
                <a:gd name="connsiteY1" fmla="*/ 0 h 3533824"/>
                <a:gd name="connsiteX2" fmla="*/ 1929612 w 1929612"/>
                <a:gd name="connsiteY2" fmla="*/ 562708 h 3533824"/>
                <a:gd name="connsiteX3" fmla="*/ 1929612 w 1929612"/>
                <a:gd name="connsiteY3" fmla="*/ 562708 h 3533824"/>
                <a:gd name="connsiteX4" fmla="*/ 1929611 w 1929612"/>
                <a:gd name="connsiteY4" fmla="*/ 3533824 h 3533824"/>
                <a:gd name="connsiteX5" fmla="*/ 0 w 1929612"/>
                <a:gd name="connsiteY5" fmla="*/ 3533824 h 3533824"/>
                <a:gd name="connsiteX6" fmla="*/ 0 w 1929612"/>
                <a:gd name="connsiteY6" fmla="*/ 2971116 h 3533824"/>
                <a:gd name="connsiteX7" fmla="*/ 0 w 1929612"/>
                <a:gd name="connsiteY7" fmla="*/ 1736937 h 3533824"/>
                <a:gd name="connsiteX8" fmla="*/ 0 w 1929612"/>
                <a:gd name="connsiteY8" fmla="*/ 1174229 h 3533824"/>
                <a:gd name="connsiteX9" fmla="*/ 550999 w 1929612"/>
                <a:gd name="connsiteY9" fmla="*/ 479702 h 3533824"/>
                <a:gd name="connsiteX10" fmla="*/ 956656 w 1929612"/>
                <a:gd name="connsiteY10" fmla="*/ 0 h 3533824"/>
                <a:gd name="connsiteX0" fmla="*/ 550999 w 1929612"/>
                <a:gd name="connsiteY0" fmla="*/ 479702 h 3533824"/>
                <a:gd name="connsiteX1" fmla="*/ 956656 w 1929612"/>
                <a:gd name="connsiteY1" fmla="*/ 0 h 3533824"/>
                <a:gd name="connsiteX2" fmla="*/ 1929612 w 1929612"/>
                <a:gd name="connsiteY2" fmla="*/ 0 h 3533824"/>
                <a:gd name="connsiteX3" fmla="*/ 1929612 w 1929612"/>
                <a:gd name="connsiteY3" fmla="*/ 562708 h 3533824"/>
                <a:gd name="connsiteX4" fmla="*/ 1929612 w 1929612"/>
                <a:gd name="connsiteY4" fmla="*/ 562708 h 3533824"/>
                <a:gd name="connsiteX5" fmla="*/ 1929611 w 1929612"/>
                <a:gd name="connsiteY5" fmla="*/ 3533824 h 3533824"/>
                <a:gd name="connsiteX6" fmla="*/ 0 w 1929612"/>
                <a:gd name="connsiteY6" fmla="*/ 3533824 h 3533824"/>
                <a:gd name="connsiteX7" fmla="*/ 0 w 1929612"/>
                <a:gd name="connsiteY7" fmla="*/ 2971116 h 3533824"/>
                <a:gd name="connsiteX8" fmla="*/ 0 w 1929612"/>
                <a:gd name="connsiteY8" fmla="*/ 1736937 h 3533824"/>
                <a:gd name="connsiteX9" fmla="*/ 0 w 1929612"/>
                <a:gd name="connsiteY9" fmla="*/ 1174229 h 3533824"/>
                <a:gd name="connsiteX10" fmla="*/ 642439 w 1929612"/>
                <a:gd name="connsiteY10" fmla="*/ 571142 h 3533824"/>
                <a:gd name="connsiteX0" fmla="*/ 550999 w 1929612"/>
                <a:gd name="connsiteY0" fmla="*/ 479702 h 3533824"/>
                <a:gd name="connsiteX1" fmla="*/ 956656 w 1929612"/>
                <a:gd name="connsiteY1" fmla="*/ 0 h 3533824"/>
                <a:gd name="connsiteX2" fmla="*/ 1929612 w 1929612"/>
                <a:gd name="connsiteY2" fmla="*/ 0 h 3533824"/>
                <a:gd name="connsiteX3" fmla="*/ 1929612 w 1929612"/>
                <a:gd name="connsiteY3" fmla="*/ 562708 h 3533824"/>
                <a:gd name="connsiteX4" fmla="*/ 1929612 w 1929612"/>
                <a:gd name="connsiteY4" fmla="*/ 562708 h 3533824"/>
                <a:gd name="connsiteX5" fmla="*/ 1929611 w 1929612"/>
                <a:gd name="connsiteY5" fmla="*/ 3533824 h 3533824"/>
                <a:gd name="connsiteX6" fmla="*/ 0 w 1929612"/>
                <a:gd name="connsiteY6" fmla="*/ 3533824 h 3533824"/>
                <a:gd name="connsiteX7" fmla="*/ 0 w 1929612"/>
                <a:gd name="connsiteY7" fmla="*/ 2971116 h 3533824"/>
                <a:gd name="connsiteX8" fmla="*/ 0 w 1929612"/>
                <a:gd name="connsiteY8" fmla="*/ 1736937 h 3533824"/>
                <a:gd name="connsiteX9" fmla="*/ 0 w 1929612"/>
                <a:gd name="connsiteY9" fmla="*/ 1174229 h 3533824"/>
                <a:gd name="connsiteX0" fmla="*/ 956656 w 1929612"/>
                <a:gd name="connsiteY0" fmla="*/ 0 h 3533824"/>
                <a:gd name="connsiteX1" fmla="*/ 1929612 w 1929612"/>
                <a:gd name="connsiteY1" fmla="*/ 0 h 3533824"/>
                <a:gd name="connsiteX2" fmla="*/ 1929612 w 1929612"/>
                <a:gd name="connsiteY2" fmla="*/ 562708 h 3533824"/>
                <a:gd name="connsiteX3" fmla="*/ 1929612 w 1929612"/>
                <a:gd name="connsiteY3" fmla="*/ 562708 h 3533824"/>
                <a:gd name="connsiteX4" fmla="*/ 1929611 w 1929612"/>
                <a:gd name="connsiteY4" fmla="*/ 3533824 h 3533824"/>
                <a:gd name="connsiteX5" fmla="*/ 0 w 1929612"/>
                <a:gd name="connsiteY5" fmla="*/ 3533824 h 3533824"/>
                <a:gd name="connsiteX6" fmla="*/ 0 w 1929612"/>
                <a:gd name="connsiteY6" fmla="*/ 2971116 h 3533824"/>
                <a:gd name="connsiteX7" fmla="*/ 0 w 1929612"/>
                <a:gd name="connsiteY7" fmla="*/ 1736937 h 3533824"/>
                <a:gd name="connsiteX8" fmla="*/ 0 w 1929612"/>
                <a:gd name="connsiteY8" fmla="*/ 1174229 h 3533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29612" h="3533824">
                  <a:moveTo>
                    <a:pt x="956656" y="0"/>
                  </a:moveTo>
                  <a:lnTo>
                    <a:pt x="1929612" y="0"/>
                  </a:lnTo>
                  <a:lnTo>
                    <a:pt x="1929612" y="562708"/>
                  </a:lnTo>
                  <a:lnTo>
                    <a:pt x="1929612" y="562708"/>
                  </a:lnTo>
                  <a:cubicBezTo>
                    <a:pt x="1929612" y="1553080"/>
                    <a:pt x="1929611" y="2543452"/>
                    <a:pt x="1929611" y="3533824"/>
                  </a:cubicBezTo>
                  <a:lnTo>
                    <a:pt x="0" y="3533824"/>
                  </a:lnTo>
                  <a:lnTo>
                    <a:pt x="0" y="2971116"/>
                  </a:lnTo>
                  <a:lnTo>
                    <a:pt x="0" y="1736937"/>
                  </a:lnTo>
                  <a:lnTo>
                    <a:pt x="0" y="1174229"/>
                  </a:lnTo>
                </a:path>
              </a:pathLst>
            </a:cu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20" name="Rectangle 219">
            <a:extLst>
              <a:ext uri="{FF2B5EF4-FFF2-40B4-BE49-F238E27FC236}">
                <a16:creationId xmlns:a16="http://schemas.microsoft.com/office/drawing/2014/main" id="{743E2790-FCDF-4910-866C-50199140DCB6}"/>
              </a:ext>
            </a:extLst>
          </p:cNvPr>
          <p:cNvSpPr/>
          <p:nvPr/>
        </p:nvSpPr>
        <p:spPr>
          <a:xfrm>
            <a:off x="8899220" y="5036511"/>
            <a:ext cx="1660386" cy="55739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/>
          <a:p>
            <a:r>
              <a:rPr lang="en-IN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AMERICA</a:t>
            </a:r>
            <a:endParaRPr lang="en-IN" sz="2400" b="1" dirty="0">
              <a:solidFill>
                <a:schemeClr val="tx1">
                  <a:lumMod val="85000"/>
                  <a:lumOff val="15000"/>
                </a:schemeClr>
              </a:solidFill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endParaRPr>
          </a:p>
        </p:txBody>
      </p:sp>
      <p:sp>
        <p:nvSpPr>
          <p:cNvPr id="206" name="Rectangle 205">
            <a:extLst>
              <a:ext uri="{FF2B5EF4-FFF2-40B4-BE49-F238E27FC236}">
                <a16:creationId xmlns:a16="http://schemas.microsoft.com/office/drawing/2014/main" id="{743E2790-FCDF-4910-866C-50199140DCB6}"/>
              </a:ext>
            </a:extLst>
          </p:cNvPr>
          <p:cNvSpPr/>
          <p:nvPr/>
        </p:nvSpPr>
        <p:spPr>
          <a:xfrm>
            <a:off x="6292431" y="4957370"/>
            <a:ext cx="1773953" cy="55739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/>
          <a:p>
            <a:pPr algn="r"/>
            <a:r>
              <a:rPr lang="en-IN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MANU-</a:t>
            </a:r>
          </a:p>
          <a:p>
            <a:pPr algn="r"/>
            <a:r>
              <a:rPr lang="en-IN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FACTURER</a:t>
            </a:r>
            <a:endParaRPr lang="en-IN" sz="2000" b="1" dirty="0">
              <a:solidFill>
                <a:schemeClr val="tx1">
                  <a:lumMod val="85000"/>
                  <a:lumOff val="15000"/>
                </a:schemeClr>
              </a:solidFill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239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" grpId="0"/>
      <p:bldP spid="199" grpId="0"/>
      <p:bldP spid="213" grpId="0"/>
      <p:bldP spid="220" grpId="0"/>
      <p:bldP spid="20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BD28CB09-2868-F98E-AF89-E1F251A650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911"/>
          <a:stretch/>
        </p:blipFill>
        <p:spPr>
          <a:xfrm>
            <a:off x="8200994" y="-1898231"/>
            <a:ext cx="3944422" cy="42832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D28CB09-2868-F98E-AF89-E1F251A650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911"/>
          <a:stretch/>
        </p:blipFill>
        <p:spPr>
          <a:xfrm>
            <a:off x="9390392" y="-1121143"/>
            <a:ext cx="2452106" cy="2662756"/>
          </a:xfrm>
          <a:prstGeom prst="rect">
            <a:avLst/>
          </a:prstGeom>
        </p:spPr>
      </p:pic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69241165-0208-4909-9653-F4B924132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2576" y="5969914"/>
            <a:ext cx="452515" cy="409343"/>
          </a:xfrm>
        </p:spPr>
        <p:txBody>
          <a:bodyPr/>
          <a:lstStyle/>
          <a:p>
            <a:r>
              <a:rPr lang="en-US" sz="2800" dirty="0" smtClean="0">
                <a:solidFill>
                  <a:schemeClr val="tx2"/>
                </a:solidFill>
              </a:rPr>
              <a:t>11</a:t>
            </a:r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303143" y="341128"/>
            <a:ext cx="586409" cy="657755"/>
          </a:xfrm>
          <a:prstGeom prst="ellipse">
            <a:avLst/>
          </a:prstGeom>
          <a:solidFill>
            <a:srgbClr val="CBD0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87034" y="304305"/>
            <a:ext cx="816115" cy="784726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E4C249EE-811F-22C6-BED6-00C9E052F88C}"/>
              </a:ext>
            </a:extLst>
          </p:cNvPr>
          <p:cNvGrpSpPr/>
          <p:nvPr/>
        </p:nvGrpSpPr>
        <p:grpSpPr>
          <a:xfrm rot="16200000" flipV="1">
            <a:off x="10750900" y="5452821"/>
            <a:ext cx="1143040" cy="1162926"/>
            <a:chOff x="0" y="0"/>
            <a:chExt cx="3280648" cy="2998839"/>
          </a:xfrm>
        </p:grpSpPr>
        <p:sp>
          <p:nvSpPr>
            <p:cNvPr id="50" name="Rectangle 6">
              <a:extLst>
                <a:ext uri="{FF2B5EF4-FFF2-40B4-BE49-F238E27FC236}">
                  <a16:creationId xmlns:a16="http://schemas.microsoft.com/office/drawing/2014/main" id="{4930E085-1AE5-41FE-2B7A-A70B6195DA5E}"/>
                </a:ext>
              </a:extLst>
            </p:cNvPr>
            <p:cNvSpPr/>
            <p:nvPr/>
          </p:nvSpPr>
          <p:spPr>
            <a:xfrm>
              <a:off x="0" y="0"/>
              <a:ext cx="3255882" cy="2998839"/>
            </a:xfrm>
            <a:custGeom>
              <a:avLst/>
              <a:gdLst>
                <a:gd name="connsiteX0" fmla="*/ 0 w 2736304"/>
                <a:gd name="connsiteY0" fmla="*/ 0 h 2520280"/>
                <a:gd name="connsiteX1" fmla="*/ 2736304 w 2736304"/>
                <a:gd name="connsiteY1" fmla="*/ 0 h 2520280"/>
                <a:gd name="connsiteX2" fmla="*/ 2736304 w 2736304"/>
                <a:gd name="connsiteY2" fmla="*/ 2520280 h 2520280"/>
                <a:gd name="connsiteX3" fmla="*/ 0 w 2736304"/>
                <a:gd name="connsiteY3" fmla="*/ 2520280 h 2520280"/>
                <a:gd name="connsiteX4" fmla="*/ 0 w 2736304"/>
                <a:gd name="connsiteY4" fmla="*/ 0 h 2520280"/>
                <a:gd name="connsiteX0" fmla="*/ 0 w 2736304"/>
                <a:gd name="connsiteY0" fmla="*/ 0 h 2520280"/>
                <a:gd name="connsiteX1" fmla="*/ 2736304 w 2736304"/>
                <a:gd name="connsiteY1" fmla="*/ 0 h 2520280"/>
                <a:gd name="connsiteX2" fmla="*/ 0 w 2736304"/>
                <a:gd name="connsiteY2" fmla="*/ 2520280 h 2520280"/>
                <a:gd name="connsiteX3" fmla="*/ 0 w 2736304"/>
                <a:gd name="connsiteY3" fmla="*/ 0 h 2520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36304" h="2520280">
                  <a:moveTo>
                    <a:pt x="0" y="0"/>
                  </a:moveTo>
                  <a:lnTo>
                    <a:pt x="2736304" y="0"/>
                  </a:lnTo>
                  <a:lnTo>
                    <a:pt x="0" y="25202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: Shape 87">
              <a:extLst>
                <a:ext uri="{FF2B5EF4-FFF2-40B4-BE49-F238E27FC236}">
                  <a16:creationId xmlns:a16="http://schemas.microsoft.com/office/drawing/2014/main" id="{E870ADA3-99C6-2BD1-4A58-0337E8685395}"/>
                </a:ext>
              </a:extLst>
            </p:cNvPr>
            <p:cNvSpPr/>
            <p:nvPr/>
          </p:nvSpPr>
          <p:spPr>
            <a:xfrm>
              <a:off x="112420" y="112192"/>
              <a:ext cx="2640940" cy="2432445"/>
            </a:xfrm>
            <a:custGeom>
              <a:avLst/>
              <a:gdLst>
                <a:gd name="connsiteX0" fmla="*/ 2429972 w 3255882"/>
                <a:gd name="connsiteY0" fmla="*/ 0 h 2998839"/>
                <a:gd name="connsiteX1" fmla="*/ 3255882 w 3255882"/>
                <a:gd name="connsiteY1" fmla="*/ 0 h 2998839"/>
                <a:gd name="connsiteX2" fmla="*/ 0 w 3255882"/>
                <a:gd name="connsiteY2" fmla="*/ 2998839 h 2998839"/>
                <a:gd name="connsiteX3" fmla="*/ 0 w 3255882"/>
                <a:gd name="connsiteY3" fmla="*/ 2238132 h 2998839"/>
                <a:gd name="connsiteX4" fmla="*/ 2429972 w 3255882"/>
                <a:gd name="connsiteY4" fmla="*/ 0 h 2998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5882" h="2998839">
                  <a:moveTo>
                    <a:pt x="2429972" y="0"/>
                  </a:moveTo>
                  <a:lnTo>
                    <a:pt x="3255882" y="0"/>
                  </a:lnTo>
                  <a:lnTo>
                    <a:pt x="0" y="2998839"/>
                  </a:lnTo>
                  <a:lnTo>
                    <a:pt x="0" y="2238132"/>
                  </a:lnTo>
                  <a:lnTo>
                    <a:pt x="2429972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2" name="Freeform: Shape 89">
              <a:extLst>
                <a:ext uri="{FF2B5EF4-FFF2-40B4-BE49-F238E27FC236}">
                  <a16:creationId xmlns:a16="http://schemas.microsoft.com/office/drawing/2014/main" id="{49265AA3-A410-9EBE-707E-A4A0E130DC33}"/>
                </a:ext>
              </a:extLst>
            </p:cNvPr>
            <p:cNvSpPr/>
            <p:nvPr/>
          </p:nvSpPr>
          <p:spPr>
            <a:xfrm>
              <a:off x="1233588" y="4"/>
              <a:ext cx="2047060" cy="1124742"/>
            </a:xfrm>
            <a:custGeom>
              <a:avLst/>
              <a:gdLst>
                <a:gd name="connsiteX0" fmla="*/ 1221151 w 2047061"/>
                <a:gd name="connsiteY0" fmla="*/ 0 h 1124744"/>
                <a:gd name="connsiteX1" fmla="*/ 2047061 w 2047061"/>
                <a:gd name="connsiteY1" fmla="*/ 0 h 1124744"/>
                <a:gd name="connsiteX2" fmla="*/ 825911 w 2047061"/>
                <a:gd name="connsiteY2" fmla="*/ 1124744 h 1124744"/>
                <a:gd name="connsiteX3" fmla="*/ 0 w 2047061"/>
                <a:gd name="connsiteY3" fmla="*/ 1124744 h 1124744"/>
                <a:gd name="connsiteX4" fmla="*/ 1221151 w 2047061"/>
                <a:gd name="connsiteY4" fmla="*/ 0 h 1124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47061" h="1124744">
                  <a:moveTo>
                    <a:pt x="1221151" y="0"/>
                  </a:moveTo>
                  <a:lnTo>
                    <a:pt x="2047061" y="0"/>
                  </a:lnTo>
                  <a:lnTo>
                    <a:pt x="825911" y="1124744"/>
                  </a:lnTo>
                  <a:lnTo>
                    <a:pt x="0" y="1124744"/>
                  </a:lnTo>
                  <a:lnTo>
                    <a:pt x="12211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54" name="图片 2">
            <a:extLst>
              <a:ext uri="{FF2B5EF4-FFF2-40B4-BE49-F238E27FC236}">
                <a16:creationId xmlns:a16="http://schemas.microsoft.com/office/drawing/2014/main" id="{6F2D0A20-FD40-5AB6-A946-0ABA4F1A25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0212" y="1083135"/>
            <a:ext cx="9522295" cy="5067531"/>
          </a:xfrm>
          <a:prstGeom prst="rect">
            <a:avLst/>
          </a:prstGeom>
        </p:spPr>
      </p:pic>
      <p:sp>
        <p:nvSpPr>
          <p:cNvPr id="56" name="Google Shape;265;p25"/>
          <p:cNvSpPr/>
          <p:nvPr/>
        </p:nvSpPr>
        <p:spPr>
          <a:xfrm>
            <a:off x="5394561" y="2937698"/>
            <a:ext cx="862800" cy="270000"/>
          </a:xfrm>
          <a:prstGeom prst="wedgeRectCallout">
            <a:avLst>
              <a:gd name="adj1" fmla="val -21428"/>
              <a:gd name="adj2" fmla="val 8428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1067" dirty="0">
                <a:solidFill>
                  <a:schemeClr val="accent4"/>
                </a:solidFill>
                <a:latin typeface="Red Hat Text"/>
                <a:ea typeface="Red Hat Text"/>
                <a:cs typeface="Red Hat Text"/>
                <a:sym typeface="Red Hat Text"/>
              </a:rPr>
              <a:t>our office</a:t>
            </a:r>
            <a:endParaRPr sz="1067" dirty="0">
              <a:solidFill>
                <a:schemeClr val="accent4"/>
              </a:solidFill>
              <a:latin typeface="Red Hat Text"/>
              <a:ea typeface="Red Hat Text"/>
              <a:cs typeface="Red Hat Text"/>
              <a:sym typeface="Red Hat Text"/>
            </a:endParaRPr>
          </a:p>
        </p:txBody>
      </p:sp>
      <p:sp>
        <p:nvSpPr>
          <p:cNvPr id="55" name="Google Shape;264;p25"/>
          <p:cNvSpPr txBox="1">
            <a:spLocks noGrp="1"/>
          </p:cNvSpPr>
          <p:nvPr>
            <p:ph type="title"/>
          </p:nvPr>
        </p:nvSpPr>
        <p:spPr>
          <a:xfrm>
            <a:off x="4297347" y="627997"/>
            <a:ext cx="4463917" cy="84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" sz="2400" dirty="0">
                <a:solidFill>
                  <a:schemeClr val="accent1"/>
                </a:solidFill>
              </a:rPr>
              <a:t>BF SUMA KATIKA RAMANI</a:t>
            </a:r>
            <a:endParaRPr sz="2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876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f suma slide template">
  <a:themeElements>
    <a:clrScheme name="Benutzerdefiniert 3">
      <a:dk1>
        <a:srgbClr val="4D4D4D"/>
      </a:dk1>
      <a:lt1>
        <a:srgbClr val="D8DCE5"/>
      </a:lt1>
      <a:dk2>
        <a:srgbClr val="000000"/>
      </a:dk2>
      <a:lt2>
        <a:srgbClr val="FFFFFF"/>
      </a:lt2>
      <a:accent1>
        <a:srgbClr val="3F7AB6"/>
      </a:accent1>
      <a:accent2>
        <a:srgbClr val="38567A"/>
      </a:accent2>
      <a:accent3>
        <a:srgbClr val="5D7B91"/>
      </a:accent3>
      <a:accent4>
        <a:srgbClr val="DA931A"/>
      </a:accent4>
      <a:accent5>
        <a:srgbClr val="B7C72A"/>
      </a:accent5>
      <a:accent6>
        <a:srgbClr val="C1001F"/>
      </a:accent6>
      <a:hlink>
        <a:srgbClr val="4D4D4D"/>
      </a:hlink>
      <a:folHlink>
        <a:srgbClr val="4D4D4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f suma slide template" id="{65960307-85C7-4353-8D1E-A0BB79F88AF4}" vid="{CE3A9477-6696-4A18-9FE0-9A5DB45089B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1186283FF8BBC4CA0E7E18DB147F171" ma:contentTypeVersion="12" ma:contentTypeDescription="Create a new document." ma:contentTypeScope="" ma:versionID="7af67a6acb521623ea3475887667a411">
  <xsd:schema xmlns:xsd="http://www.w3.org/2001/XMLSchema" xmlns:xs="http://www.w3.org/2001/XMLSchema" xmlns:p="http://schemas.microsoft.com/office/2006/metadata/properties" xmlns:ns2="8c87bee7-fa43-4573-baac-cf5af74fd8ea" xmlns:ns3="123e0e83-1687-4af4-99fa-8890b554a334" targetNamespace="http://schemas.microsoft.com/office/2006/metadata/properties" ma:root="true" ma:fieldsID="8a8bc68032a5a241ce0200b0898dc778" ns2:_="" ns3:_="">
    <xsd:import namespace="8c87bee7-fa43-4573-baac-cf5af74fd8ea"/>
    <xsd:import namespace="123e0e83-1687-4af4-99fa-8890b554a33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CR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87bee7-fa43-4573-baac-cf5af74fd8e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3e0e83-1687-4af4-99fa-8890b554a334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123e0e83-1687-4af4-99fa-8890b554a334">
      <UserInfo>
        <DisplayName>Dr. Joseph Goins - NS4ed</DisplayName>
        <AccountId>11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80771AC0-10F1-493A-8F71-6833C3124DA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8EBF246-7F51-4E87-90AD-0BCD7FC334B5}">
  <ds:schemaRefs>
    <ds:schemaRef ds:uri="123e0e83-1687-4af4-99fa-8890b554a334"/>
    <ds:schemaRef ds:uri="8c87bee7-fa43-4573-baac-cf5af74fd8e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F868E523-375B-4B7D-AA42-DACF5BF8C113}">
  <ds:schemaRefs>
    <ds:schemaRef ds:uri="http://purl.org/dc/elements/1.1/"/>
    <ds:schemaRef ds:uri="http://www.w3.org/XML/1998/namespace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8c87bee7-fa43-4573-baac-cf5af74fd8ea"/>
    <ds:schemaRef ds:uri="http://schemas.microsoft.com/office/2006/metadata/properties"/>
    <ds:schemaRef ds:uri="http://schemas.microsoft.com/office/infopath/2007/PartnerControls"/>
    <ds:schemaRef ds:uri="123e0e83-1687-4af4-99fa-8890b554a334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Bf suma slide template</Template>
  <TotalTime>11599</TotalTime>
  <Words>1011</Words>
  <Application>Microsoft Office PowerPoint</Application>
  <PresentationFormat>Widescreen</PresentationFormat>
  <Paragraphs>347</Paragraphs>
  <Slides>49</Slides>
  <Notes>47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68" baseType="lpstr">
      <vt:lpstr>Adobe Gothic Std B</vt:lpstr>
      <vt:lpstr>Amaranth</vt:lpstr>
      <vt:lpstr>AmpleSoft Pro Bold</vt:lpstr>
      <vt:lpstr>AmpleSoft Pro Medium</vt:lpstr>
      <vt:lpstr>Arial</vt:lpstr>
      <vt:lpstr>Calibri</vt:lpstr>
      <vt:lpstr>Fira Sans Extra Condensed Medium</vt:lpstr>
      <vt:lpstr>NexaBold</vt:lpstr>
      <vt:lpstr>Noto Sans Symbols</vt:lpstr>
      <vt:lpstr>One Story</vt:lpstr>
      <vt:lpstr>Open Sans</vt:lpstr>
      <vt:lpstr>Red Hat Display</vt:lpstr>
      <vt:lpstr>Red Hat Text</vt:lpstr>
      <vt:lpstr>Segoe UI</vt:lpstr>
      <vt:lpstr>Segoe UI Black</vt:lpstr>
      <vt:lpstr>Segoe UI Light</vt:lpstr>
      <vt:lpstr>Segoe UI Variable Display Semib</vt:lpstr>
      <vt:lpstr>Times New Roman</vt:lpstr>
      <vt:lpstr>Bf suma slide template</vt:lpstr>
      <vt:lpstr>PowerPoint Presentation</vt:lpstr>
      <vt:lpstr>PowerPoint Presentation</vt:lpstr>
      <vt:lpstr>Upo katika kundi lipi?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BF SUMA KATIKA RAMANI</vt:lpstr>
      <vt:lpstr>Chan Chak Yeung Founder and C.E.O of Bright Future Group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ZIJUE TAKWIMU ZA MAGONJWA YASIYOAMBUKIZWA TANZANIA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Marketing Update</dc:title>
  <dc:creator>Kari Stillman - NS4ed</dc:creator>
  <cp:lastModifiedBy>Isaac Julius</cp:lastModifiedBy>
  <cp:revision>141</cp:revision>
  <cp:lastPrinted>2021-07-19T20:35:13Z</cp:lastPrinted>
  <dcterms:created xsi:type="dcterms:W3CDTF">2021-05-18T12:05:03Z</dcterms:created>
  <dcterms:modified xsi:type="dcterms:W3CDTF">2025-05-03T14:41:25Z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0x01010001186283FF8BBC4CA0E7E18DB147F171</vt:lpwstr>
  </property>
</Properties>
</file>